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301" r:id="rId4"/>
    <p:sldId id="308" r:id="rId5"/>
    <p:sldId id="309" r:id="rId6"/>
    <p:sldId id="302" r:id="rId7"/>
    <p:sldId id="303" r:id="rId8"/>
    <p:sldId id="310" r:id="rId9"/>
    <p:sldId id="313" r:id="rId10"/>
    <p:sldId id="312" r:id="rId11"/>
    <p:sldId id="311" r:id="rId12"/>
    <p:sldId id="315" r:id="rId13"/>
    <p:sldId id="304" r:id="rId14"/>
    <p:sldId id="305" r:id="rId15"/>
    <p:sldId id="306" r:id="rId16"/>
    <p:sldId id="307" r:id="rId17"/>
    <p:sldId id="300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4660"/>
  </p:normalViewPr>
  <p:slideViewPr>
    <p:cSldViewPr snapToGrid="0">
      <p:cViewPr>
        <p:scale>
          <a:sx n="75" d="100"/>
          <a:sy n="75" d="100"/>
        </p:scale>
        <p:origin x="89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CB99F-ABC4-48A2-AF43-4E0532DA682D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67FA6-F24F-4229-A7B0-BC8F25346A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83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28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8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5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97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4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9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7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40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80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66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3567660"/>
            <a:ext cx="12192000" cy="706802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Multivibratörler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48852" y="4347147"/>
            <a:ext cx="9144000" cy="771763"/>
          </a:xfrm>
        </p:spPr>
        <p:txBody>
          <a:bodyPr/>
          <a:lstStyle/>
          <a:p>
            <a:r>
              <a:rPr lang="tr-TR" dirty="0"/>
              <a:t>NET </a:t>
            </a:r>
            <a:r>
              <a:rPr lang="tr-TR" dirty="0" smtClean="0"/>
              <a:t>110- SAYSIAL TASARIM</a:t>
            </a:r>
          </a:p>
          <a:p>
            <a:r>
              <a:rPr lang="tr-TR" dirty="0" err="1" smtClean="0"/>
              <a:t>Ö</a:t>
            </a:r>
            <a:r>
              <a:rPr lang="tr-TR" cap="none" dirty="0" err="1" smtClean="0"/>
              <a:t>ğr</a:t>
            </a:r>
            <a:r>
              <a:rPr lang="tr-TR" dirty="0"/>
              <a:t>. G</a:t>
            </a:r>
            <a:r>
              <a:rPr lang="tr-TR" cap="none" dirty="0"/>
              <a:t>ör</a:t>
            </a:r>
            <a:r>
              <a:rPr lang="tr-TR" dirty="0"/>
              <a:t>. </a:t>
            </a:r>
            <a:r>
              <a:rPr lang="tr-TR" dirty="0" smtClean="0"/>
              <a:t>Nuri Furkan koçak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36499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803400"/>
            <a:ext cx="8587582" cy="4432300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err="1" smtClean="0"/>
              <a:t>Multivibratörler</a:t>
            </a:r>
            <a:r>
              <a:rPr lang="tr-TR" dirty="0" smtClean="0"/>
              <a:t> </a:t>
            </a:r>
            <a:r>
              <a:rPr 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112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1803400"/>
            <a:ext cx="7322820" cy="4506351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err="1" smtClean="0"/>
              <a:t>Multivibratörler</a:t>
            </a:r>
            <a:r>
              <a:rPr lang="tr-TR" dirty="0" smtClean="0"/>
              <a:t> </a:t>
            </a:r>
            <a:r>
              <a:rPr 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49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87" y="1833562"/>
            <a:ext cx="7821041" cy="4300537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err="1" smtClean="0"/>
              <a:t>Multivibratörler</a:t>
            </a:r>
            <a:r>
              <a:rPr lang="tr-TR" dirty="0" smtClean="0"/>
              <a:t> </a:t>
            </a:r>
            <a:r>
              <a:rPr 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508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Multivibratörler</a:t>
            </a:r>
            <a:r>
              <a:rPr lang="tr-TR" dirty="0" smtClean="0"/>
              <a:t> </a:t>
            </a:r>
            <a:r>
              <a:rPr lang="tr-TR" dirty="0"/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0648"/>
            <a:ext cx="8760398" cy="441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Multivibratörler</a:t>
            </a:r>
            <a:r>
              <a:rPr lang="tr-TR" dirty="0" smtClean="0"/>
              <a:t> </a:t>
            </a:r>
            <a:r>
              <a:rPr lang="tr-TR" dirty="0"/>
              <a:t>	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93732"/>
            <a:ext cx="10624688" cy="38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Multivibratörler</a:t>
            </a:r>
            <a:r>
              <a:rPr lang="tr-TR" dirty="0" smtClean="0"/>
              <a:t> </a:t>
            </a:r>
            <a:r>
              <a:rPr lang="tr-TR" dirty="0"/>
              <a:t>	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89783"/>
            <a:ext cx="10223989" cy="41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Multivibratörler</a:t>
            </a:r>
            <a:r>
              <a:rPr lang="tr-TR" dirty="0" smtClean="0"/>
              <a:t> </a:t>
            </a:r>
            <a:r>
              <a:rPr lang="tr-TR" dirty="0"/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812886"/>
            <a:ext cx="6542281" cy="44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94135" cy="402336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i="1" dirty="0"/>
              <a:t>ADC-DAC DEVRELERİ</a:t>
            </a:r>
            <a:r>
              <a:rPr lang="tr-TR" dirty="0"/>
              <a:t>. 07 04, 2014 tarihinde http://megep.meb.gov.tr/mte_program_modul/moduller_pdf/Adc-dac%20Devreleri.pdf adresinden alındı </a:t>
            </a: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Başkent </a:t>
            </a:r>
            <a:r>
              <a:rPr lang="tr-TR" dirty="0"/>
              <a:t>Üniversitesi. 07 04, 2014 tarihinde http://www.baskent.edu.tr/~aerdamar/BME%20423_chp01.pdf adresinden alındı </a:t>
            </a: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i="1" dirty="0" err="1" smtClean="0"/>
              <a:t>Binary</a:t>
            </a:r>
            <a:r>
              <a:rPr lang="tr-TR" i="1" dirty="0" smtClean="0"/>
              <a:t> </a:t>
            </a:r>
            <a:r>
              <a:rPr lang="tr-TR" i="1" dirty="0"/>
              <a:t>Converter</a:t>
            </a:r>
            <a:r>
              <a:rPr lang="tr-TR" dirty="0"/>
              <a:t>. 07 01, 2014 tarihinde http://www.exploringbinary.com/binary-converter/ adresinden alındı </a:t>
            </a: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ÇÖLKESEN</a:t>
            </a:r>
            <a:r>
              <a:rPr lang="tr-TR" dirty="0"/>
              <a:t>, T. A. (2001). Lojik Devre Tasarım. Papatya Yayıncılık. </a:t>
            </a: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i="1" dirty="0" err="1" smtClean="0"/>
              <a:t>DoCircuits</a:t>
            </a:r>
            <a:r>
              <a:rPr lang="tr-TR" dirty="0"/>
              <a:t>. 06 30, 2014 tarihinde </a:t>
            </a:r>
            <a:r>
              <a:rPr lang="tr-TR" dirty="0" err="1"/>
              <a:t>DoCircuits</a:t>
            </a:r>
            <a:r>
              <a:rPr lang="tr-TR" dirty="0"/>
              <a:t>: http://www.docircuits.com/circuit-editor adresinden alındı </a:t>
            </a: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EKİZ</a:t>
            </a:r>
            <a:r>
              <a:rPr lang="tr-TR" dirty="0"/>
              <a:t>, H. (2010). </a:t>
            </a:r>
            <a:r>
              <a:rPr lang="tr-TR" i="1" dirty="0"/>
              <a:t>Mantık Devreleri. </a:t>
            </a:r>
            <a:r>
              <a:rPr lang="tr-TR" dirty="0"/>
              <a:t>İstanbul: Değişim Yayınları. </a:t>
            </a: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R.L., T. (1994). </a:t>
            </a:r>
            <a:r>
              <a:rPr lang="en-US" dirty="0" err="1" smtClean="0"/>
              <a:t>Schaum’s</a:t>
            </a:r>
            <a:r>
              <a:rPr lang="en-US" dirty="0" smtClean="0"/>
              <a:t> Outline of Theory and Problems of Digital Principles. USA: McGraw-Hill. </a:t>
            </a: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nn-NO" dirty="0" smtClean="0"/>
              <a:t>Sayıcılar</a:t>
            </a:r>
            <a:r>
              <a:rPr lang="nn-NO" dirty="0"/>
              <a:t>. Mersin Üniversitesi Uzaktan Eğitim Merkezi. </a:t>
            </a: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YAĞIMLI</a:t>
            </a:r>
            <a:r>
              <a:rPr lang="tr-TR" dirty="0"/>
              <a:t>, M., &amp; AKAR, F. (2009). </a:t>
            </a:r>
            <a:r>
              <a:rPr lang="tr-TR" i="1" dirty="0"/>
              <a:t>Dijital Elektronik. </a:t>
            </a:r>
            <a:r>
              <a:rPr lang="tr-TR" dirty="0"/>
              <a:t>İstanbul: Beta Basım Dağıtım.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432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Multivibratörler</a:t>
            </a:r>
            <a:r>
              <a:rPr lang="tr-TR" dirty="0" smtClean="0"/>
              <a:t> </a:t>
            </a:r>
            <a:r>
              <a:rPr lang="tr-TR" dirty="0"/>
              <a:t>	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849755"/>
            <a:ext cx="7949179" cy="43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Multivibratörler</a:t>
            </a:r>
            <a:r>
              <a:rPr lang="tr-TR" dirty="0" smtClean="0"/>
              <a:t> </a:t>
            </a:r>
            <a:r>
              <a:rPr lang="tr-TR" dirty="0"/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64158"/>
            <a:ext cx="8012430" cy="44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35" y="1824364"/>
            <a:ext cx="8386059" cy="4153526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err="1" smtClean="0"/>
              <a:t>Multivibratörler</a:t>
            </a:r>
            <a:r>
              <a:rPr lang="tr-TR" dirty="0" smtClean="0"/>
              <a:t> </a:t>
            </a:r>
            <a:r>
              <a:rPr 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26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01" y="1877206"/>
            <a:ext cx="8479721" cy="4022725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err="1" smtClean="0"/>
              <a:t>Multivibratörler</a:t>
            </a:r>
            <a:r>
              <a:rPr lang="tr-TR" dirty="0" smtClean="0"/>
              <a:t> </a:t>
            </a:r>
            <a:r>
              <a:rPr 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158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Multivibratörler</a:t>
            </a:r>
            <a:r>
              <a:rPr lang="tr-TR" dirty="0" smtClean="0"/>
              <a:t> </a:t>
            </a:r>
            <a:r>
              <a:rPr lang="tr-TR" dirty="0"/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19043"/>
            <a:ext cx="7645276" cy="441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Multivibratörler</a:t>
            </a:r>
            <a:r>
              <a:rPr lang="tr-TR" dirty="0" smtClean="0"/>
              <a:t> </a:t>
            </a:r>
            <a:r>
              <a:rPr lang="tr-TR" dirty="0"/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17369"/>
            <a:ext cx="7694382" cy="43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253" y="1817432"/>
            <a:ext cx="7284674" cy="4470899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err="1" smtClean="0"/>
              <a:t>Multivibratörler</a:t>
            </a:r>
            <a:r>
              <a:rPr lang="tr-TR" dirty="0" smtClean="0"/>
              <a:t> </a:t>
            </a:r>
            <a:r>
              <a:rPr 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6422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86" y="1760762"/>
            <a:ext cx="7168414" cy="4434184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err="1" smtClean="0"/>
              <a:t>Multivibratörler</a:t>
            </a:r>
            <a:r>
              <a:rPr lang="tr-TR" dirty="0" smtClean="0"/>
              <a:t> </a:t>
            </a:r>
            <a:r>
              <a:rPr 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239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acik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acik" id="{5FBA6BAB-3C3C-467B-A92E-FE4BE3482913}" vid="{13BE5C17-C18C-4C10-8ECA-B8C51E3C202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</TotalTime>
  <Words>164</Words>
  <Application>Microsoft Office PowerPoint</Application>
  <PresentationFormat>Geniş ekran</PresentationFormat>
  <Paragraphs>28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0" baseType="lpstr">
      <vt:lpstr>Calibri</vt:lpstr>
      <vt:lpstr>Times New Roman</vt:lpstr>
      <vt:lpstr>temaacik</vt:lpstr>
      <vt:lpstr> Multivibratörler</vt:lpstr>
      <vt:lpstr>Multivibratörler  </vt:lpstr>
      <vt:lpstr>Multivibratörler  </vt:lpstr>
      <vt:lpstr>Multivibratörler  </vt:lpstr>
      <vt:lpstr>Multivibratörler  </vt:lpstr>
      <vt:lpstr>Multivibratörler  </vt:lpstr>
      <vt:lpstr>Multivibratörler  </vt:lpstr>
      <vt:lpstr>Multivibratörler  </vt:lpstr>
      <vt:lpstr>Multivibratörler  </vt:lpstr>
      <vt:lpstr>Multivibratörler  </vt:lpstr>
      <vt:lpstr>Multivibratörler  </vt:lpstr>
      <vt:lpstr>Multivibratörler  </vt:lpstr>
      <vt:lpstr>Multivibratörler  </vt:lpstr>
      <vt:lpstr>Multivibratörler  </vt:lpstr>
      <vt:lpstr>Multivibratörler  </vt:lpstr>
      <vt:lpstr>Multivibratörler  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NBP103-Programlama Temelleri Ders Notu</dc:title>
  <dc:creator>BAP2</dc:creator>
  <cp:lastModifiedBy>Furkan KOÇAK</cp:lastModifiedBy>
  <cp:revision>131</cp:revision>
  <dcterms:created xsi:type="dcterms:W3CDTF">2017-11-13T19:25:20Z</dcterms:created>
  <dcterms:modified xsi:type="dcterms:W3CDTF">2020-02-24T13:08:09Z</dcterms:modified>
</cp:coreProperties>
</file>