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0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smtClean="0"/>
              <a:t>Kaydediciler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</a:t>
            </a:r>
            <a:r>
              <a:rPr lang="tr-TR" dirty="0" smtClean="0"/>
              <a:t>110- SAYSIAL TASARIM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Kaydediciler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3066"/>
            <a:ext cx="9913882" cy="40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8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Kaydediciler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32169"/>
            <a:ext cx="9870841" cy="337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7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Kaydediciler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6688"/>
            <a:ext cx="5961442" cy="44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Kaydediciler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6826"/>
            <a:ext cx="6162164" cy="443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5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Kaydediciler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19855"/>
            <a:ext cx="8381257" cy="437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6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Kaydediciler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3677"/>
            <a:ext cx="7433403" cy="445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Kaydediciler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9445"/>
            <a:ext cx="7500310" cy="440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1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i="1" dirty="0"/>
              <a:t>ADC-DAC DEVRELERİ</a:t>
            </a:r>
            <a:r>
              <a:rPr lang="tr-TR" dirty="0"/>
              <a:t>. 07 04, 2014 tarihinde http://megep.meb.gov.tr/mte_program_modul/moduller_pdf/Adc-dac%20Devreleri.pdf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Başkent </a:t>
            </a:r>
            <a:r>
              <a:rPr lang="tr-TR" dirty="0"/>
              <a:t>Üniversitesi. 07 04, 2014 tarihinde http://www.baskent.edu.tr/~aerdamar/BME%20423_chp01.pdf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i="1" dirty="0" err="1" smtClean="0"/>
              <a:t>Binary</a:t>
            </a:r>
            <a:r>
              <a:rPr lang="tr-TR" i="1" dirty="0" smtClean="0"/>
              <a:t> </a:t>
            </a:r>
            <a:r>
              <a:rPr lang="tr-TR" i="1" dirty="0"/>
              <a:t>Converter</a:t>
            </a:r>
            <a:r>
              <a:rPr lang="tr-TR" dirty="0"/>
              <a:t>. 07 01, 2014 tarihinde http://www.exploringbinary.com/binary-converter/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ÇÖLKESEN</a:t>
            </a:r>
            <a:r>
              <a:rPr lang="tr-TR" dirty="0"/>
              <a:t>, T. A. (2001). Lojik Devre Tasarım. Papatya Yayıncılık.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i="1" dirty="0" err="1" smtClean="0"/>
              <a:t>DoCircuits</a:t>
            </a:r>
            <a:r>
              <a:rPr lang="tr-TR" dirty="0"/>
              <a:t>. 06 30, 2014 tarihinde </a:t>
            </a:r>
            <a:r>
              <a:rPr lang="tr-TR" dirty="0" err="1"/>
              <a:t>DoCircuits</a:t>
            </a:r>
            <a:r>
              <a:rPr lang="tr-TR" dirty="0"/>
              <a:t>: http://www.docircuits.com/circuit-editor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EKİZ</a:t>
            </a:r>
            <a:r>
              <a:rPr lang="tr-TR" dirty="0"/>
              <a:t>, H. (2010). </a:t>
            </a:r>
            <a:r>
              <a:rPr lang="tr-TR" i="1" dirty="0"/>
              <a:t>Mantık Devreleri. </a:t>
            </a:r>
            <a:r>
              <a:rPr lang="tr-TR" dirty="0"/>
              <a:t>İstanbul: Değişim Yayınları.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R.L., T. (1994). </a:t>
            </a:r>
            <a:r>
              <a:rPr lang="en-US" dirty="0" err="1" smtClean="0"/>
              <a:t>Schaum’s</a:t>
            </a:r>
            <a:r>
              <a:rPr lang="en-US" dirty="0" smtClean="0"/>
              <a:t> Outline of Theory and Problems of Digital Principles. USA: McGraw-Hill.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nn-NO" dirty="0" smtClean="0"/>
              <a:t>Sayıcılar</a:t>
            </a:r>
            <a:r>
              <a:rPr lang="nn-NO" dirty="0"/>
              <a:t>. Mersin Üniversitesi Uzaktan Eğitim Merkezi.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YAĞIMLI</a:t>
            </a:r>
            <a:r>
              <a:rPr lang="tr-TR" dirty="0"/>
              <a:t>, M., &amp; AKAR, F. (2009). </a:t>
            </a:r>
            <a:r>
              <a:rPr lang="tr-TR" i="1" dirty="0"/>
              <a:t>Dijital Elektronik. </a:t>
            </a:r>
            <a:r>
              <a:rPr lang="tr-TR" dirty="0"/>
              <a:t>İstanbul: Beta Basım Dağıtım.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2535</TotalTime>
  <Words>149</Words>
  <Application>Microsoft Office PowerPoint</Application>
  <PresentationFormat>Geniş ekran</PresentationFormat>
  <Paragraphs>20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  Kaydediciler</vt:lpstr>
      <vt:lpstr> Kaydediciler</vt:lpstr>
      <vt:lpstr> Kaydediciler</vt:lpstr>
      <vt:lpstr> Kaydediciler</vt:lpstr>
      <vt:lpstr> Kaydediciler</vt:lpstr>
      <vt:lpstr> Kaydediciler</vt:lpstr>
      <vt:lpstr> Kaydediciler</vt:lpstr>
      <vt:lpstr> Kaydediciler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131</cp:revision>
  <dcterms:created xsi:type="dcterms:W3CDTF">2017-11-13T19:25:20Z</dcterms:created>
  <dcterms:modified xsi:type="dcterms:W3CDTF">2020-01-26T14:02:54Z</dcterms:modified>
</cp:coreProperties>
</file>