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notesSlides/notesSlide286.xml" ContentType="application/vnd.openxmlformats-officedocument.presentationml.notesSlide+xml"/>
  <Override PartName="/ppt/notesSlides/notesSlide302.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notesSlides/notesSlide299.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309.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slides/slide307.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306.xml" ContentType="application/vnd.openxmlformats-officedocument.presentationml.notes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notesSlides/notesSlide30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notesSlides/notesSlide25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295.xml" ContentType="application/vnd.openxmlformats-officedocument.presentationml.notesSlide+xml"/>
  <Override PartName="/ppt/notesSlides/notesSlide30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notesSlides/notesSlide305.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67.xml" ContentType="application/vnd.openxmlformats-officedocument.presentationml.notesSlide+xml"/>
  <Override PartName="/ppt/notesSlides/notesSlide27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notesSlides/notesSlide307.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notesSlides/notesSlide310.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slides/slide30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notesSlides/notesSlide288.xml" ContentType="application/vnd.openxmlformats-officedocument.presentationml.notesSlide+xml"/>
  <Override PartName="/ppt/notesSlides/notesSlide304.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notesSlides/notesSlide30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notesSlides/notesSlide31.xml" ContentType="application/vnd.openxmlformats-officedocument.presentationml.notesSlide+xml"/>
  <Override PartName="/ppt/notesSlides/notesSlide210.xml" ContentType="application/vnd.openxmlformats-officedocument.presentationml.notesSlide+xml"/>
  <Override PartName="/ppt/notesSlides/notesSlide308.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3"/>
  </p:notesMasterIdLst>
  <p:sldIdLst>
    <p:sldId id="257" r:id="rId3"/>
    <p:sldId id="291" r:id="rId4"/>
    <p:sldId id="1084" r:id="rId5"/>
    <p:sldId id="624" r:id="rId6"/>
    <p:sldId id="520" r:id="rId7"/>
    <p:sldId id="517" r:id="rId8"/>
    <p:sldId id="518" r:id="rId9"/>
    <p:sldId id="519" r:id="rId10"/>
    <p:sldId id="1132" r:id="rId11"/>
    <p:sldId id="1131" r:id="rId12"/>
    <p:sldId id="1133" r:id="rId13"/>
    <p:sldId id="1134" r:id="rId14"/>
    <p:sldId id="569" r:id="rId15"/>
    <p:sldId id="570" r:id="rId16"/>
    <p:sldId id="572" r:id="rId17"/>
    <p:sldId id="573" r:id="rId18"/>
    <p:sldId id="574" r:id="rId19"/>
    <p:sldId id="575" r:id="rId20"/>
    <p:sldId id="578" r:id="rId21"/>
    <p:sldId id="576" r:id="rId22"/>
    <p:sldId id="577" r:id="rId23"/>
    <p:sldId id="313" r:id="rId24"/>
    <p:sldId id="1013" r:id="rId25"/>
    <p:sldId id="1009" r:id="rId26"/>
    <p:sldId id="1010" r:id="rId27"/>
    <p:sldId id="1011" r:id="rId28"/>
    <p:sldId id="1012" r:id="rId29"/>
    <p:sldId id="1016" r:id="rId30"/>
    <p:sldId id="1020" r:id="rId31"/>
    <p:sldId id="1021" r:id="rId32"/>
    <p:sldId id="297" r:id="rId33"/>
    <p:sldId id="1085" r:id="rId34"/>
    <p:sldId id="818" r:id="rId35"/>
    <p:sldId id="820" r:id="rId36"/>
    <p:sldId id="673" r:id="rId37"/>
    <p:sldId id="819" r:id="rId38"/>
    <p:sldId id="821" r:id="rId39"/>
    <p:sldId id="825" r:id="rId40"/>
    <p:sldId id="827" r:id="rId41"/>
    <p:sldId id="822" r:id="rId42"/>
    <p:sldId id="1061" r:id="rId43"/>
    <p:sldId id="823" r:id="rId44"/>
    <p:sldId id="826" r:id="rId45"/>
    <p:sldId id="1086" r:id="rId46"/>
    <p:sldId id="828" r:id="rId47"/>
    <p:sldId id="829" r:id="rId48"/>
    <p:sldId id="830" r:id="rId49"/>
    <p:sldId id="692" r:id="rId50"/>
    <p:sldId id="831" r:id="rId51"/>
    <p:sldId id="832" r:id="rId52"/>
    <p:sldId id="833" r:id="rId53"/>
    <p:sldId id="836" r:id="rId54"/>
    <p:sldId id="837" r:id="rId55"/>
    <p:sldId id="838" r:id="rId56"/>
    <p:sldId id="839" r:id="rId57"/>
    <p:sldId id="840" r:id="rId58"/>
    <p:sldId id="841" r:id="rId59"/>
    <p:sldId id="843" r:id="rId60"/>
    <p:sldId id="842" r:id="rId61"/>
    <p:sldId id="844" r:id="rId62"/>
    <p:sldId id="845" r:id="rId63"/>
    <p:sldId id="848" r:id="rId64"/>
    <p:sldId id="850" r:id="rId65"/>
    <p:sldId id="851" r:id="rId66"/>
    <p:sldId id="852" r:id="rId67"/>
    <p:sldId id="866" r:id="rId68"/>
    <p:sldId id="863" r:id="rId69"/>
    <p:sldId id="864" r:id="rId70"/>
    <p:sldId id="854" r:id="rId71"/>
    <p:sldId id="855" r:id="rId72"/>
    <p:sldId id="856" r:id="rId73"/>
    <p:sldId id="857" r:id="rId74"/>
    <p:sldId id="858" r:id="rId75"/>
    <p:sldId id="643" r:id="rId76"/>
    <p:sldId id="1096" r:id="rId77"/>
    <p:sldId id="640" r:id="rId78"/>
    <p:sldId id="859" r:id="rId79"/>
    <p:sldId id="860" r:id="rId80"/>
    <p:sldId id="861" r:id="rId81"/>
    <p:sldId id="862" r:id="rId82"/>
    <p:sldId id="867" r:id="rId83"/>
    <p:sldId id="873" r:id="rId84"/>
    <p:sldId id="872" r:id="rId85"/>
    <p:sldId id="871" r:id="rId86"/>
    <p:sldId id="876" r:id="rId87"/>
    <p:sldId id="877" r:id="rId88"/>
    <p:sldId id="1097" r:id="rId89"/>
    <p:sldId id="785" r:id="rId90"/>
    <p:sldId id="787" r:id="rId91"/>
    <p:sldId id="788" r:id="rId92"/>
    <p:sldId id="796" r:id="rId93"/>
    <p:sldId id="789" r:id="rId94"/>
    <p:sldId id="790" r:id="rId95"/>
    <p:sldId id="791" r:id="rId96"/>
    <p:sldId id="792" r:id="rId97"/>
    <p:sldId id="793" r:id="rId98"/>
    <p:sldId id="794" r:id="rId99"/>
    <p:sldId id="795" r:id="rId100"/>
    <p:sldId id="1135" r:id="rId101"/>
    <p:sldId id="797" r:id="rId102"/>
    <p:sldId id="1090" r:id="rId103"/>
    <p:sldId id="582" r:id="rId104"/>
    <p:sldId id="798" r:id="rId105"/>
    <p:sldId id="801" r:id="rId106"/>
    <p:sldId id="802" r:id="rId107"/>
    <p:sldId id="799" r:id="rId108"/>
    <p:sldId id="800" r:id="rId109"/>
    <p:sldId id="803" r:id="rId110"/>
    <p:sldId id="804" r:id="rId111"/>
    <p:sldId id="588" r:id="rId112"/>
    <p:sldId id="805" r:id="rId113"/>
    <p:sldId id="806" r:id="rId114"/>
    <p:sldId id="348" r:id="rId115"/>
    <p:sldId id="590" r:id="rId116"/>
    <p:sldId id="807" r:id="rId117"/>
    <p:sldId id="349" r:id="rId118"/>
    <p:sldId id="593" r:id="rId119"/>
    <p:sldId id="591" r:id="rId120"/>
    <p:sldId id="808" r:id="rId121"/>
    <p:sldId id="810" r:id="rId122"/>
    <p:sldId id="596" r:id="rId123"/>
    <p:sldId id="597" r:id="rId124"/>
    <p:sldId id="1098" r:id="rId125"/>
    <p:sldId id="722" r:id="rId126"/>
    <p:sldId id="1100" r:id="rId127"/>
    <p:sldId id="1099" r:id="rId128"/>
    <p:sldId id="1101" r:id="rId129"/>
    <p:sldId id="1102" r:id="rId130"/>
    <p:sldId id="883" r:id="rId131"/>
    <p:sldId id="884" r:id="rId132"/>
    <p:sldId id="885" r:id="rId133"/>
    <p:sldId id="886" r:id="rId134"/>
    <p:sldId id="881" r:id="rId135"/>
    <p:sldId id="887" r:id="rId136"/>
    <p:sldId id="875" r:id="rId137"/>
    <p:sldId id="878" r:id="rId138"/>
    <p:sldId id="879" r:id="rId139"/>
    <p:sldId id="889" r:id="rId140"/>
    <p:sldId id="891" r:id="rId141"/>
    <p:sldId id="892" r:id="rId142"/>
    <p:sldId id="893" r:id="rId143"/>
    <p:sldId id="894" r:id="rId144"/>
    <p:sldId id="895" r:id="rId145"/>
    <p:sldId id="373" r:id="rId146"/>
    <p:sldId id="896" r:id="rId147"/>
    <p:sldId id="897" r:id="rId148"/>
    <p:sldId id="1062" r:id="rId149"/>
    <p:sldId id="899" r:id="rId150"/>
    <p:sldId id="1087" r:id="rId151"/>
    <p:sldId id="900" r:id="rId152"/>
    <p:sldId id="1088" r:id="rId153"/>
    <p:sldId id="903" r:id="rId154"/>
    <p:sldId id="1089" r:id="rId155"/>
    <p:sldId id="905" r:id="rId156"/>
    <p:sldId id="906" r:id="rId157"/>
    <p:sldId id="723" r:id="rId158"/>
    <p:sldId id="909" r:id="rId159"/>
    <p:sldId id="1105" r:id="rId160"/>
    <p:sldId id="1106" r:id="rId161"/>
    <p:sldId id="914" r:id="rId162"/>
    <p:sldId id="915" r:id="rId163"/>
    <p:sldId id="931" r:id="rId164"/>
    <p:sldId id="932" r:id="rId165"/>
    <p:sldId id="933" r:id="rId166"/>
    <p:sldId id="919" r:id="rId167"/>
    <p:sldId id="934" r:id="rId168"/>
    <p:sldId id="935" r:id="rId169"/>
    <p:sldId id="922" r:id="rId170"/>
    <p:sldId id="923" r:id="rId171"/>
    <p:sldId id="936" r:id="rId172"/>
    <p:sldId id="937" r:id="rId173"/>
    <p:sldId id="938" r:id="rId174"/>
    <p:sldId id="928" r:id="rId175"/>
    <p:sldId id="939" r:id="rId176"/>
    <p:sldId id="940" r:id="rId177"/>
    <p:sldId id="1137" r:id="rId178"/>
    <p:sldId id="725" r:id="rId179"/>
    <p:sldId id="942" r:id="rId180"/>
    <p:sldId id="943" r:id="rId181"/>
    <p:sldId id="944" r:id="rId182"/>
    <p:sldId id="945" r:id="rId183"/>
    <p:sldId id="946" r:id="rId184"/>
    <p:sldId id="948" r:id="rId185"/>
    <p:sldId id="949" r:id="rId186"/>
    <p:sldId id="950" r:id="rId187"/>
    <p:sldId id="951" r:id="rId188"/>
    <p:sldId id="952" r:id="rId189"/>
    <p:sldId id="953" r:id="rId190"/>
    <p:sldId id="954" r:id="rId191"/>
    <p:sldId id="957" r:id="rId192"/>
    <p:sldId id="955" r:id="rId193"/>
    <p:sldId id="958" r:id="rId194"/>
    <p:sldId id="959" r:id="rId195"/>
    <p:sldId id="962" r:id="rId196"/>
    <p:sldId id="963" r:id="rId197"/>
    <p:sldId id="964" r:id="rId198"/>
    <p:sldId id="965" r:id="rId199"/>
    <p:sldId id="966" r:id="rId200"/>
    <p:sldId id="1007" r:id="rId201"/>
    <p:sldId id="968" r:id="rId202"/>
    <p:sldId id="969" r:id="rId203"/>
    <p:sldId id="970" r:id="rId204"/>
    <p:sldId id="971" r:id="rId205"/>
    <p:sldId id="972" r:id="rId206"/>
    <p:sldId id="973" r:id="rId207"/>
    <p:sldId id="974" r:id="rId208"/>
    <p:sldId id="975" r:id="rId209"/>
    <p:sldId id="977" r:id="rId210"/>
    <p:sldId id="979" r:id="rId211"/>
    <p:sldId id="812" r:id="rId212"/>
    <p:sldId id="978" r:id="rId213"/>
    <p:sldId id="981" r:id="rId214"/>
    <p:sldId id="983" r:id="rId215"/>
    <p:sldId id="989" r:id="rId216"/>
    <p:sldId id="990" r:id="rId217"/>
    <p:sldId id="991" r:id="rId218"/>
    <p:sldId id="992" r:id="rId219"/>
    <p:sldId id="993" r:id="rId220"/>
    <p:sldId id="994" r:id="rId221"/>
    <p:sldId id="995" r:id="rId222"/>
    <p:sldId id="997" r:id="rId223"/>
    <p:sldId id="996" r:id="rId224"/>
    <p:sldId id="999" r:id="rId225"/>
    <p:sldId id="1000" r:id="rId226"/>
    <p:sldId id="1001" r:id="rId227"/>
    <p:sldId id="1002" r:id="rId228"/>
    <p:sldId id="1003" r:id="rId229"/>
    <p:sldId id="1008" r:id="rId230"/>
    <p:sldId id="1005" r:id="rId231"/>
    <p:sldId id="1006" r:id="rId232"/>
    <p:sldId id="724" r:id="rId233"/>
    <p:sldId id="729" r:id="rId234"/>
    <p:sldId id="1107" r:id="rId235"/>
    <p:sldId id="732" r:id="rId236"/>
    <p:sldId id="1108" r:id="rId237"/>
    <p:sldId id="1109" r:id="rId238"/>
    <p:sldId id="1110" r:id="rId239"/>
    <p:sldId id="1111" r:id="rId240"/>
    <p:sldId id="1112" r:id="rId241"/>
    <p:sldId id="1113" r:id="rId242"/>
    <p:sldId id="1064" r:id="rId243"/>
    <p:sldId id="1065" r:id="rId244"/>
    <p:sldId id="1066" r:id="rId245"/>
    <p:sldId id="1071" r:id="rId246"/>
    <p:sldId id="1070" r:id="rId247"/>
    <p:sldId id="1072" r:id="rId248"/>
    <p:sldId id="1073" r:id="rId249"/>
    <p:sldId id="1074" r:id="rId250"/>
    <p:sldId id="1075" r:id="rId251"/>
    <p:sldId id="1083" r:id="rId252"/>
    <p:sldId id="1076" r:id="rId253"/>
    <p:sldId id="1077" r:id="rId254"/>
    <p:sldId id="1078" r:id="rId255"/>
    <p:sldId id="752" r:id="rId256"/>
    <p:sldId id="1079" r:id="rId257"/>
    <p:sldId id="1080" r:id="rId258"/>
    <p:sldId id="1081" r:id="rId259"/>
    <p:sldId id="1082" r:id="rId260"/>
    <p:sldId id="1114" r:id="rId261"/>
    <p:sldId id="1115" r:id="rId262"/>
    <p:sldId id="766" r:id="rId263"/>
    <p:sldId id="767" r:id="rId264"/>
    <p:sldId id="769" r:id="rId265"/>
    <p:sldId id="771" r:id="rId266"/>
    <p:sldId id="773" r:id="rId267"/>
    <p:sldId id="774" r:id="rId268"/>
    <p:sldId id="772" r:id="rId269"/>
    <p:sldId id="775" r:id="rId270"/>
    <p:sldId id="776" r:id="rId271"/>
    <p:sldId id="777" r:id="rId272"/>
    <p:sldId id="778" r:id="rId273"/>
    <p:sldId id="779" r:id="rId274"/>
    <p:sldId id="770" r:id="rId275"/>
    <p:sldId id="780" r:id="rId276"/>
    <p:sldId id="782" r:id="rId277"/>
    <p:sldId id="783" r:id="rId278"/>
    <p:sldId id="1022" r:id="rId279"/>
    <p:sldId id="1116" r:id="rId280"/>
    <p:sldId id="1024" r:id="rId281"/>
    <p:sldId id="1117" r:id="rId282"/>
    <p:sldId id="1026" r:id="rId283"/>
    <p:sldId id="1091" r:id="rId284"/>
    <p:sldId id="1118" r:id="rId285"/>
    <p:sldId id="1029" r:id="rId286"/>
    <p:sldId id="1120" r:id="rId287"/>
    <p:sldId id="1036" r:id="rId288"/>
    <p:sldId id="1033" r:id="rId289"/>
    <p:sldId id="1034" r:id="rId290"/>
    <p:sldId id="1035" r:id="rId291"/>
    <p:sldId id="1031" r:id="rId292"/>
    <p:sldId id="1032" r:id="rId293"/>
    <p:sldId id="1037" r:id="rId294"/>
    <p:sldId id="1039" r:id="rId295"/>
    <p:sldId id="1121" r:id="rId296"/>
    <p:sldId id="1122" r:id="rId297"/>
    <p:sldId id="1043" r:id="rId298"/>
    <p:sldId id="1040" r:id="rId299"/>
    <p:sldId id="1044" r:id="rId300"/>
    <p:sldId id="1124" r:id="rId301"/>
    <p:sldId id="1060" r:id="rId302"/>
    <p:sldId id="1125" r:id="rId303"/>
    <p:sldId id="1126" r:id="rId304"/>
    <p:sldId id="1047" r:id="rId305"/>
    <p:sldId id="1127" r:id="rId306"/>
    <p:sldId id="1128" r:id="rId307"/>
    <p:sldId id="1051" r:id="rId308"/>
    <p:sldId id="1053" r:id="rId309"/>
    <p:sldId id="1052" r:id="rId310"/>
    <p:sldId id="1136" r:id="rId311"/>
    <p:sldId id="1015" r:id="rId312"/>
  </p:sldIdLst>
  <p:sldSz cx="9144000" cy="5143500" type="screen16x9"/>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3737"/>
    <a:srgbClr val="FF4F4F"/>
    <a:srgbClr val="00FF00"/>
    <a:srgbClr val="FF2F2F"/>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3846" autoAdjust="0"/>
    <p:restoredTop sz="86380" autoAdjust="0"/>
  </p:normalViewPr>
  <p:slideViewPr>
    <p:cSldViewPr>
      <p:cViewPr varScale="1">
        <p:scale>
          <a:sx n="95" d="100"/>
          <a:sy n="95" d="100"/>
        </p:scale>
        <p:origin x="-408" y="-90"/>
      </p:cViewPr>
      <p:guideLst>
        <p:guide orient="horz" pos="1620"/>
        <p:guide pos="2880"/>
      </p:guideLst>
    </p:cSldViewPr>
  </p:slideViewPr>
  <p:outlineViewPr>
    <p:cViewPr>
      <p:scale>
        <a:sx n="33" d="100"/>
        <a:sy n="33" d="100"/>
      </p:scale>
      <p:origin x="246"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303" Type="http://schemas.openxmlformats.org/officeDocument/2006/relationships/slide" Target="slides/slide30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314" Type="http://schemas.openxmlformats.org/officeDocument/2006/relationships/presProps" Target="presProps.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viewProps" Target="viewProps.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theme" Target="theme/theme1.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287" Type="http://schemas.openxmlformats.org/officeDocument/2006/relationships/slide" Target="slides/slide285.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slide" Target="slides/slide280.xml"/><Relationship Id="rId312" Type="http://schemas.openxmlformats.org/officeDocument/2006/relationships/slide" Target="slides/slide310.xml"/><Relationship Id="rId31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slide" Target="slides/slide300.xml"/><Relationship Id="rId307" Type="http://schemas.openxmlformats.org/officeDocument/2006/relationships/slide" Target="slides/slide30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313"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9A2408-F275-469D-AC22-9206F89D2B31}" type="datetimeFigureOut">
              <a:rPr lang="tr-TR" smtClean="0"/>
              <a:pPr/>
              <a:t>6.10.2019</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22C41A-CA58-4656-BAB1-C84CA4150E14}" type="slidenum">
              <a:rPr lang="tr-TR" smtClean="0"/>
              <a:pPr/>
              <a:t>‹#›</a:t>
            </a:fld>
            <a:endParaRPr lang="tr-TR"/>
          </a:p>
        </p:txBody>
      </p:sp>
    </p:spTree>
    <p:extLst>
      <p:ext uri="{BB962C8B-B14F-4D97-AF65-F5344CB8AC3E}">
        <p14:creationId xmlns:p14="http://schemas.microsoft.com/office/powerpoint/2010/main" xmlns="" val="345418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3795" name="Rectangle 3"/>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7" name="Shape 81"/>
          <p:cNvSpPr>
            <a:spLocks noGrp="1" noRot="1" noChangeAspect="1"/>
          </p:cNvSpPr>
          <p:nvPr>
            <p:ph type="sldImg" idx="2"/>
          </p:nvPr>
        </p:nvSpPr>
        <p:spPr>
          <a:xfrm>
            <a:off x="381000" y="685800"/>
            <a:ext cx="6096000" cy="3429000"/>
          </a:xfrm>
          <a:noFill/>
          <a:ln/>
        </p:spPr>
      </p:sp>
      <p:sp>
        <p:nvSpPr>
          <p:cNvPr id="9218" name="Shape 8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dirty="0"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7" name="Shape 81"/>
          <p:cNvSpPr>
            <a:spLocks noGrp="1" noRot="1" noChangeAspect="1"/>
          </p:cNvSpPr>
          <p:nvPr>
            <p:ph type="sldImg" idx="2"/>
          </p:nvPr>
        </p:nvSpPr>
        <p:spPr>
          <a:xfrm>
            <a:off x="381000" y="685800"/>
            <a:ext cx="6096000" cy="3429000"/>
          </a:xfrm>
          <a:noFill/>
          <a:ln/>
        </p:spPr>
      </p:sp>
      <p:sp>
        <p:nvSpPr>
          <p:cNvPr id="9218" name="Shape 8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7" name="Shape 81"/>
          <p:cNvSpPr>
            <a:spLocks noGrp="1" noRot="1" noChangeAspect="1"/>
          </p:cNvSpPr>
          <p:nvPr>
            <p:ph type="sldImg" idx="2"/>
          </p:nvPr>
        </p:nvSpPr>
        <p:spPr>
          <a:xfrm>
            <a:off x="381000" y="685800"/>
            <a:ext cx="6096000" cy="3429000"/>
          </a:xfrm>
          <a:noFill/>
          <a:ln/>
        </p:spPr>
      </p:sp>
      <p:sp>
        <p:nvSpPr>
          <p:cNvPr id="9218" name="Shape 8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5"/>
          <p:cNvSpPr>
            <a:spLocks noGrp="1" noRot="1" noChangeAspect="1"/>
          </p:cNvSpPr>
          <p:nvPr>
            <p:ph type="sldImg" idx="2"/>
          </p:nvPr>
        </p:nvSpPr>
        <p:spPr>
          <a:xfrm>
            <a:off x="381000" y="685800"/>
            <a:ext cx="6096000" cy="3429000"/>
          </a:xfrm>
          <a:noFill/>
          <a:ln/>
        </p:spPr>
      </p:sp>
      <p:sp>
        <p:nvSpPr>
          <p:cNvPr id="18434" name="Shape 1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597819"/>
            <a:ext cx="7772400" cy="1102519"/>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62A1C8C0-061B-441C-917D-8F52F307CFD1}" type="datetimeFigureOut">
              <a:rPr lang="tr-TR" smtClean="0"/>
              <a:pPr/>
              <a:t>6.10.2019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81106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2A1C8C0-061B-441C-917D-8F52F307CFD1}" type="datetimeFigureOut">
              <a:rPr lang="tr-TR" smtClean="0"/>
              <a:pPr/>
              <a:t>6.10.2019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1610233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05979"/>
            <a:ext cx="2057400" cy="4388644"/>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05979"/>
            <a:ext cx="6019800" cy="438864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2A1C8C0-061B-441C-917D-8F52F307CFD1}" type="datetimeFigureOut">
              <a:rPr lang="tr-TR" smtClean="0"/>
              <a:pPr/>
              <a:t>6.10.2019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278477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pic>
        <p:nvPicPr>
          <p:cNvPr id="3" name="6 Resim" descr="powerpoint1.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2" name="1 Başlık"/>
          <p:cNvSpPr>
            <a:spLocks noGrp="1"/>
          </p:cNvSpPr>
          <p:nvPr>
            <p:ph type="ctrTitle"/>
          </p:nvPr>
        </p:nvSpPr>
        <p:spPr>
          <a:xfrm>
            <a:off x="5652120" y="2679762"/>
            <a:ext cx="3491880" cy="1188132"/>
          </a:xfrm>
        </p:spPr>
        <p:txBody>
          <a:bodyPr>
            <a:normAutofit/>
          </a:bodyPr>
          <a:lstStyle>
            <a:lvl1pPr>
              <a:defRPr sz="3600"/>
            </a:lvl1pPr>
          </a:lstStyle>
          <a:p>
            <a:r>
              <a:rPr lang="tr-TR" dirty="0" smtClean="0"/>
              <a:t>Asıl başlık stili için tıklatın</a:t>
            </a:r>
            <a:endParaRPr lang="tr-TR" dirty="0"/>
          </a:p>
        </p:txBody>
      </p:sp>
      <p:sp>
        <p:nvSpPr>
          <p:cNvPr id="4" name="3 Veri Yer Tutucusu"/>
          <p:cNvSpPr>
            <a:spLocks noGrp="1"/>
          </p:cNvSpPr>
          <p:nvPr>
            <p:ph type="dt" sz="half" idx="10"/>
          </p:nvPr>
        </p:nvSpPr>
        <p:spPr/>
        <p:txBody>
          <a:bodyPr/>
          <a:lstStyle>
            <a:lvl1pPr>
              <a:defRPr/>
            </a:lvl1pPr>
          </a:lstStyle>
          <a:p>
            <a:pPr>
              <a:defRPr/>
            </a:pPr>
            <a:fld id="{DFFD7852-F15B-4354-81FB-6F4B645FD913}" type="datetime1">
              <a:rPr lang="tr-TR"/>
              <a:pPr>
                <a:defRPr/>
              </a:pPr>
              <a:t>6.10.2019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6763A61E-E0F5-4105-AD9C-32D66CB47E09}" type="slidenum">
              <a:rPr lang="tr-TR"/>
              <a:pPr>
                <a:defRPr/>
              </a:pPr>
              <a:t>‹#›</a:t>
            </a:fld>
            <a:endParaRPr lang="tr-TR"/>
          </a:p>
        </p:txBody>
      </p:sp>
    </p:spTree>
    <p:extLst>
      <p:ext uri="{BB962C8B-B14F-4D97-AF65-F5344CB8AC3E}">
        <p14:creationId xmlns:p14="http://schemas.microsoft.com/office/powerpoint/2010/main" xmlns="" val="369814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pPr>
              <a:defRPr/>
            </a:pPr>
            <a:fld id="{24C05582-2A6E-40C4-9412-36B980FA2FA3}" type="datetime1">
              <a:rPr lang="tr-TR" smtClean="0">
                <a:solidFill>
                  <a:srgbClr val="DBF5F9">
                    <a:shade val="90000"/>
                  </a:srgbClr>
                </a:solidFill>
              </a:rPr>
              <a:pPr>
                <a:defRPr/>
              </a:pPr>
              <a:t>6.10.2019</a:t>
            </a:fld>
            <a:endParaRPr lang="tr-TR">
              <a:solidFill>
                <a:srgbClr val="DBF5F9">
                  <a:shade val="90000"/>
                </a:srgbClr>
              </a:solidFill>
            </a:endParaRPr>
          </a:p>
        </p:txBody>
      </p:sp>
      <p:sp>
        <p:nvSpPr>
          <p:cNvPr id="19" name="18 Altbilgi Yer Tutucusu"/>
          <p:cNvSpPr>
            <a:spLocks noGrp="1"/>
          </p:cNvSpPr>
          <p:nvPr>
            <p:ph type="ftr" sz="quarter" idx="11"/>
          </p:nvPr>
        </p:nvSpPr>
        <p:spPr/>
        <p:txBody>
          <a:bodyPr/>
          <a:lstStyle/>
          <a:p>
            <a:pPr>
              <a:defRPr/>
            </a:pPr>
            <a:endParaRPr lang="tr-TR">
              <a:solidFill>
                <a:srgbClr val="DBF5F9">
                  <a:shade val="90000"/>
                </a:srgbClr>
              </a:solidFill>
            </a:endParaRPr>
          </a:p>
        </p:txBody>
      </p:sp>
      <p:sp>
        <p:nvSpPr>
          <p:cNvPr id="27" name="26 Slayt Numarası Yer Tutucusu"/>
          <p:cNvSpPr>
            <a:spLocks noGrp="1"/>
          </p:cNvSpPr>
          <p:nvPr>
            <p:ph type="sldNum" sz="quarter" idx="12"/>
          </p:nvPr>
        </p:nvSpPr>
        <p:spPr/>
        <p:txBody>
          <a:bodyPr/>
          <a:lstStyle/>
          <a:p>
            <a:pPr>
              <a:defRPr/>
            </a:pPr>
            <a:fld id="{B22F7484-F900-466A-A9FB-4F3818696FC3}" type="slidenum">
              <a:rPr lang="tr-TR" smtClean="0">
                <a:solidFill>
                  <a:srgbClr val="DBF5F9">
                    <a:shade val="90000"/>
                  </a:srgbClr>
                </a:solidFill>
              </a:rPr>
              <a:pPr>
                <a:defRPr/>
              </a:pPr>
              <a:t>‹#›</a:t>
            </a:fld>
            <a:endParaRPr lang="tr-TR">
              <a:solidFill>
                <a:srgbClr val="DBF5F9">
                  <a:shade val="90000"/>
                </a:srgbClr>
              </a:solidFill>
            </a:endParaRPr>
          </a:p>
        </p:txBody>
      </p:sp>
    </p:spTree>
    <p:extLst>
      <p:ext uri="{BB962C8B-B14F-4D97-AF65-F5344CB8AC3E}">
        <p14:creationId xmlns:p14="http://schemas.microsoft.com/office/powerpoint/2010/main" xmlns="" val="2698149407"/>
      </p:ext>
    </p:extLst>
  </p:cSld>
  <p:clrMapOvr>
    <a:overrideClrMapping bg1="dk1" tx1="lt1" bg2="dk2" tx2="lt2" accent1="accent1" accent2="accent2" accent3="accent3" accent4="accent4" accent5="accent5" accent6="accent6" hlink="hlink" folHlink="folHlink"/>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A64CBCDA-581D-4BCF-AC74-08D656E4AD6F}" type="datetime1">
              <a:rPr lang="tr-TR" smtClean="0">
                <a:solidFill>
                  <a:srgbClr val="04617B">
                    <a:shade val="90000"/>
                  </a:srgbClr>
                </a:solidFill>
              </a:rPr>
              <a:pPr>
                <a:defRPr/>
              </a:pPr>
              <a:t>6.10.2019</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pPr>
              <a:defRPr/>
            </a:pPr>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pPr>
              <a:defRPr/>
            </a:pPr>
            <a:fld id="{54FF7511-D888-492E-A1E4-AFA512543B6F}" type="slidenum">
              <a:rPr lang="tr-TR" smtClean="0">
                <a:solidFill>
                  <a:srgbClr val="04617B">
                    <a:shade val="90000"/>
                  </a:srgbClr>
                </a:solidFill>
              </a:rPr>
              <a:pPr>
                <a:defRPr/>
              </a:pPr>
              <a:t>‹#›</a:t>
            </a:fld>
            <a:endParaRPr lang="tr-TR">
              <a:solidFill>
                <a:srgbClr val="04617B">
                  <a:shade val="90000"/>
                </a:srgbClr>
              </a:solidFill>
            </a:endParaRPr>
          </a:p>
        </p:txBody>
      </p:sp>
    </p:spTree>
    <p:extLst>
      <p:ext uri="{BB962C8B-B14F-4D97-AF65-F5344CB8AC3E}">
        <p14:creationId xmlns:p14="http://schemas.microsoft.com/office/powerpoint/2010/main" xmlns="" val="1828290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pPr>
              <a:defRPr/>
            </a:pPr>
            <a:fld id="{12515C48-97AB-4682-8A9E-8523EDEB8EE8}" type="datetime1">
              <a:rPr lang="tr-TR" smtClean="0">
                <a:solidFill>
                  <a:srgbClr val="DBF5F9">
                    <a:shade val="90000"/>
                  </a:srgbClr>
                </a:solidFill>
              </a:rPr>
              <a:pPr>
                <a:defRPr/>
              </a:pPr>
              <a:t>6.10.2019</a:t>
            </a:fld>
            <a:endParaRPr lang="tr-TR">
              <a:solidFill>
                <a:srgbClr val="DBF5F9">
                  <a:shade val="90000"/>
                </a:srgbClr>
              </a:solidFill>
            </a:endParaRPr>
          </a:p>
        </p:txBody>
      </p:sp>
      <p:sp>
        <p:nvSpPr>
          <p:cNvPr id="5" name="4 Altbilgi Yer Tutucusu"/>
          <p:cNvSpPr>
            <a:spLocks noGrp="1"/>
          </p:cNvSpPr>
          <p:nvPr>
            <p:ph type="ftr" sz="quarter" idx="11"/>
          </p:nvPr>
        </p:nvSpPr>
        <p:spPr/>
        <p:txBody>
          <a:bodyPr/>
          <a:lstStyle/>
          <a:p>
            <a:pPr>
              <a:defRPr/>
            </a:pPr>
            <a:endParaRPr lang="tr-TR">
              <a:solidFill>
                <a:srgbClr val="DBF5F9">
                  <a:shade val="90000"/>
                </a:srgbClr>
              </a:solidFill>
            </a:endParaRPr>
          </a:p>
        </p:txBody>
      </p:sp>
      <p:sp>
        <p:nvSpPr>
          <p:cNvPr id="6" name="5 Slayt Numarası Yer Tutucusu"/>
          <p:cNvSpPr>
            <a:spLocks noGrp="1"/>
          </p:cNvSpPr>
          <p:nvPr>
            <p:ph type="sldNum" sz="quarter" idx="12"/>
          </p:nvPr>
        </p:nvSpPr>
        <p:spPr/>
        <p:txBody>
          <a:bodyPr/>
          <a:lstStyle/>
          <a:p>
            <a:pPr>
              <a:defRPr/>
            </a:pPr>
            <a:fld id="{A10F414D-4C6F-4CB3-9FE4-3F23D08C1C11}" type="slidenum">
              <a:rPr lang="tr-TR" smtClean="0">
                <a:solidFill>
                  <a:srgbClr val="DBF5F9">
                    <a:shade val="90000"/>
                  </a:srgbClr>
                </a:solidFill>
              </a:rPr>
              <a:pPr>
                <a:defRPr/>
              </a:pPr>
              <a:t>‹#›</a:t>
            </a:fld>
            <a:endParaRPr lang="tr-TR">
              <a:solidFill>
                <a:srgbClr val="DBF5F9">
                  <a:shade val="90000"/>
                </a:srgbClr>
              </a:solidFill>
            </a:endParaRPr>
          </a:p>
        </p:txBody>
      </p:sp>
    </p:spTree>
    <p:extLst>
      <p:ext uri="{BB962C8B-B14F-4D97-AF65-F5344CB8AC3E}">
        <p14:creationId xmlns:p14="http://schemas.microsoft.com/office/powerpoint/2010/main" xmlns="" val="168073695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28066"/>
            <a:ext cx="8229600" cy="85725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pPr>
              <a:defRPr/>
            </a:pPr>
            <a:fld id="{FEC73936-AC9D-436C-99DE-767BF5A04BDF}" type="datetime1">
              <a:rPr lang="tr-TR" smtClean="0">
                <a:solidFill>
                  <a:srgbClr val="04617B">
                    <a:shade val="90000"/>
                  </a:srgbClr>
                </a:solidFill>
              </a:rPr>
              <a:pPr>
                <a:defRPr/>
              </a:pPr>
              <a:t>6.10.2019</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pPr>
              <a:defRPr/>
            </a:pPr>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pPr>
              <a:defRPr/>
            </a:pPr>
            <a:fld id="{9B125368-C220-4BB1-A0B7-1A99853AE5B4}" type="slidenum">
              <a:rPr lang="tr-TR" smtClean="0">
                <a:solidFill>
                  <a:srgbClr val="04617B">
                    <a:shade val="90000"/>
                  </a:srgbClr>
                </a:solidFill>
              </a:rPr>
              <a:pPr>
                <a:defRPr/>
              </a:pPr>
              <a:t>‹#›</a:t>
            </a:fld>
            <a:endParaRPr lang="tr-TR">
              <a:solidFill>
                <a:srgbClr val="04617B">
                  <a:shade val="90000"/>
                </a:srgbClr>
              </a:solidFill>
            </a:endParaRPr>
          </a:p>
        </p:txBody>
      </p:sp>
    </p:spTree>
    <p:extLst>
      <p:ext uri="{BB962C8B-B14F-4D97-AF65-F5344CB8AC3E}">
        <p14:creationId xmlns:p14="http://schemas.microsoft.com/office/powerpoint/2010/main" xmlns="" val="340263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28066"/>
            <a:ext cx="8229600" cy="85725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pPr>
              <a:defRPr/>
            </a:pPr>
            <a:fld id="{ABEB628A-2631-4648-8141-62F6E7EFB842}" type="datetime1">
              <a:rPr lang="tr-TR" smtClean="0">
                <a:solidFill>
                  <a:srgbClr val="04617B">
                    <a:shade val="90000"/>
                  </a:srgbClr>
                </a:solidFill>
              </a:rPr>
              <a:pPr>
                <a:defRPr/>
              </a:pPr>
              <a:t>6.10.2019</a:t>
            </a:fld>
            <a:endParaRPr lang="tr-TR">
              <a:solidFill>
                <a:srgbClr val="04617B">
                  <a:shade val="90000"/>
                </a:srgbClr>
              </a:solidFill>
            </a:endParaRPr>
          </a:p>
        </p:txBody>
      </p:sp>
      <p:sp>
        <p:nvSpPr>
          <p:cNvPr id="8" name="7 Altbilgi Yer Tutucusu"/>
          <p:cNvSpPr>
            <a:spLocks noGrp="1"/>
          </p:cNvSpPr>
          <p:nvPr>
            <p:ph type="ftr" sz="quarter" idx="11"/>
          </p:nvPr>
        </p:nvSpPr>
        <p:spPr/>
        <p:txBody>
          <a:bodyPr/>
          <a:lstStyle/>
          <a:p>
            <a:pPr>
              <a:defRPr/>
            </a:pPr>
            <a:endParaRPr lang="tr-TR">
              <a:solidFill>
                <a:srgbClr val="04617B">
                  <a:shade val="90000"/>
                </a:srgbClr>
              </a:solidFill>
            </a:endParaRPr>
          </a:p>
        </p:txBody>
      </p:sp>
      <p:sp>
        <p:nvSpPr>
          <p:cNvPr id="9" name="8 Slayt Numarası Yer Tutucusu"/>
          <p:cNvSpPr>
            <a:spLocks noGrp="1"/>
          </p:cNvSpPr>
          <p:nvPr>
            <p:ph type="sldNum" sz="quarter" idx="12"/>
          </p:nvPr>
        </p:nvSpPr>
        <p:spPr/>
        <p:txBody>
          <a:bodyPr/>
          <a:lstStyle/>
          <a:p>
            <a:pPr>
              <a:defRPr/>
            </a:pPr>
            <a:fld id="{E9C93869-E13C-45F2-BA93-C001722F8FED}" type="slidenum">
              <a:rPr lang="tr-TR" smtClean="0">
                <a:solidFill>
                  <a:srgbClr val="04617B">
                    <a:shade val="90000"/>
                  </a:srgbClr>
                </a:solidFill>
              </a:rPr>
              <a:pPr>
                <a:defRPr/>
              </a:pPr>
              <a:t>‹#›</a:t>
            </a:fld>
            <a:endParaRPr lang="tr-TR">
              <a:solidFill>
                <a:srgbClr val="04617B">
                  <a:shade val="90000"/>
                </a:srgbClr>
              </a:solidFill>
            </a:endParaRPr>
          </a:p>
        </p:txBody>
      </p:sp>
    </p:spTree>
    <p:extLst>
      <p:ext uri="{BB962C8B-B14F-4D97-AF65-F5344CB8AC3E}">
        <p14:creationId xmlns:p14="http://schemas.microsoft.com/office/powerpoint/2010/main" xmlns="" val="2880041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pPr>
              <a:defRPr/>
            </a:pPr>
            <a:fld id="{FF523CF2-2206-469A-B83E-C3CD222249B6}" type="datetime1">
              <a:rPr lang="tr-TR" smtClean="0">
                <a:solidFill>
                  <a:srgbClr val="04617B">
                    <a:shade val="90000"/>
                  </a:srgbClr>
                </a:solidFill>
              </a:rPr>
              <a:pPr>
                <a:defRPr/>
              </a:pPr>
              <a:t>6.10.2019</a:t>
            </a:fld>
            <a:endParaRPr lang="tr-TR">
              <a:solidFill>
                <a:srgbClr val="04617B">
                  <a:shade val="90000"/>
                </a:srgbClr>
              </a:solidFill>
            </a:endParaRPr>
          </a:p>
        </p:txBody>
      </p:sp>
      <p:sp>
        <p:nvSpPr>
          <p:cNvPr id="4" name="3 Altbilgi Yer Tutucusu"/>
          <p:cNvSpPr>
            <a:spLocks noGrp="1"/>
          </p:cNvSpPr>
          <p:nvPr>
            <p:ph type="ftr" sz="quarter" idx="11"/>
          </p:nvPr>
        </p:nvSpPr>
        <p:spPr/>
        <p:txBody>
          <a:bodyPr/>
          <a:lstStyle/>
          <a:p>
            <a:pPr>
              <a:defRPr/>
            </a:pPr>
            <a:endParaRPr lang="tr-TR">
              <a:solidFill>
                <a:srgbClr val="04617B">
                  <a:shade val="90000"/>
                </a:srgbClr>
              </a:solidFill>
            </a:endParaRPr>
          </a:p>
        </p:txBody>
      </p:sp>
      <p:sp>
        <p:nvSpPr>
          <p:cNvPr id="5" name="4 Slayt Numarası Yer Tutucusu"/>
          <p:cNvSpPr>
            <a:spLocks noGrp="1"/>
          </p:cNvSpPr>
          <p:nvPr>
            <p:ph type="sldNum" sz="quarter" idx="12"/>
          </p:nvPr>
        </p:nvSpPr>
        <p:spPr/>
        <p:txBody>
          <a:bodyPr/>
          <a:lstStyle/>
          <a:p>
            <a:pPr>
              <a:defRPr/>
            </a:pPr>
            <a:fld id="{E414E6F7-FA6C-4030-93B5-2F36E0DCA2C0}" type="slidenum">
              <a:rPr lang="tr-TR" smtClean="0">
                <a:solidFill>
                  <a:srgbClr val="04617B">
                    <a:shade val="90000"/>
                  </a:srgbClr>
                </a:solidFill>
              </a:rPr>
              <a:pPr>
                <a:defRPr/>
              </a:pPr>
              <a:t>‹#›</a:t>
            </a:fld>
            <a:endParaRPr lang="tr-TR">
              <a:solidFill>
                <a:srgbClr val="04617B">
                  <a:shade val="90000"/>
                </a:srgbClr>
              </a:solidFill>
            </a:endParaRPr>
          </a:p>
        </p:txBody>
      </p:sp>
    </p:spTree>
    <p:extLst>
      <p:ext uri="{BB962C8B-B14F-4D97-AF65-F5344CB8AC3E}">
        <p14:creationId xmlns:p14="http://schemas.microsoft.com/office/powerpoint/2010/main" xmlns="" val="3456096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AF20FFBB-053C-47AC-9F33-CC9AE926C8BD}" type="datetime1">
              <a:rPr lang="tr-TR" smtClean="0">
                <a:solidFill>
                  <a:srgbClr val="04617B">
                    <a:shade val="90000"/>
                  </a:srgbClr>
                </a:solidFill>
              </a:rPr>
              <a:pPr>
                <a:defRPr/>
              </a:pPr>
              <a:t>6.10.2019</a:t>
            </a:fld>
            <a:endParaRPr lang="tr-TR">
              <a:solidFill>
                <a:srgbClr val="04617B">
                  <a:shade val="90000"/>
                </a:srgbClr>
              </a:solidFill>
            </a:endParaRPr>
          </a:p>
        </p:txBody>
      </p:sp>
      <p:sp>
        <p:nvSpPr>
          <p:cNvPr id="3" name="2 Altbilgi Yer Tutucusu"/>
          <p:cNvSpPr>
            <a:spLocks noGrp="1"/>
          </p:cNvSpPr>
          <p:nvPr>
            <p:ph type="ftr" sz="quarter" idx="11"/>
          </p:nvPr>
        </p:nvSpPr>
        <p:spPr/>
        <p:txBody>
          <a:bodyPr/>
          <a:lstStyle/>
          <a:p>
            <a:pPr>
              <a:defRPr/>
            </a:pPr>
            <a:endParaRPr lang="tr-TR">
              <a:solidFill>
                <a:srgbClr val="04617B">
                  <a:shade val="90000"/>
                </a:srgbClr>
              </a:solidFill>
            </a:endParaRPr>
          </a:p>
        </p:txBody>
      </p:sp>
      <p:sp>
        <p:nvSpPr>
          <p:cNvPr id="4" name="3 Slayt Numarası Yer Tutucusu"/>
          <p:cNvSpPr>
            <a:spLocks noGrp="1"/>
          </p:cNvSpPr>
          <p:nvPr>
            <p:ph type="sldNum" sz="quarter" idx="12"/>
          </p:nvPr>
        </p:nvSpPr>
        <p:spPr/>
        <p:txBody>
          <a:bodyPr/>
          <a:lstStyle/>
          <a:p>
            <a:pPr>
              <a:defRPr/>
            </a:pPr>
            <a:fld id="{D9A493FF-925C-44EB-B028-FA7B4EDE90FF}" type="slidenum">
              <a:rPr lang="tr-TR" smtClean="0">
                <a:solidFill>
                  <a:srgbClr val="04617B">
                    <a:shade val="90000"/>
                  </a:srgbClr>
                </a:solidFill>
              </a:rPr>
              <a:pPr>
                <a:defRPr/>
              </a:pPr>
              <a:t>‹#›</a:t>
            </a:fld>
            <a:endParaRPr lang="tr-TR">
              <a:solidFill>
                <a:srgbClr val="04617B">
                  <a:shade val="90000"/>
                </a:srgbClr>
              </a:solidFill>
            </a:endParaRPr>
          </a:p>
        </p:txBody>
      </p:sp>
    </p:spTree>
    <p:extLst>
      <p:ext uri="{BB962C8B-B14F-4D97-AF65-F5344CB8AC3E}">
        <p14:creationId xmlns:p14="http://schemas.microsoft.com/office/powerpoint/2010/main" xmlns="" val="1994462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2A1C8C0-061B-441C-917D-8F52F307CFD1}" type="datetimeFigureOut">
              <a:rPr lang="tr-TR" smtClean="0"/>
              <a:pPr/>
              <a:t>6.10.2019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1209622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pPr>
              <a:defRPr/>
            </a:pPr>
            <a:fld id="{F984EA36-AA3D-48A1-AC26-0776C5CF00BA}" type="datetime1">
              <a:rPr lang="tr-TR" smtClean="0">
                <a:solidFill>
                  <a:srgbClr val="04617B">
                    <a:shade val="90000"/>
                  </a:srgbClr>
                </a:solidFill>
              </a:rPr>
              <a:pPr>
                <a:defRPr/>
              </a:pPr>
              <a:t>6.10.2019</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pPr>
              <a:defRPr/>
            </a:pPr>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pPr>
              <a:defRPr/>
            </a:pPr>
            <a:fld id="{A4EB76F8-FCF1-4028-9F62-D0D07DD51F5A}" type="slidenum">
              <a:rPr lang="tr-TR" smtClean="0">
                <a:solidFill>
                  <a:srgbClr val="04617B">
                    <a:shade val="90000"/>
                  </a:srgbClr>
                </a:solidFill>
              </a:rPr>
              <a:pPr>
                <a:defRPr/>
              </a:pPr>
              <a:t>‹#›</a:t>
            </a:fld>
            <a:endParaRPr lang="tr-TR">
              <a:solidFill>
                <a:srgbClr val="04617B">
                  <a:shade val="90000"/>
                </a:srgbClr>
              </a:solidFill>
            </a:endParaRPr>
          </a:p>
        </p:txBody>
      </p:sp>
    </p:spTree>
    <p:extLst>
      <p:ext uri="{BB962C8B-B14F-4D97-AF65-F5344CB8AC3E}">
        <p14:creationId xmlns:p14="http://schemas.microsoft.com/office/powerpoint/2010/main" xmlns="" val="840108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11 Dik Üçgen"/>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1 Başlık"/>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fld id="{4AE15CBD-77E4-4CFC-B37C-509DD5359D26}" type="datetime1">
              <a:rPr lang="tr-TR" smtClean="0">
                <a:solidFill>
                  <a:srgbClr val="04617B">
                    <a:shade val="90000"/>
                  </a:srgbClr>
                </a:solidFill>
              </a:rPr>
              <a:pPr>
                <a:defRPr/>
              </a:pPr>
              <a:t>6.10.2019</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pPr>
              <a:defRPr/>
            </a:pPr>
            <a:endParaRPr lang="tr-TR">
              <a:solidFill>
                <a:srgbClr val="04617B">
                  <a:shade val="90000"/>
                </a:srgbClr>
              </a:solidFill>
            </a:endParaRPr>
          </a:p>
        </p:txBody>
      </p:sp>
      <p:sp>
        <p:nvSpPr>
          <p:cNvPr id="7" name="6 Slayt Numarası Yer Tutucusu"/>
          <p:cNvSpPr>
            <a:spLocks noGrp="1"/>
          </p:cNvSpPr>
          <p:nvPr>
            <p:ph type="sldNum" sz="quarter" idx="12"/>
          </p:nvPr>
        </p:nvSpPr>
        <p:spPr>
          <a:xfrm>
            <a:off x="8077200" y="4767263"/>
            <a:ext cx="609600" cy="273844"/>
          </a:xfrm>
        </p:spPr>
        <p:txBody>
          <a:bodyPr/>
          <a:lstStyle/>
          <a:p>
            <a:pPr>
              <a:defRPr/>
            </a:pPr>
            <a:fld id="{29128444-8AF5-48F4-B80F-35CE95EB3500}" type="slidenum">
              <a:rPr lang="tr-TR" smtClean="0">
                <a:solidFill>
                  <a:srgbClr val="04617B">
                    <a:shade val="90000"/>
                  </a:srgbClr>
                </a:solidFill>
              </a:rPr>
              <a:pPr>
                <a:defRPr/>
              </a:pPr>
              <a:t>‹#›</a:t>
            </a:fld>
            <a:endParaRPr lang="tr-TR">
              <a:solidFill>
                <a:srgbClr val="04617B">
                  <a:shade val="90000"/>
                </a:srgbClr>
              </a:solidFill>
            </a:endParaRPr>
          </a:p>
        </p:txBody>
      </p:sp>
      <p:sp>
        <p:nvSpPr>
          <p:cNvPr id="3" name="2 Resim Yer Tutucusu"/>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11" name="10 Serbest Form"/>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xmlns="" val="119390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71426735-097B-4EDF-96D5-842FC965EF19}" type="datetime1">
              <a:rPr lang="tr-TR" smtClean="0">
                <a:solidFill>
                  <a:srgbClr val="04617B">
                    <a:shade val="90000"/>
                  </a:srgbClr>
                </a:solidFill>
              </a:rPr>
              <a:pPr>
                <a:defRPr/>
              </a:pPr>
              <a:t>6.10.2019</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pPr>
              <a:defRPr/>
            </a:pPr>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pPr>
              <a:defRPr/>
            </a:pPr>
            <a:fld id="{D4965B3C-058E-4E44-B9C1-72A40CDD3000}" type="slidenum">
              <a:rPr lang="tr-TR" smtClean="0">
                <a:solidFill>
                  <a:srgbClr val="04617B">
                    <a:shade val="90000"/>
                  </a:srgbClr>
                </a:solidFill>
              </a:rPr>
              <a:pPr>
                <a:defRPr/>
              </a:pPr>
              <a:t>‹#›</a:t>
            </a:fld>
            <a:endParaRPr lang="tr-TR">
              <a:solidFill>
                <a:srgbClr val="04617B">
                  <a:shade val="90000"/>
                </a:srgbClr>
              </a:solidFill>
            </a:endParaRPr>
          </a:p>
        </p:txBody>
      </p:sp>
    </p:spTree>
    <p:extLst>
      <p:ext uri="{BB962C8B-B14F-4D97-AF65-F5344CB8AC3E}">
        <p14:creationId xmlns:p14="http://schemas.microsoft.com/office/powerpoint/2010/main" xmlns="" val="93473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685801"/>
            <a:ext cx="2057400" cy="3908822"/>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685801"/>
            <a:ext cx="6019800" cy="3908822"/>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EFAF5F8D-488C-42A1-BF43-3A8C98E40715}" type="datetime1">
              <a:rPr lang="tr-TR" smtClean="0">
                <a:solidFill>
                  <a:srgbClr val="04617B">
                    <a:shade val="90000"/>
                  </a:srgbClr>
                </a:solidFill>
              </a:rPr>
              <a:pPr>
                <a:defRPr/>
              </a:pPr>
              <a:t>6.10.2019</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pPr>
              <a:defRPr/>
            </a:pPr>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pPr>
              <a:defRPr/>
            </a:pPr>
            <a:fld id="{3639FC5C-22C8-4581-A603-D8F385DF3CDD}" type="slidenum">
              <a:rPr lang="tr-TR" smtClean="0">
                <a:solidFill>
                  <a:srgbClr val="04617B">
                    <a:shade val="90000"/>
                  </a:srgbClr>
                </a:solidFill>
              </a:rPr>
              <a:pPr>
                <a:defRPr/>
              </a:pPr>
              <a:t>‹#›</a:t>
            </a:fld>
            <a:endParaRPr lang="tr-TR">
              <a:solidFill>
                <a:srgbClr val="04617B">
                  <a:shade val="90000"/>
                </a:srgbClr>
              </a:solidFill>
            </a:endParaRPr>
          </a:p>
        </p:txBody>
      </p:sp>
    </p:spTree>
    <p:extLst>
      <p:ext uri="{BB962C8B-B14F-4D97-AF65-F5344CB8AC3E}">
        <p14:creationId xmlns:p14="http://schemas.microsoft.com/office/powerpoint/2010/main" xmlns="" val="3911531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pic>
        <p:nvPicPr>
          <p:cNvPr id="3" name="6 Resim" descr="powerpoint1.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2" name="1 Başlık"/>
          <p:cNvSpPr>
            <a:spLocks noGrp="1"/>
          </p:cNvSpPr>
          <p:nvPr>
            <p:ph type="ctrTitle"/>
          </p:nvPr>
        </p:nvSpPr>
        <p:spPr>
          <a:xfrm>
            <a:off x="5652120" y="2679762"/>
            <a:ext cx="3491880" cy="1188132"/>
          </a:xfrm>
        </p:spPr>
        <p:txBody>
          <a:bodyPr>
            <a:normAutofit/>
          </a:bodyPr>
          <a:lstStyle>
            <a:lvl1pPr>
              <a:defRPr sz="3600"/>
            </a:lvl1pPr>
          </a:lstStyle>
          <a:p>
            <a:r>
              <a:rPr lang="tr-TR" dirty="0" smtClean="0"/>
              <a:t>Asıl başlık stili için tıklatın</a:t>
            </a:r>
            <a:endParaRPr lang="tr-TR" dirty="0"/>
          </a:p>
        </p:txBody>
      </p:sp>
      <p:sp>
        <p:nvSpPr>
          <p:cNvPr id="4" name="3 Veri Yer Tutucusu"/>
          <p:cNvSpPr>
            <a:spLocks noGrp="1"/>
          </p:cNvSpPr>
          <p:nvPr>
            <p:ph type="dt" sz="half" idx="10"/>
          </p:nvPr>
        </p:nvSpPr>
        <p:spPr/>
        <p:txBody>
          <a:bodyPr/>
          <a:lstStyle>
            <a:lvl1pPr>
              <a:defRPr/>
            </a:lvl1pPr>
          </a:lstStyle>
          <a:p>
            <a:pPr>
              <a:defRPr/>
            </a:pPr>
            <a:fld id="{DFFD7852-F15B-4354-81FB-6F4B645FD913}" type="datetime1">
              <a:rPr lang="tr-TR">
                <a:solidFill>
                  <a:srgbClr val="04617B">
                    <a:shade val="90000"/>
                  </a:srgbClr>
                </a:solidFill>
              </a:rPr>
              <a:pPr>
                <a:defRPr/>
              </a:pPr>
              <a:t>6.10.2019</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6763A61E-E0F5-4105-AD9C-32D66CB47E09}" type="slidenum">
              <a:rPr lang="tr-TR">
                <a:solidFill>
                  <a:srgbClr val="04617B">
                    <a:shade val="90000"/>
                  </a:srgbClr>
                </a:solidFill>
              </a:rPr>
              <a:pPr>
                <a:defRPr/>
              </a:pPr>
              <a:t>‹#›</a:t>
            </a:fld>
            <a:endParaRPr lang="tr-TR">
              <a:solidFill>
                <a:srgbClr val="04617B">
                  <a:shade val="90000"/>
                </a:srgbClr>
              </a:solidFill>
            </a:endParaRPr>
          </a:p>
        </p:txBody>
      </p:sp>
    </p:spTree>
    <p:extLst>
      <p:ext uri="{BB962C8B-B14F-4D97-AF65-F5344CB8AC3E}">
        <p14:creationId xmlns:p14="http://schemas.microsoft.com/office/powerpoint/2010/main" xmlns="" val="1060258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2"/>
        <p:cNvGrpSpPr/>
        <p:nvPr/>
      </p:nvGrpSpPr>
      <p:grpSpPr>
        <a:xfrm>
          <a:off x="0" y="0"/>
          <a:ext cx="0" cy="0"/>
          <a:chOff x="0" y="0"/>
          <a:chExt cx="0" cy="0"/>
        </a:xfrm>
      </p:grpSpPr>
      <p:sp>
        <p:nvSpPr>
          <p:cNvPr id="4" name="Shape 45"/>
          <p:cNvSpPr>
            <a:spLocks/>
          </p:cNvSpPr>
          <p:nvPr/>
        </p:nvSpPr>
        <p:spPr bwMode="auto">
          <a:xfrm>
            <a:off x="7415213" y="1"/>
            <a:ext cx="1555750" cy="612775"/>
          </a:xfrm>
          <a:custGeom>
            <a:avLst/>
            <a:gdLst>
              <a:gd name="T0" fmla="*/ 0 w 980"/>
              <a:gd name="T1" fmla="*/ 0 h 607"/>
              <a:gd name="T2" fmla="*/ 980 w 980"/>
              <a:gd name="T3" fmla="*/ 607 h 607"/>
            </a:gdLst>
            <a:ahLst/>
            <a:cxnLst>
              <a:cxn ang="0">
                <a:pos x="510" y="607"/>
              </a:cxn>
              <a:cxn ang="0">
                <a:pos x="980" y="0"/>
              </a:cxn>
              <a:cxn ang="0">
                <a:pos x="470" y="0"/>
              </a:cxn>
              <a:cxn ang="0">
                <a:pos x="0" y="607"/>
              </a:cxn>
              <a:cxn ang="0">
                <a:pos x="510" y="607"/>
              </a:cxn>
              <a:cxn ang="0">
                <a:pos x="510" y="607"/>
              </a:cxn>
            </a:cxnLst>
            <a:rect l="T0" t="T1" r="T2" b="T3"/>
            <a:pathLst>
              <a:path w="980" h="607" extrusionOk="0">
                <a:moveTo>
                  <a:pt x="510" y="607"/>
                </a:moveTo>
                <a:lnTo>
                  <a:pt x="980" y="0"/>
                </a:lnTo>
                <a:lnTo>
                  <a:pt x="470" y="0"/>
                </a:lnTo>
                <a:lnTo>
                  <a:pt x="0" y="607"/>
                </a:lnTo>
                <a:lnTo>
                  <a:pt x="510" y="607"/>
                </a:lnTo>
                <a:close/>
              </a:path>
            </a:pathLst>
          </a:custGeom>
          <a:gradFill rotWithShape="0">
            <a:gsLst>
              <a:gs pos="0">
                <a:srgbClr val="CD118C"/>
              </a:gs>
              <a:gs pos="53999">
                <a:srgbClr val="CD118C"/>
              </a:gs>
              <a:gs pos="98000">
                <a:srgbClr val="F074AC"/>
              </a:gs>
              <a:gs pos="100000">
                <a:srgbClr val="EB008B"/>
              </a:gs>
            </a:gsLst>
            <a:lin ang="18840000"/>
          </a:gradFill>
          <a:ln w="9525">
            <a:noFill/>
            <a:round/>
            <a:headEnd/>
            <a:tailEnd/>
          </a:ln>
        </p:spPr>
        <p:txBody>
          <a:bodyPr lIns="91425" tIns="45700" rIns="91425" bIns="45700"/>
          <a:lstStyle/>
          <a:p>
            <a:endParaRPr lang="tr-TR"/>
          </a:p>
        </p:txBody>
      </p:sp>
      <p:sp>
        <p:nvSpPr>
          <p:cNvPr id="5" name="Shape 46"/>
          <p:cNvSpPr>
            <a:spLocks/>
          </p:cNvSpPr>
          <p:nvPr/>
        </p:nvSpPr>
        <p:spPr bwMode="auto">
          <a:xfrm>
            <a:off x="8397877" y="1309688"/>
            <a:ext cx="746125" cy="611187"/>
          </a:xfrm>
          <a:custGeom>
            <a:avLst/>
            <a:gdLst>
              <a:gd name="T0" fmla="*/ 0 w 470"/>
              <a:gd name="T1" fmla="*/ 0 h 605"/>
              <a:gd name="T2" fmla="*/ 470 w 470"/>
              <a:gd name="T3" fmla="*/ 605 h 605"/>
            </a:gdLst>
            <a:ahLst/>
            <a:cxnLst>
              <a:cxn ang="0">
                <a:pos x="470" y="0"/>
              </a:cxn>
              <a:cxn ang="0">
                <a:pos x="0" y="605"/>
              </a:cxn>
              <a:cxn ang="0">
                <a:pos x="470" y="605"/>
              </a:cxn>
              <a:cxn ang="0">
                <a:pos x="470" y="0"/>
              </a:cxn>
            </a:cxnLst>
            <a:rect l="T0" t="T1" r="T2" b="T3"/>
            <a:pathLst>
              <a:path w="470" h="605" extrusionOk="0">
                <a:moveTo>
                  <a:pt x="470" y="0"/>
                </a:moveTo>
                <a:lnTo>
                  <a:pt x="0" y="605"/>
                </a:lnTo>
                <a:lnTo>
                  <a:pt x="470" y="605"/>
                </a:lnTo>
                <a:lnTo>
                  <a:pt x="470" y="0"/>
                </a:lnTo>
                <a:close/>
              </a:path>
            </a:pathLst>
          </a:custGeom>
          <a:gradFill rotWithShape="0">
            <a:gsLst>
              <a:gs pos="0">
                <a:srgbClr val="CD118C"/>
              </a:gs>
              <a:gs pos="53999">
                <a:srgbClr val="CD118C"/>
              </a:gs>
              <a:gs pos="98000">
                <a:srgbClr val="F074AC"/>
              </a:gs>
              <a:gs pos="100000">
                <a:srgbClr val="EB008B"/>
              </a:gs>
            </a:gsLst>
            <a:lin ang="18840000"/>
          </a:gradFill>
          <a:ln w="9525">
            <a:noFill/>
            <a:round/>
            <a:headEnd/>
            <a:tailEnd/>
          </a:ln>
        </p:spPr>
        <p:txBody>
          <a:bodyPr lIns="91425" tIns="45700" rIns="91425" bIns="45700"/>
          <a:lstStyle/>
          <a:p>
            <a:endParaRPr lang="tr-TR"/>
          </a:p>
        </p:txBody>
      </p:sp>
      <p:sp>
        <p:nvSpPr>
          <p:cNvPr id="6" name="Shape 47"/>
          <p:cNvSpPr>
            <a:spLocks/>
          </p:cNvSpPr>
          <p:nvPr/>
        </p:nvSpPr>
        <p:spPr bwMode="auto">
          <a:xfrm>
            <a:off x="8397877" y="1920875"/>
            <a:ext cx="746125" cy="609600"/>
          </a:xfrm>
          <a:custGeom>
            <a:avLst/>
            <a:gdLst>
              <a:gd name="T0" fmla="*/ 0 w 470"/>
              <a:gd name="T1" fmla="*/ 0 h 605"/>
              <a:gd name="T2" fmla="*/ 470 w 470"/>
              <a:gd name="T3" fmla="*/ 605 h 605"/>
            </a:gdLst>
            <a:ahLst/>
            <a:cxnLst>
              <a:cxn ang="0">
                <a:pos x="0" y="0"/>
              </a:cxn>
              <a:cxn ang="0">
                <a:pos x="470" y="605"/>
              </a:cxn>
              <a:cxn ang="0">
                <a:pos x="470" y="0"/>
              </a:cxn>
              <a:cxn ang="0">
                <a:pos x="0" y="0"/>
              </a:cxn>
            </a:cxnLst>
            <a:rect l="T0" t="T1" r="T2" b="T3"/>
            <a:pathLst>
              <a:path w="470" h="605" extrusionOk="0">
                <a:moveTo>
                  <a:pt x="0" y="0"/>
                </a:moveTo>
                <a:lnTo>
                  <a:pt x="470" y="605"/>
                </a:lnTo>
                <a:lnTo>
                  <a:pt x="470" y="0"/>
                </a:lnTo>
                <a:lnTo>
                  <a:pt x="0" y="0"/>
                </a:lnTo>
                <a:close/>
              </a:path>
            </a:pathLst>
          </a:custGeom>
          <a:gradFill rotWithShape="0">
            <a:gsLst>
              <a:gs pos="0">
                <a:srgbClr val="FFD700"/>
              </a:gs>
              <a:gs pos="53999">
                <a:srgbClr val="FFD700"/>
              </a:gs>
              <a:gs pos="98000">
                <a:srgbClr val="FFF7A9"/>
              </a:gs>
              <a:gs pos="100000">
                <a:srgbClr val="FFF100"/>
              </a:gs>
            </a:gsLst>
            <a:lin ang="2700000"/>
          </a:gradFill>
          <a:ln w="9525">
            <a:noFill/>
            <a:round/>
            <a:headEnd/>
            <a:tailEnd/>
          </a:ln>
        </p:spPr>
        <p:txBody>
          <a:bodyPr lIns="91425" tIns="45700" rIns="91425" bIns="45700"/>
          <a:lstStyle/>
          <a:p>
            <a:endParaRPr lang="tr-TR"/>
          </a:p>
        </p:txBody>
      </p:sp>
      <p:sp>
        <p:nvSpPr>
          <p:cNvPr id="7" name="Shape 48"/>
          <p:cNvSpPr>
            <a:spLocks/>
          </p:cNvSpPr>
          <p:nvPr/>
        </p:nvSpPr>
        <p:spPr bwMode="auto">
          <a:xfrm>
            <a:off x="7415213" y="612775"/>
            <a:ext cx="1555750" cy="609600"/>
          </a:xfrm>
          <a:custGeom>
            <a:avLst/>
            <a:gdLst>
              <a:gd name="T0" fmla="*/ 0 w 980"/>
              <a:gd name="T1" fmla="*/ 0 h 605"/>
              <a:gd name="T2" fmla="*/ 980 w 980"/>
              <a:gd name="T3" fmla="*/ 605 h 605"/>
            </a:gdLst>
            <a:ahLst/>
            <a:cxnLst>
              <a:cxn ang="0">
                <a:pos x="510" y="0"/>
              </a:cxn>
              <a:cxn ang="0">
                <a:pos x="980" y="605"/>
              </a:cxn>
              <a:cxn ang="0">
                <a:pos x="470" y="605"/>
              </a:cxn>
              <a:cxn ang="0">
                <a:pos x="0" y="0"/>
              </a:cxn>
              <a:cxn ang="0">
                <a:pos x="510" y="0"/>
              </a:cxn>
              <a:cxn ang="0">
                <a:pos x="510" y="0"/>
              </a:cxn>
            </a:cxnLst>
            <a:rect l="T0" t="T1" r="T2" b="T3"/>
            <a:pathLst>
              <a:path w="980" h="605" extrusionOk="0">
                <a:moveTo>
                  <a:pt x="510" y="0"/>
                </a:moveTo>
                <a:lnTo>
                  <a:pt x="980" y="605"/>
                </a:lnTo>
                <a:lnTo>
                  <a:pt x="470" y="605"/>
                </a:lnTo>
                <a:lnTo>
                  <a:pt x="0" y="0"/>
                </a:lnTo>
                <a:lnTo>
                  <a:pt x="510" y="0"/>
                </a:lnTo>
                <a:close/>
              </a:path>
            </a:pathLst>
          </a:custGeom>
          <a:gradFill rotWithShape="0">
            <a:gsLst>
              <a:gs pos="0">
                <a:srgbClr val="FFD700"/>
              </a:gs>
              <a:gs pos="53999">
                <a:srgbClr val="FFD700"/>
              </a:gs>
              <a:gs pos="98000">
                <a:srgbClr val="FFF7A9"/>
              </a:gs>
              <a:gs pos="100000">
                <a:srgbClr val="FFF100"/>
              </a:gs>
            </a:gsLst>
            <a:lin ang="2700000"/>
          </a:gradFill>
          <a:ln w="9525">
            <a:noFill/>
            <a:round/>
            <a:headEnd/>
            <a:tailEnd/>
          </a:ln>
        </p:spPr>
        <p:txBody>
          <a:bodyPr lIns="91425" tIns="45700" rIns="91425" bIns="45700"/>
          <a:lstStyle/>
          <a:p>
            <a:endParaRPr lang="tr-TR"/>
          </a:p>
        </p:txBody>
      </p:sp>
      <p:sp>
        <p:nvSpPr>
          <p:cNvPr id="43" name="Shape 43"/>
          <p:cNvSpPr txBox="1">
            <a:spLocks noGrp="1"/>
          </p:cNvSpPr>
          <p:nvPr>
            <p:ph type="title"/>
          </p:nvPr>
        </p:nvSpPr>
        <p:spPr>
          <a:xfrm>
            <a:off x="457200" y="205978"/>
            <a:ext cx="6879600" cy="8574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4" name="Shape 44"/>
          <p:cNvSpPr txBox="1">
            <a:spLocks noGrp="1"/>
          </p:cNvSpPr>
          <p:nvPr>
            <p:ph type="body" idx="1"/>
          </p:nvPr>
        </p:nvSpPr>
        <p:spPr>
          <a:xfrm>
            <a:off x="457200" y="1200150"/>
            <a:ext cx="8229600" cy="36303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aption">
    <p:spTree>
      <p:nvGrpSpPr>
        <p:cNvPr id="1" name="Shape 67"/>
        <p:cNvGrpSpPr/>
        <p:nvPr/>
      </p:nvGrpSpPr>
      <p:grpSpPr>
        <a:xfrm>
          <a:off x="0" y="0"/>
          <a:ext cx="0" cy="0"/>
          <a:chOff x="0" y="0"/>
          <a:chExt cx="0" cy="0"/>
        </a:xfrm>
      </p:grpSpPr>
      <p:sp>
        <p:nvSpPr>
          <p:cNvPr id="3" name="Shape 69"/>
          <p:cNvSpPr>
            <a:spLocks/>
          </p:cNvSpPr>
          <p:nvPr/>
        </p:nvSpPr>
        <p:spPr bwMode="auto">
          <a:xfrm>
            <a:off x="3175" y="2614613"/>
            <a:ext cx="635000" cy="611187"/>
          </a:xfrm>
          <a:custGeom>
            <a:avLst/>
            <a:gdLst>
              <a:gd name="T0" fmla="*/ 0 w 400"/>
              <a:gd name="T1" fmla="*/ 0 h 514"/>
              <a:gd name="T2" fmla="*/ 400 w 400"/>
              <a:gd name="T3" fmla="*/ 514 h 514"/>
            </a:gdLst>
            <a:ahLst/>
            <a:cxnLst>
              <a:cxn ang="0">
                <a:pos x="2" y="0"/>
              </a:cxn>
              <a:cxn ang="0">
                <a:pos x="0" y="0"/>
              </a:cxn>
              <a:cxn ang="0">
                <a:pos x="0" y="514"/>
              </a:cxn>
              <a:cxn ang="0">
                <a:pos x="400" y="514"/>
              </a:cxn>
              <a:cxn ang="0">
                <a:pos x="2" y="0"/>
              </a:cxn>
            </a:cxnLst>
            <a:rect l="T0" t="T1" r="T2" b="T3"/>
            <a:pathLst>
              <a:path w="400" h="514" extrusionOk="0">
                <a:moveTo>
                  <a:pt x="2" y="0"/>
                </a:moveTo>
                <a:lnTo>
                  <a:pt x="0" y="0"/>
                </a:lnTo>
                <a:lnTo>
                  <a:pt x="0" y="514"/>
                </a:lnTo>
                <a:lnTo>
                  <a:pt x="400" y="514"/>
                </a:lnTo>
                <a:lnTo>
                  <a:pt x="2" y="0"/>
                </a:lnTo>
                <a:close/>
              </a:path>
            </a:pathLst>
          </a:custGeom>
          <a:gradFill rotWithShape="0">
            <a:gsLst>
              <a:gs pos="0">
                <a:srgbClr val="FFD700"/>
              </a:gs>
              <a:gs pos="53999">
                <a:srgbClr val="FFD700"/>
              </a:gs>
              <a:gs pos="98000">
                <a:srgbClr val="FFF7A9"/>
              </a:gs>
              <a:gs pos="100000">
                <a:srgbClr val="FFF100"/>
              </a:gs>
            </a:gsLst>
            <a:lin ang="13440000"/>
          </a:gradFill>
          <a:ln w="9525">
            <a:noFill/>
            <a:round/>
            <a:headEnd/>
            <a:tailEnd/>
          </a:ln>
        </p:spPr>
        <p:txBody>
          <a:bodyPr lIns="91425" tIns="45700" rIns="91425" bIns="45700"/>
          <a:lstStyle/>
          <a:p>
            <a:endParaRPr lang="tr-TR"/>
          </a:p>
        </p:txBody>
      </p:sp>
      <p:sp>
        <p:nvSpPr>
          <p:cNvPr id="4" name="Shape 70"/>
          <p:cNvSpPr>
            <a:spLocks/>
          </p:cNvSpPr>
          <p:nvPr/>
        </p:nvSpPr>
        <p:spPr bwMode="auto">
          <a:xfrm>
            <a:off x="3175" y="3225800"/>
            <a:ext cx="635000" cy="609600"/>
          </a:xfrm>
          <a:custGeom>
            <a:avLst/>
            <a:gdLst>
              <a:gd name="T0" fmla="*/ 0 w 400"/>
              <a:gd name="T1" fmla="*/ 0 h 512"/>
              <a:gd name="T2" fmla="*/ 400 w 400"/>
              <a:gd name="T3" fmla="*/ 512 h 512"/>
            </a:gdLst>
            <a:ahLst/>
            <a:cxnLst>
              <a:cxn ang="0">
                <a:pos x="400" y="0"/>
              </a:cxn>
              <a:cxn ang="0">
                <a:pos x="0" y="0"/>
              </a:cxn>
              <a:cxn ang="0">
                <a:pos x="0" y="512"/>
              </a:cxn>
              <a:cxn ang="0">
                <a:pos x="2" y="512"/>
              </a:cxn>
              <a:cxn ang="0">
                <a:pos x="400" y="0"/>
              </a:cxn>
            </a:cxnLst>
            <a:rect l="T0" t="T1" r="T2" b="T3"/>
            <a:pathLst>
              <a:path w="400" h="512" extrusionOk="0">
                <a:moveTo>
                  <a:pt x="400" y="0"/>
                </a:moveTo>
                <a:lnTo>
                  <a:pt x="0" y="0"/>
                </a:lnTo>
                <a:lnTo>
                  <a:pt x="0" y="512"/>
                </a:lnTo>
                <a:lnTo>
                  <a:pt x="2" y="512"/>
                </a:lnTo>
                <a:lnTo>
                  <a:pt x="400" y="0"/>
                </a:lnTo>
                <a:close/>
              </a:path>
            </a:pathLst>
          </a:custGeom>
          <a:gradFill rotWithShape="0">
            <a:gsLst>
              <a:gs pos="0">
                <a:srgbClr val="CD118C"/>
              </a:gs>
              <a:gs pos="53999">
                <a:srgbClr val="CD118C"/>
              </a:gs>
              <a:gs pos="98000">
                <a:srgbClr val="F074AC"/>
              </a:gs>
              <a:gs pos="100000">
                <a:srgbClr val="EB008B"/>
              </a:gs>
            </a:gsLst>
            <a:lin ang="8100000"/>
          </a:gradFill>
          <a:ln w="9525">
            <a:noFill/>
            <a:round/>
            <a:headEnd/>
            <a:tailEnd/>
          </a:ln>
        </p:spPr>
        <p:txBody>
          <a:bodyPr lIns="91425" tIns="45700" rIns="91425" bIns="45700"/>
          <a:lstStyle/>
          <a:p>
            <a:endParaRPr lang="tr-TR"/>
          </a:p>
        </p:txBody>
      </p:sp>
      <p:sp>
        <p:nvSpPr>
          <p:cNvPr id="5" name="Shape 71"/>
          <p:cNvSpPr>
            <a:spLocks/>
          </p:cNvSpPr>
          <p:nvPr/>
        </p:nvSpPr>
        <p:spPr bwMode="auto">
          <a:xfrm>
            <a:off x="152402" y="4533900"/>
            <a:ext cx="1317625" cy="609600"/>
          </a:xfrm>
          <a:custGeom>
            <a:avLst/>
            <a:gdLst>
              <a:gd name="T0" fmla="*/ 0 w 830"/>
              <a:gd name="T1" fmla="*/ 0 h 512"/>
              <a:gd name="T2" fmla="*/ 830 w 830"/>
              <a:gd name="T3" fmla="*/ 512 h 512"/>
            </a:gdLst>
            <a:ahLst/>
            <a:cxnLst>
              <a:cxn ang="0">
                <a:pos x="398" y="0"/>
              </a:cxn>
              <a:cxn ang="0">
                <a:pos x="0" y="512"/>
              </a:cxn>
              <a:cxn ang="0">
                <a:pos x="432" y="512"/>
              </a:cxn>
              <a:cxn ang="0">
                <a:pos x="830" y="0"/>
              </a:cxn>
              <a:cxn ang="0">
                <a:pos x="398" y="0"/>
              </a:cxn>
            </a:cxnLst>
            <a:rect l="T0" t="T1" r="T2" b="T3"/>
            <a:pathLst>
              <a:path w="830" h="512" extrusionOk="0">
                <a:moveTo>
                  <a:pt x="398" y="0"/>
                </a:moveTo>
                <a:lnTo>
                  <a:pt x="0" y="512"/>
                </a:lnTo>
                <a:lnTo>
                  <a:pt x="432" y="512"/>
                </a:lnTo>
                <a:lnTo>
                  <a:pt x="830" y="0"/>
                </a:lnTo>
                <a:lnTo>
                  <a:pt x="398" y="0"/>
                </a:lnTo>
                <a:close/>
              </a:path>
            </a:pathLst>
          </a:custGeom>
          <a:gradFill rotWithShape="0">
            <a:gsLst>
              <a:gs pos="0">
                <a:srgbClr val="CD118C"/>
              </a:gs>
              <a:gs pos="53999">
                <a:srgbClr val="CD118C"/>
              </a:gs>
              <a:gs pos="98000">
                <a:srgbClr val="F074AC"/>
              </a:gs>
              <a:gs pos="100000">
                <a:srgbClr val="EB008B"/>
              </a:gs>
            </a:gsLst>
            <a:lin ang="8100000"/>
          </a:gradFill>
          <a:ln w="9525">
            <a:noFill/>
            <a:round/>
            <a:headEnd/>
            <a:tailEnd/>
          </a:ln>
        </p:spPr>
        <p:txBody>
          <a:bodyPr lIns="91425" tIns="45700" rIns="91425" bIns="45700"/>
          <a:lstStyle/>
          <a:p>
            <a:endParaRPr lang="tr-TR"/>
          </a:p>
        </p:txBody>
      </p:sp>
      <p:sp>
        <p:nvSpPr>
          <p:cNvPr id="6" name="Shape 72"/>
          <p:cNvSpPr>
            <a:spLocks/>
          </p:cNvSpPr>
          <p:nvPr/>
        </p:nvSpPr>
        <p:spPr bwMode="auto">
          <a:xfrm>
            <a:off x="152402" y="3924300"/>
            <a:ext cx="1317625" cy="609600"/>
          </a:xfrm>
          <a:custGeom>
            <a:avLst/>
            <a:gdLst>
              <a:gd name="T0" fmla="*/ 0 w 830"/>
              <a:gd name="T1" fmla="*/ 0 h 512"/>
              <a:gd name="T2" fmla="*/ 830 w 830"/>
              <a:gd name="T3" fmla="*/ 512 h 512"/>
            </a:gdLst>
            <a:ahLst/>
            <a:cxnLst>
              <a:cxn ang="0">
                <a:pos x="398" y="512"/>
              </a:cxn>
              <a:cxn ang="0">
                <a:pos x="830" y="512"/>
              </a:cxn>
              <a:cxn ang="0">
                <a:pos x="432" y="0"/>
              </a:cxn>
              <a:cxn ang="0">
                <a:pos x="0" y="0"/>
              </a:cxn>
              <a:cxn ang="0">
                <a:pos x="398" y="512"/>
              </a:cxn>
            </a:cxnLst>
            <a:rect l="T0" t="T1" r="T2" b="T3"/>
            <a:pathLst>
              <a:path w="830" h="512" extrusionOk="0">
                <a:moveTo>
                  <a:pt x="398" y="512"/>
                </a:moveTo>
                <a:lnTo>
                  <a:pt x="830" y="512"/>
                </a:lnTo>
                <a:lnTo>
                  <a:pt x="432" y="0"/>
                </a:lnTo>
                <a:lnTo>
                  <a:pt x="0" y="0"/>
                </a:lnTo>
                <a:lnTo>
                  <a:pt x="398" y="512"/>
                </a:lnTo>
                <a:close/>
              </a:path>
            </a:pathLst>
          </a:custGeom>
          <a:gradFill rotWithShape="0">
            <a:gsLst>
              <a:gs pos="0">
                <a:srgbClr val="FFD700"/>
              </a:gs>
              <a:gs pos="53999">
                <a:srgbClr val="FFD700"/>
              </a:gs>
              <a:gs pos="98000">
                <a:srgbClr val="FFF7A9"/>
              </a:gs>
              <a:gs pos="100000">
                <a:srgbClr val="FFF100"/>
              </a:gs>
            </a:gsLst>
            <a:lin ang="13440000"/>
          </a:gradFill>
          <a:ln w="9525">
            <a:noFill/>
            <a:round/>
            <a:headEnd/>
            <a:tailEnd/>
          </a:ln>
        </p:spPr>
        <p:txBody>
          <a:bodyPr lIns="91425" tIns="45700" rIns="91425" bIns="45700"/>
          <a:lstStyle/>
          <a:p>
            <a:endParaRPr lang="tr-TR"/>
          </a:p>
        </p:txBody>
      </p:sp>
      <p:sp>
        <p:nvSpPr>
          <p:cNvPr id="7" name="Shape 73"/>
          <p:cNvSpPr>
            <a:spLocks/>
          </p:cNvSpPr>
          <p:nvPr/>
        </p:nvSpPr>
        <p:spPr bwMode="auto">
          <a:xfrm>
            <a:off x="7415213" y="1"/>
            <a:ext cx="1555750" cy="612775"/>
          </a:xfrm>
          <a:custGeom>
            <a:avLst/>
            <a:gdLst>
              <a:gd name="T0" fmla="*/ 0 w 980"/>
              <a:gd name="T1" fmla="*/ 0 h 607"/>
              <a:gd name="T2" fmla="*/ 980 w 980"/>
              <a:gd name="T3" fmla="*/ 607 h 607"/>
            </a:gdLst>
            <a:ahLst/>
            <a:cxnLst>
              <a:cxn ang="0">
                <a:pos x="510" y="607"/>
              </a:cxn>
              <a:cxn ang="0">
                <a:pos x="980" y="0"/>
              </a:cxn>
              <a:cxn ang="0">
                <a:pos x="470" y="0"/>
              </a:cxn>
              <a:cxn ang="0">
                <a:pos x="0" y="607"/>
              </a:cxn>
              <a:cxn ang="0">
                <a:pos x="510" y="607"/>
              </a:cxn>
              <a:cxn ang="0">
                <a:pos x="510" y="607"/>
              </a:cxn>
            </a:cxnLst>
            <a:rect l="T0" t="T1" r="T2" b="T3"/>
            <a:pathLst>
              <a:path w="980" h="607" extrusionOk="0">
                <a:moveTo>
                  <a:pt x="510" y="607"/>
                </a:moveTo>
                <a:lnTo>
                  <a:pt x="980" y="0"/>
                </a:lnTo>
                <a:lnTo>
                  <a:pt x="470" y="0"/>
                </a:lnTo>
                <a:lnTo>
                  <a:pt x="0" y="607"/>
                </a:lnTo>
                <a:lnTo>
                  <a:pt x="510" y="607"/>
                </a:lnTo>
                <a:close/>
              </a:path>
            </a:pathLst>
          </a:custGeom>
          <a:gradFill rotWithShape="0">
            <a:gsLst>
              <a:gs pos="0">
                <a:srgbClr val="CD118C"/>
              </a:gs>
              <a:gs pos="53999">
                <a:srgbClr val="CD118C"/>
              </a:gs>
              <a:gs pos="98000">
                <a:srgbClr val="F074AC"/>
              </a:gs>
              <a:gs pos="100000">
                <a:srgbClr val="EB008B"/>
              </a:gs>
            </a:gsLst>
            <a:lin ang="18840000"/>
          </a:gradFill>
          <a:ln w="9525">
            <a:noFill/>
            <a:round/>
            <a:headEnd/>
            <a:tailEnd/>
          </a:ln>
        </p:spPr>
        <p:txBody>
          <a:bodyPr lIns="91425" tIns="45700" rIns="91425" bIns="45700"/>
          <a:lstStyle/>
          <a:p>
            <a:endParaRPr lang="tr-TR"/>
          </a:p>
        </p:txBody>
      </p:sp>
      <p:sp>
        <p:nvSpPr>
          <p:cNvPr id="8" name="Shape 74"/>
          <p:cNvSpPr>
            <a:spLocks/>
          </p:cNvSpPr>
          <p:nvPr/>
        </p:nvSpPr>
        <p:spPr bwMode="auto">
          <a:xfrm>
            <a:off x="8397877" y="1309688"/>
            <a:ext cx="746125" cy="611187"/>
          </a:xfrm>
          <a:custGeom>
            <a:avLst/>
            <a:gdLst>
              <a:gd name="T0" fmla="*/ 0 w 470"/>
              <a:gd name="T1" fmla="*/ 0 h 605"/>
              <a:gd name="T2" fmla="*/ 470 w 470"/>
              <a:gd name="T3" fmla="*/ 605 h 605"/>
            </a:gdLst>
            <a:ahLst/>
            <a:cxnLst>
              <a:cxn ang="0">
                <a:pos x="470" y="0"/>
              </a:cxn>
              <a:cxn ang="0">
                <a:pos x="0" y="605"/>
              </a:cxn>
              <a:cxn ang="0">
                <a:pos x="470" y="605"/>
              </a:cxn>
              <a:cxn ang="0">
                <a:pos x="470" y="0"/>
              </a:cxn>
            </a:cxnLst>
            <a:rect l="T0" t="T1" r="T2" b="T3"/>
            <a:pathLst>
              <a:path w="470" h="605" extrusionOk="0">
                <a:moveTo>
                  <a:pt x="470" y="0"/>
                </a:moveTo>
                <a:lnTo>
                  <a:pt x="0" y="605"/>
                </a:lnTo>
                <a:lnTo>
                  <a:pt x="470" y="605"/>
                </a:lnTo>
                <a:lnTo>
                  <a:pt x="470" y="0"/>
                </a:lnTo>
                <a:close/>
              </a:path>
            </a:pathLst>
          </a:custGeom>
          <a:gradFill rotWithShape="0">
            <a:gsLst>
              <a:gs pos="0">
                <a:srgbClr val="CD118C"/>
              </a:gs>
              <a:gs pos="53999">
                <a:srgbClr val="CD118C"/>
              </a:gs>
              <a:gs pos="98000">
                <a:srgbClr val="F074AC"/>
              </a:gs>
              <a:gs pos="100000">
                <a:srgbClr val="EB008B"/>
              </a:gs>
            </a:gsLst>
            <a:lin ang="18840000"/>
          </a:gradFill>
          <a:ln w="9525">
            <a:noFill/>
            <a:round/>
            <a:headEnd/>
            <a:tailEnd/>
          </a:ln>
        </p:spPr>
        <p:txBody>
          <a:bodyPr lIns="91425" tIns="45700" rIns="91425" bIns="45700"/>
          <a:lstStyle/>
          <a:p>
            <a:endParaRPr lang="tr-TR"/>
          </a:p>
        </p:txBody>
      </p:sp>
      <p:sp>
        <p:nvSpPr>
          <p:cNvPr id="9" name="Shape 75"/>
          <p:cNvSpPr>
            <a:spLocks/>
          </p:cNvSpPr>
          <p:nvPr/>
        </p:nvSpPr>
        <p:spPr bwMode="auto">
          <a:xfrm>
            <a:off x="8397877" y="1920875"/>
            <a:ext cx="746125" cy="609600"/>
          </a:xfrm>
          <a:custGeom>
            <a:avLst/>
            <a:gdLst>
              <a:gd name="T0" fmla="*/ 0 w 470"/>
              <a:gd name="T1" fmla="*/ 0 h 605"/>
              <a:gd name="T2" fmla="*/ 470 w 470"/>
              <a:gd name="T3" fmla="*/ 605 h 605"/>
            </a:gdLst>
            <a:ahLst/>
            <a:cxnLst>
              <a:cxn ang="0">
                <a:pos x="0" y="0"/>
              </a:cxn>
              <a:cxn ang="0">
                <a:pos x="470" y="605"/>
              </a:cxn>
              <a:cxn ang="0">
                <a:pos x="470" y="0"/>
              </a:cxn>
              <a:cxn ang="0">
                <a:pos x="0" y="0"/>
              </a:cxn>
            </a:cxnLst>
            <a:rect l="T0" t="T1" r="T2" b="T3"/>
            <a:pathLst>
              <a:path w="470" h="605" extrusionOk="0">
                <a:moveTo>
                  <a:pt x="0" y="0"/>
                </a:moveTo>
                <a:lnTo>
                  <a:pt x="470" y="605"/>
                </a:lnTo>
                <a:lnTo>
                  <a:pt x="470" y="0"/>
                </a:lnTo>
                <a:lnTo>
                  <a:pt x="0" y="0"/>
                </a:lnTo>
                <a:close/>
              </a:path>
            </a:pathLst>
          </a:custGeom>
          <a:gradFill rotWithShape="0">
            <a:gsLst>
              <a:gs pos="0">
                <a:srgbClr val="FFD700"/>
              </a:gs>
              <a:gs pos="53999">
                <a:srgbClr val="FFD700"/>
              </a:gs>
              <a:gs pos="98000">
                <a:srgbClr val="FFF7A9"/>
              </a:gs>
              <a:gs pos="100000">
                <a:srgbClr val="FFF100"/>
              </a:gs>
            </a:gsLst>
            <a:lin ang="2700000"/>
          </a:gradFill>
          <a:ln w="9525">
            <a:noFill/>
            <a:round/>
            <a:headEnd/>
            <a:tailEnd/>
          </a:ln>
        </p:spPr>
        <p:txBody>
          <a:bodyPr lIns="91425" tIns="45700" rIns="91425" bIns="45700"/>
          <a:lstStyle/>
          <a:p>
            <a:endParaRPr lang="tr-TR"/>
          </a:p>
        </p:txBody>
      </p:sp>
      <p:sp>
        <p:nvSpPr>
          <p:cNvPr id="10" name="Shape 76"/>
          <p:cNvSpPr>
            <a:spLocks/>
          </p:cNvSpPr>
          <p:nvPr/>
        </p:nvSpPr>
        <p:spPr bwMode="auto">
          <a:xfrm>
            <a:off x="7415213" y="612775"/>
            <a:ext cx="1555750" cy="609600"/>
          </a:xfrm>
          <a:custGeom>
            <a:avLst/>
            <a:gdLst>
              <a:gd name="T0" fmla="*/ 0 w 980"/>
              <a:gd name="T1" fmla="*/ 0 h 605"/>
              <a:gd name="T2" fmla="*/ 980 w 980"/>
              <a:gd name="T3" fmla="*/ 605 h 605"/>
            </a:gdLst>
            <a:ahLst/>
            <a:cxnLst>
              <a:cxn ang="0">
                <a:pos x="510" y="0"/>
              </a:cxn>
              <a:cxn ang="0">
                <a:pos x="980" y="605"/>
              </a:cxn>
              <a:cxn ang="0">
                <a:pos x="470" y="605"/>
              </a:cxn>
              <a:cxn ang="0">
                <a:pos x="0" y="0"/>
              </a:cxn>
              <a:cxn ang="0">
                <a:pos x="510" y="0"/>
              </a:cxn>
              <a:cxn ang="0">
                <a:pos x="510" y="0"/>
              </a:cxn>
            </a:cxnLst>
            <a:rect l="T0" t="T1" r="T2" b="T3"/>
            <a:pathLst>
              <a:path w="980" h="605" extrusionOk="0">
                <a:moveTo>
                  <a:pt x="510" y="0"/>
                </a:moveTo>
                <a:lnTo>
                  <a:pt x="980" y="605"/>
                </a:lnTo>
                <a:lnTo>
                  <a:pt x="470" y="605"/>
                </a:lnTo>
                <a:lnTo>
                  <a:pt x="0" y="0"/>
                </a:lnTo>
                <a:lnTo>
                  <a:pt x="510" y="0"/>
                </a:lnTo>
                <a:close/>
              </a:path>
            </a:pathLst>
          </a:custGeom>
          <a:gradFill rotWithShape="0">
            <a:gsLst>
              <a:gs pos="0">
                <a:srgbClr val="FFD700"/>
              </a:gs>
              <a:gs pos="53999">
                <a:srgbClr val="FFD700"/>
              </a:gs>
              <a:gs pos="98000">
                <a:srgbClr val="FFF7A9"/>
              </a:gs>
              <a:gs pos="100000">
                <a:srgbClr val="FFF100"/>
              </a:gs>
            </a:gsLst>
            <a:lin ang="2700000"/>
          </a:gradFill>
          <a:ln w="9525">
            <a:noFill/>
            <a:round/>
            <a:headEnd/>
            <a:tailEnd/>
          </a:ln>
        </p:spPr>
        <p:txBody>
          <a:bodyPr lIns="91425" tIns="45700" rIns="91425" bIns="45700"/>
          <a:lstStyle/>
          <a:p>
            <a:endParaRPr lang="tr-TR"/>
          </a:p>
        </p:txBody>
      </p:sp>
      <p:sp>
        <p:nvSpPr>
          <p:cNvPr id="68" name="Shape 68"/>
          <p:cNvSpPr txBox="1">
            <a:spLocks noGrp="1"/>
          </p:cNvSpPr>
          <p:nvPr>
            <p:ph type="body" idx="1"/>
          </p:nvPr>
        </p:nvSpPr>
        <p:spPr>
          <a:xfrm>
            <a:off x="1574802" y="3320653"/>
            <a:ext cx="5486399" cy="513300"/>
          </a:xfrm>
          <a:prstGeom prst="rect">
            <a:avLst/>
          </a:prstGeom>
        </p:spPr>
        <p:txBody>
          <a:bodyPr/>
          <a:lstStyle>
            <a:lvl1pPr algn="ctr">
              <a:spcBef>
                <a:spcPts val="0"/>
              </a:spcBef>
              <a:buSzPct val="100000"/>
              <a:buNone/>
              <a:defRPr sz="1800"/>
            </a:lvl1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3305176"/>
            <a:ext cx="7772400" cy="1021556"/>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62A1C8C0-061B-441C-917D-8F52F307CFD1}" type="datetimeFigureOut">
              <a:rPr lang="tr-TR" smtClean="0"/>
              <a:pPr/>
              <a:t>6.10.2019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2915236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2A1C8C0-061B-441C-917D-8F52F307CFD1}" type="datetimeFigureOut">
              <a:rPr lang="tr-TR" smtClean="0"/>
              <a:pPr/>
              <a:t>6.10.2019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410705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2A1C8C0-061B-441C-917D-8F52F307CFD1}" type="datetimeFigureOut">
              <a:rPr lang="tr-TR" smtClean="0"/>
              <a:pPr/>
              <a:t>6.10.2019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309467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2A1C8C0-061B-441C-917D-8F52F307CFD1}" type="datetimeFigureOut">
              <a:rPr lang="tr-TR" smtClean="0"/>
              <a:pPr/>
              <a:t>6.10.2019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189619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2A1C8C0-061B-441C-917D-8F52F307CFD1}" type="datetimeFigureOut">
              <a:rPr lang="tr-TR" smtClean="0"/>
              <a:pPr/>
              <a:t>6.10.2019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2839297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1" y="204787"/>
            <a:ext cx="3008313" cy="871538"/>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2A1C8C0-061B-441C-917D-8F52F307CFD1}" type="datetimeFigureOut">
              <a:rPr lang="tr-TR" smtClean="0"/>
              <a:pPr/>
              <a:t>6.10.2019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183653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3600450"/>
            <a:ext cx="5486400" cy="425054"/>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2A1C8C0-061B-441C-917D-8F52F307CFD1}" type="datetimeFigureOut">
              <a:rPr lang="tr-TR" smtClean="0"/>
              <a:pPr/>
              <a:t>6.10.2019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3783096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2A1C8C0-061B-441C-917D-8F52F307CFD1}" type="datetimeFigureOut">
              <a:rPr lang="tr-TR" smtClean="0"/>
              <a:pPr/>
              <a:t>6.10.2019</a:t>
            </a:fld>
            <a:endParaRPr lang="tr-TR"/>
          </a:p>
        </p:txBody>
      </p:sp>
      <p:sp>
        <p:nvSpPr>
          <p:cNvPr id="5" name="Altbilgi Yer Tutucusu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4EF528-7DBF-4B5A-ADE2-204A7FC8EA60}" type="slidenum">
              <a:rPr lang="tr-TR" smtClean="0"/>
              <a:pPr/>
              <a:t>‹#›</a:t>
            </a:fld>
            <a:endParaRPr lang="tr-TR"/>
          </a:p>
        </p:txBody>
      </p:sp>
    </p:spTree>
    <p:extLst>
      <p:ext uri="{BB962C8B-B14F-4D97-AF65-F5344CB8AC3E}">
        <p14:creationId xmlns:p14="http://schemas.microsoft.com/office/powerpoint/2010/main" xmlns="" val="3566547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8" name="7 Serbest Form"/>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9" name="8 Başlık Yer Tutucusu"/>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fld id="{5EDEB099-112E-4452-BF99-A09C920CA779}" type="datetime1">
              <a:rPr lang="tr-TR" smtClean="0">
                <a:solidFill>
                  <a:srgbClr val="04617B">
                    <a:shade val="90000"/>
                  </a:srgbClr>
                </a:solidFill>
                <a:latin typeface="Arial" charset="0"/>
              </a:rPr>
              <a:pPr fontAlgn="base">
                <a:spcBef>
                  <a:spcPct val="0"/>
                </a:spcBef>
                <a:spcAft>
                  <a:spcPct val="0"/>
                </a:spcAft>
                <a:defRPr/>
              </a:pPr>
              <a:t>6.10.2019</a:t>
            </a:fld>
            <a:endParaRPr lang="tr-TR">
              <a:solidFill>
                <a:srgbClr val="04617B">
                  <a:shade val="90000"/>
                </a:srgbClr>
              </a:solidFill>
              <a:latin typeface="Arial" charset="0"/>
            </a:endParaRPr>
          </a:p>
        </p:txBody>
      </p:sp>
      <p:sp>
        <p:nvSpPr>
          <p:cNvPr id="22" name="21 Altbilgi Yer Tutucusu"/>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tr-TR">
              <a:solidFill>
                <a:srgbClr val="04617B">
                  <a:shade val="90000"/>
                </a:srgbClr>
              </a:solidFill>
              <a:latin typeface="Arial" charset="0"/>
            </a:endParaRPr>
          </a:p>
        </p:txBody>
      </p:sp>
      <p:sp>
        <p:nvSpPr>
          <p:cNvPr id="18" name="17 Slayt Numarası Yer Tutucusu"/>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9259DF10-68D0-4E6D-A9A8-EB3B357175AE}" type="slidenum">
              <a:rPr lang="tr-TR" smtClean="0">
                <a:solidFill>
                  <a:srgbClr val="04617B">
                    <a:shade val="90000"/>
                  </a:srgbClr>
                </a:solidFill>
                <a:latin typeface="Arial" charset="0"/>
              </a:rPr>
              <a:pPr fontAlgn="base">
                <a:spcBef>
                  <a:spcPct val="0"/>
                </a:spcBef>
                <a:spcAft>
                  <a:spcPct val="0"/>
                </a:spcAft>
                <a:defRPr/>
              </a:pPr>
              <a:t>‹#›</a:t>
            </a:fld>
            <a:endParaRPr lang="tr-TR">
              <a:solidFill>
                <a:srgbClr val="04617B">
                  <a:shade val="90000"/>
                </a:srgbClr>
              </a:solidFill>
              <a:latin typeface="Arial" charset="0"/>
            </a:endParaRPr>
          </a:p>
        </p:txBody>
      </p:sp>
      <p:grpSp>
        <p:nvGrpSpPr>
          <p:cNvPr id="2" name="1 Grup"/>
          <p:cNvGrpSpPr/>
          <p:nvPr/>
        </p:nvGrpSpPr>
        <p:grpSpPr>
          <a:xfrm>
            <a:off x="-19017" y="151806"/>
            <a:ext cx="9180548" cy="486918"/>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grpSp>
      <p:pic>
        <p:nvPicPr>
          <p:cNvPr id="14" name="7 Resim" descr="powerpoint3.jpg"/>
          <p:cNvPicPr>
            <a:picLocks noChangeAspect="1"/>
          </p:cNvPicPr>
          <p:nvPr userDrawn="1"/>
        </p:nvPicPr>
        <p:blipFill>
          <a:blip r:embed="rId16" cstate="print"/>
          <a:srcRect/>
          <a:stretch>
            <a:fillRect/>
          </a:stretch>
        </p:blipFill>
        <p:spPr bwMode="auto">
          <a:xfrm>
            <a:off x="0" y="0"/>
            <a:ext cx="9144000" cy="5143500"/>
          </a:xfrm>
          <a:prstGeom prst="rect">
            <a:avLst/>
          </a:prstGeom>
          <a:noFill/>
          <a:ln w="9525">
            <a:noFill/>
            <a:miter lim="800000"/>
            <a:headEnd/>
            <a:tailEnd/>
          </a:ln>
        </p:spPr>
      </p:pic>
    </p:spTree>
    <p:extLst>
      <p:ext uri="{BB962C8B-B14F-4D97-AF65-F5344CB8AC3E}">
        <p14:creationId xmlns:p14="http://schemas.microsoft.com/office/powerpoint/2010/main" xmlns="" val="31865702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image" Target="../media/image276.jpeg"/><Relationship Id="rId7" Type="http://schemas.openxmlformats.org/officeDocument/2006/relationships/image" Target="../media/image316.png"/><Relationship Id="rId2" Type="http://schemas.openxmlformats.org/officeDocument/2006/relationships/notesSlide" Target="../notesSlides/notesSlide100.xml"/><Relationship Id="rId1" Type="http://schemas.openxmlformats.org/officeDocument/2006/relationships/slideLayout" Target="../slideLayouts/slideLayout19.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277.jpeg"/><Relationship Id="rId9" Type="http://schemas.openxmlformats.org/officeDocument/2006/relationships/image" Target="../media/image236.jpeg"/></Relationships>
</file>

<file path=ppt/slides/_rels/slide101.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101.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102.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image" Target="../media/image318.jpeg"/><Relationship Id="rId7" Type="http://schemas.openxmlformats.org/officeDocument/2006/relationships/image" Target="../media/image322.png"/><Relationship Id="rId2" Type="http://schemas.openxmlformats.org/officeDocument/2006/relationships/notesSlide" Target="../notesSlides/notesSlide102.xml"/><Relationship Id="rId1" Type="http://schemas.openxmlformats.org/officeDocument/2006/relationships/slideLayout" Target="../slideLayouts/slideLayout19.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9.png"/><Relationship Id="rId9" Type="http://schemas.openxmlformats.org/officeDocument/2006/relationships/image" Target="../media/image236.jpeg"/></Relationships>
</file>

<file path=ppt/slides/_rels/slide103.xml.rels><?xml version="1.0" encoding="UTF-8" standalone="yes"?>
<Relationships xmlns="http://schemas.openxmlformats.org/package/2006/relationships"><Relationship Id="rId8" Type="http://schemas.openxmlformats.org/officeDocument/2006/relationships/image" Target="../media/image324.png"/><Relationship Id="rId13" Type="http://schemas.openxmlformats.org/officeDocument/2006/relationships/image" Target="../media/image329.png"/><Relationship Id="rId18" Type="http://schemas.openxmlformats.org/officeDocument/2006/relationships/image" Target="../media/image334.png"/><Relationship Id="rId3" Type="http://schemas.openxmlformats.org/officeDocument/2006/relationships/image" Target="../media/image318.jpeg"/><Relationship Id="rId7" Type="http://schemas.openxmlformats.org/officeDocument/2006/relationships/image" Target="../media/image322.png"/><Relationship Id="rId12" Type="http://schemas.openxmlformats.org/officeDocument/2006/relationships/image" Target="../media/image328.png"/><Relationship Id="rId17" Type="http://schemas.openxmlformats.org/officeDocument/2006/relationships/image" Target="../media/image333.png"/><Relationship Id="rId2" Type="http://schemas.openxmlformats.org/officeDocument/2006/relationships/notesSlide" Target="../notesSlides/notesSlide103.xml"/><Relationship Id="rId16" Type="http://schemas.openxmlformats.org/officeDocument/2006/relationships/image" Target="../media/image332.png"/><Relationship Id="rId1" Type="http://schemas.openxmlformats.org/officeDocument/2006/relationships/slideLayout" Target="../slideLayouts/slideLayout19.xml"/><Relationship Id="rId6" Type="http://schemas.openxmlformats.org/officeDocument/2006/relationships/image" Target="../media/image321.png"/><Relationship Id="rId11" Type="http://schemas.openxmlformats.org/officeDocument/2006/relationships/image" Target="../media/image327.png"/><Relationship Id="rId5" Type="http://schemas.openxmlformats.org/officeDocument/2006/relationships/image" Target="../media/image320.png"/><Relationship Id="rId15" Type="http://schemas.openxmlformats.org/officeDocument/2006/relationships/image" Target="../media/image331.png"/><Relationship Id="rId10" Type="http://schemas.openxmlformats.org/officeDocument/2006/relationships/image" Target="../media/image326.png"/><Relationship Id="rId19" Type="http://schemas.openxmlformats.org/officeDocument/2006/relationships/image" Target="../media/image236.jpeg"/><Relationship Id="rId4" Type="http://schemas.openxmlformats.org/officeDocument/2006/relationships/image" Target="../media/image319.png"/><Relationship Id="rId9" Type="http://schemas.openxmlformats.org/officeDocument/2006/relationships/image" Target="../media/image325.png"/><Relationship Id="rId14" Type="http://schemas.openxmlformats.org/officeDocument/2006/relationships/image" Target="../media/image330.png"/></Relationships>
</file>

<file path=ppt/slides/_rels/slide104.xml.rels><?xml version="1.0" encoding="UTF-8" standalone="yes"?>
<Relationships xmlns="http://schemas.openxmlformats.org/package/2006/relationships"><Relationship Id="rId8" Type="http://schemas.openxmlformats.org/officeDocument/2006/relationships/image" Target="../media/image339.png"/><Relationship Id="rId3" Type="http://schemas.openxmlformats.org/officeDocument/2006/relationships/image" Target="../media/image318.jpeg"/><Relationship Id="rId7" Type="http://schemas.openxmlformats.org/officeDocument/2006/relationships/image" Target="../media/image338.png"/><Relationship Id="rId2" Type="http://schemas.openxmlformats.org/officeDocument/2006/relationships/notesSlide" Target="../notesSlides/notesSlide104.xml"/><Relationship Id="rId1" Type="http://schemas.openxmlformats.org/officeDocument/2006/relationships/slideLayout" Target="../slideLayouts/slideLayout19.xml"/><Relationship Id="rId6" Type="http://schemas.openxmlformats.org/officeDocument/2006/relationships/image" Target="../media/image337.png"/><Relationship Id="rId5" Type="http://schemas.openxmlformats.org/officeDocument/2006/relationships/image" Target="../media/image336.png"/><Relationship Id="rId4" Type="http://schemas.openxmlformats.org/officeDocument/2006/relationships/image" Target="../media/image335.png"/><Relationship Id="rId9" Type="http://schemas.openxmlformats.org/officeDocument/2006/relationships/image" Target="../media/image236.jpeg"/></Relationships>
</file>

<file path=ppt/slides/_rels/slide105.xml.rels><?xml version="1.0" encoding="UTF-8" standalone="yes"?>
<Relationships xmlns="http://schemas.openxmlformats.org/package/2006/relationships"><Relationship Id="rId8" Type="http://schemas.openxmlformats.org/officeDocument/2006/relationships/image" Target="../media/image342.png"/><Relationship Id="rId3" Type="http://schemas.openxmlformats.org/officeDocument/2006/relationships/image" Target="../media/image318.jpeg"/><Relationship Id="rId7" Type="http://schemas.openxmlformats.org/officeDocument/2006/relationships/image" Target="../media/image341.png"/><Relationship Id="rId12" Type="http://schemas.openxmlformats.org/officeDocument/2006/relationships/image" Target="../media/image236.jpeg"/><Relationship Id="rId2" Type="http://schemas.openxmlformats.org/officeDocument/2006/relationships/notesSlide" Target="../notesSlides/notesSlide105.xml"/><Relationship Id="rId1" Type="http://schemas.openxmlformats.org/officeDocument/2006/relationships/slideLayout" Target="../slideLayouts/slideLayout19.xml"/><Relationship Id="rId6" Type="http://schemas.openxmlformats.org/officeDocument/2006/relationships/image" Target="../media/image340.png"/><Relationship Id="rId11" Type="http://schemas.openxmlformats.org/officeDocument/2006/relationships/image" Target="../media/image345.png"/><Relationship Id="rId5" Type="http://schemas.openxmlformats.org/officeDocument/2006/relationships/image" Target="../media/image337.png"/><Relationship Id="rId10" Type="http://schemas.openxmlformats.org/officeDocument/2006/relationships/image" Target="../media/image344.png"/><Relationship Id="rId4" Type="http://schemas.openxmlformats.org/officeDocument/2006/relationships/image" Target="../media/image336.png"/><Relationship Id="rId9" Type="http://schemas.openxmlformats.org/officeDocument/2006/relationships/image" Target="../media/image343.png"/></Relationships>
</file>

<file path=ppt/slides/_rels/slide106.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348.png"/><Relationship Id="rId3" Type="http://schemas.openxmlformats.org/officeDocument/2006/relationships/image" Target="../media/image318.jpeg"/><Relationship Id="rId7" Type="http://schemas.openxmlformats.org/officeDocument/2006/relationships/image" Target="../media/image327.png"/><Relationship Id="rId12" Type="http://schemas.openxmlformats.org/officeDocument/2006/relationships/image" Target="../media/image347.png"/><Relationship Id="rId2" Type="http://schemas.openxmlformats.org/officeDocument/2006/relationships/notesSlide" Target="../notesSlides/notesSlide106.xml"/><Relationship Id="rId1" Type="http://schemas.openxmlformats.org/officeDocument/2006/relationships/slideLayout" Target="../slideLayouts/slideLayout19.xml"/><Relationship Id="rId6" Type="http://schemas.openxmlformats.org/officeDocument/2006/relationships/image" Target="../media/image326.png"/><Relationship Id="rId11" Type="http://schemas.openxmlformats.org/officeDocument/2006/relationships/image" Target="../media/image346.png"/><Relationship Id="rId5" Type="http://schemas.openxmlformats.org/officeDocument/2006/relationships/image" Target="../media/image322.png"/><Relationship Id="rId10" Type="http://schemas.openxmlformats.org/officeDocument/2006/relationships/image" Target="../media/image334.png"/><Relationship Id="rId4" Type="http://schemas.openxmlformats.org/officeDocument/2006/relationships/image" Target="../media/image321.png"/><Relationship Id="rId9" Type="http://schemas.openxmlformats.org/officeDocument/2006/relationships/image" Target="../media/image331.png"/><Relationship Id="rId14" Type="http://schemas.openxmlformats.org/officeDocument/2006/relationships/image" Target="../media/image236.jpeg"/></Relationships>
</file>

<file path=ppt/slides/_rels/slide107.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18.jpeg"/><Relationship Id="rId7" Type="http://schemas.openxmlformats.org/officeDocument/2006/relationships/image" Target="../media/image327.png"/><Relationship Id="rId12" Type="http://schemas.openxmlformats.org/officeDocument/2006/relationships/image" Target="../media/image236.jpeg"/><Relationship Id="rId2" Type="http://schemas.openxmlformats.org/officeDocument/2006/relationships/notesSlide" Target="../notesSlides/notesSlide107.xml"/><Relationship Id="rId1" Type="http://schemas.openxmlformats.org/officeDocument/2006/relationships/slideLayout" Target="../slideLayouts/slideLayout19.xml"/><Relationship Id="rId6" Type="http://schemas.openxmlformats.org/officeDocument/2006/relationships/image" Target="../media/image326.png"/><Relationship Id="rId11" Type="http://schemas.openxmlformats.org/officeDocument/2006/relationships/image" Target="../media/image348.png"/><Relationship Id="rId5" Type="http://schemas.openxmlformats.org/officeDocument/2006/relationships/image" Target="../media/image322.png"/><Relationship Id="rId10" Type="http://schemas.openxmlformats.org/officeDocument/2006/relationships/image" Target="../media/image334.png"/><Relationship Id="rId4" Type="http://schemas.openxmlformats.org/officeDocument/2006/relationships/image" Target="../media/image321.png"/><Relationship Id="rId9" Type="http://schemas.openxmlformats.org/officeDocument/2006/relationships/image" Target="../media/image331.png"/></Relationships>
</file>

<file path=ppt/slides/_rels/slide108.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350.png"/><Relationship Id="rId3" Type="http://schemas.openxmlformats.org/officeDocument/2006/relationships/image" Target="../media/image318.jpeg"/><Relationship Id="rId7" Type="http://schemas.openxmlformats.org/officeDocument/2006/relationships/image" Target="../media/image327.png"/><Relationship Id="rId12" Type="http://schemas.openxmlformats.org/officeDocument/2006/relationships/image" Target="../media/image349.png"/><Relationship Id="rId2" Type="http://schemas.openxmlformats.org/officeDocument/2006/relationships/notesSlide" Target="../notesSlides/notesSlide108.xml"/><Relationship Id="rId16" Type="http://schemas.openxmlformats.org/officeDocument/2006/relationships/image" Target="../media/image236.jpeg"/><Relationship Id="rId1" Type="http://schemas.openxmlformats.org/officeDocument/2006/relationships/slideLayout" Target="../slideLayouts/slideLayout19.xml"/><Relationship Id="rId6" Type="http://schemas.openxmlformats.org/officeDocument/2006/relationships/image" Target="../media/image326.png"/><Relationship Id="rId11" Type="http://schemas.openxmlformats.org/officeDocument/2006/relationships/image" Target="../media/image348.png"/><Relationship Id="rId5" Type="http://schemas.openxmlformats.org/officeDocument/2006/relationships/image" Target="../media/image322.png"/><Relationship Id="rId15" Type="http://schemas.openxmlformats.org/officeDocument/2006/relationships/image" Target="../media/image352.png"/><Relationship Id="rId10" Type="http://schemas.openxmlformats.org/officeDocument/2006/relationships/image" Target="../media/image334.png"/><Relationship Id="rId4" Type="http://schemas.openxmlformats.org/officeDocument/2006/relationships/image" Target="../media/image321.png"/><Relationship Id="rId9" Type="http://schemas.openxmlformats.org/officeDocument/2006/relationships/image" Target="../media/image331.png"/><Relationship Id="rId14" Type="http://schemas.openxmlformats.org/officeDocument/2006/relationships/image" Target="../media/image351.png"/></Relationships>
</file>

<file path=ppt/slides/_rels/slide109.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109.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355.png"/><Relationship Id="rId4" Type="http://schemas.openxmlformats.org/officeDocument/2006/relationships/image" Target="../media/image35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8" Type="http://schemas.openxmlformats.org/officeDocument/2006/relationships/image" Target="../media/image361.png"/><Relationship Id="rId3" Type="http://schemas.openxmlformats.org/officeDocument/2006/relationships/image" Target="../media/image356.jpeg"/><Relationship Id="rId7" Type="http://schemas.openxmlformats.org/officeDocument/2006/relationships/image" Target="../media/image360.png"/><Relationship Id="rId2" Type="http://schemas.openxmlformats.org/officeDocument/2006/relationships/notesSlide" Target="../notesSlides/notesSlide110.xml"/><Relationship Id="rId1" Type="http://schemas.openxmlformats.org/officeDocument/2006/relationships/slideLayout" Target="../slideLayouts/slideLayout19.xml"/><Relationship Id="rId6" Type="http://schemas.openxmlformats.org/officeDocument/2006/relationships/image" Target="../media/image359.png"/><Relationship Id="rId5" Type="http://schemas.openxmlformats.org/officeDocument/2006/relationships/image" Target="../media/image358.png"/><Relationship Id="rId4" Type="http://schemas.openxmlformats.org/officeDocument/2006/relationships/image" Target="../media/image357.png"/><Relationship Id="rId9" Type="http://schemas.openxmlformats.org/officeDocument/2006/relationships/image" Target="../media/image236.jpeg"/></Relationships>
</file>

<file path=ppt/slides/_rels/slide111.xml.rels><?xml version="1.0" encoding="UTF-8" standalone="yes"?>
<Relationships xmlns="http://schemas.openxmlformats.org/package/2006/relationships"><Relationship Id="rId8" Type="http://schemas.openxmlformats.org/officeDocument/2006/relationships/image" Target="../media/image367.png"/><Relationship Id="rId3" Type="http://schemas.openxmlformats.org/officeDocument/2006/relationships/image" Target="../media/image362.jpeg"/><Relationship Id="rId7" Type="http://schemas.openxmlformats.org/officeDocument/2006/relationships/image" Target="../media/image366.png"/><Relationship Id="rId2" Type="http://schemas.openxmlformats.org/officeDocument/2006/relationships/notesSlide" Target="../notesSlides/notesSlide111.xml"/><Relationship Id="rId1" Type="http://schemas.openxmlformats.org/officeDocument/2006/relationships/slideLayout" Target="../slideLayouts/slideLayout19.xml"/><Relationship Id="rId6" Type="http://schemas.openxmlformats.org/officeDocument/2006/relationships/image" Target="../media/image365.png"/><Relationship Id="rId5" Type="http://schemas.openxmlformats.org/officeDocument/2006/relationships/image" Target="../media/image364.png"/><Relationship Id="rId4" Type="http://schemas.openxmlformats.org/officeDocument/2006/relationships/image" Target="../media/image363.png"/><Relationship Id="rId9" Type="http://schemas.openxmlformats.org/officeDocument/2006/relationships/image" Target="../media/image236.jpeg"/></Relationships>
</file>

<file path=ppt/slides/_rels/slide112.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68.jpeg"/><Relationship Id="rId7" Type="http://schemas.openxmlformats.org/officeDocument/2006/relationships/image" Target="../media/image372.png"/><Relationship Id="rId2" Type="http://schemas.openxmlformats.org/officeDocument/2006/relationships/notesSlide" Target="../notesSlides/notesSlide112.xml"/><Relationship Id="rId1" Type="http://schemas.openxmlformats.org/officeDocument/2006/relationships/slideLayout" Target="../slideLayouts/slideLayout19.xml"/><Relationship Id="rId6" Type="http://schemas.openxmlformats.org/officeDocument/2006/relationships/image" Target="../media/image371.png"/><Relationship Id="rId11" Type="http://schemas.openxmlformats.org/officeDocument/2006/relationships/image" Target="../media/image236.jpeg"/><Relationship Id="rId5" Type="http://schemas.openxmlformats.org/officeDocument/2006/relationships/image" Target="../media/image370.png"/><Relationship Id="rId10" Type="http://schemas.openxmlformats.org/officeDocument/2006/relationships/image" Target="../media/image375.png"/><Relationship Id="rId4" Type="http://schemas.openxmlformats.org/officeDocument/2006/relationships/image" Target="../media/image369.png"/><Relationship Id="rId9" Type="http://schemas.openxmlformats.org/officeDocument/2006/relationships/image" Target="../media/image374.png"/></Relationships>
</file>

<file path=ppt/slides/_rels/slide113.xml.rels><?xml version="1.0" encoding="UTF-8" standalone="yes"?>
<Relationships xmlns="http://schemas.openxmlformats.org/package/2006/relationships"><Relationship Id="rId3" Type="http://schemas.openxmlformats.org/officeDocument/2006/relationships/image" Target="../media/image376.jpeg"/><Relationship Id="rId7" Type="http://schemas.openxmlformats.org/officeDocument/2006/relationships/image" Target="../media/image236.jpeg"/><Relationship Id="rId2" Type="http://schemas.openxmlformats.org/officeDocument/2006/relationships/notesSlide" Target="../notesSlides/notesSlide113.xml"/><Relationship Id="rId1" Type="http://schemas.openxmlformats.org/officeDocument/2006/relationships/slideLayout" Target="../slideLayouts/slideLayout19.xml"/><Relationship Id="rId6" Type="http://schemas.openxmlformats.org/officeDocument/2006/relationships/image" Target="../media/image379.png"/><Relationship Id="rId5" Type="http://schemas.openxmlformats.org/officeDocument/2006/relationships/image" Target="../media/image378.png"/><Relationship Id="rId4" Type="http://schemas.openxmlformats.org/officeDocument/2006/relationships/image" Target="../media/image377.png"/></Relationships>
</file>

<file path=ppt/slides/_rels/slide114.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114.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382.png"/><Relationship Id="rId4" Type="http://schemas.openxmlformats.org/officeDocument/2006/relationships/image" Target="../media/image381.png"/></Relationships>
</file>

<file path=ppt/slides/_rels/slide115.xml.rels><?xml version="1.0" encoding="UTF-8" standalone="yes"?>
<Relationships xmlns="http://schemas.openxmlformats.org/package/2006/relationships"><Relationship Id="rId3" Type="http://schemas.openxmlformats.org/officeDocument/2006/relationships/image" Target="../media/image383.jpeg"/><Relationship Id="rId7" Type="http://schemas.openxmlformats.org/officeDocument/2006/relationships/image" Target="../media/image236.jpeg"/><Relationship Id="rId2" Type="http://schemas.openxmlformats.org/officeDocument/2006/relationships/notesSlide" Target="../notesSlides/notesSlide115.xml"/><Relationship Id="rId1" Type="http://schemas.openxmlformats.org/officeDocument/2006/relationships/slideLayout" Target="../slideLayouts/slideLayout19.xml"/><Relationship Id="rId6" Type="http://schemas.openxmlformats.org/officeDocument/2006/relationships/image" Target="../media/image386.png"/><Relationship Id="rId5" Type="http://schemas.openxmlformats.org/officeDocument/2006/relationships/image" Target="../media/image385.png"/><Relationship Id="rId4" Type="http://schemas.openxmlformats.org/officeDocument/2006/relationships/image" Target="../media/image384.png"/></Relationships>
</file>

<file path=ppt/slides/_rels/slide116.xml.rels><?xml version="1.0" encoding="UTF-8" standalone="yes"?>
<Relationships xmlns="http://schemas.openxmlformats.org/package/2006/relationships"><Relationship Id="rId3" Type="http://schemas.openxmlformats.org/officeDocument/2006/relationships/image" Target="../media/image387.jpeg"/><Relationship Id="rId7" Type="http://schemas.openxmlformats.org/officeDocument/2006/relationships/image" Target="../media/image236.jpeg"/><Relationship Id="rId2" Type="http://schemas.openxmlformats.org/officeDocument/2006/relationships/notesSlide" Target="../notesSlides/notesSlide116.xml"/><Relationship Id="rId1" Type="http://schemas.openxmlformats.org/officeDocument/2006/relationships/slideLayout" Target="../slideLayouts/slideLayout19.xml"/><Relationship Id="rId6" Type="http://schemas.openxmlformats.org/officeDocument/2006/relationships/image" Target="../media/image390.png"/><Relationship Id="rId5" Type="http://schemas.openxmlformats.org/officeDocument/2006/relationships/image" Target="../media/image389.png"/><Relationship Id="rId4" Type="http://schemas.openxmlformats.org/officeDocument/2006/relationships/image" Target="../media/image388.png"/></Relationships>
</file>

<file path=ppt/slides/_rels/slide117.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117.xml"/><Relationship Id="rId1" Type="http://schemas.openxmlformats.org/officeDocument/2006/relationships/slideLayout" Target="../slideLayouts/slideLayout19.xml"/><Relationship Id="rId5" Type="http://schemas.openxmlformats.org/officeDocument/2006/relationships/image" Target="../media/image236.jpeg"/><Relationship Id="rId4" Type="http://schemas.openxmlformats.org/officeDocument/2006/relationships/image" Target="../media/image392.jpeg"/></Relationships>
</file>

<file path=ppt/slides/_rels/slide118.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notesSlide" Target="../notesSlides/notesSlide118.xml"/><Relationship Id="rId1" Type="http://schemas.openxmlformats.org/officeDocument/2006/relationships/slideLayout" Target="../slideLayouts/slideLayout19.xml"/><Relationship Id="rId5" Type="http://schemas.openxmlformats.org/officeDocument/2006/relationships/image" Target="../media/image236.jpeg"/><Relationship Id="rId4" Type="http://schemas.openxmlformats.org/officeDocument/2006/relationships/image" Target="../media/image394.jpeg"/></Relationships>
</file>

<file path=ppt/slides/_rels/slide119.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395.jpeg"/><Relationship Id="rId7" Type="http://schemas.openxmlformats.org/officeDocument/2006/relationships/image" Target="../media/image399.png"/><Relationship Id="rId2" Type="http://schemas.openxmlformats.org/officeDocument/2006/relationships/notesSlide" Target="../notesSlides/notesSlide119.xml"/><Relationship Id="rId1" Type="http://schemas.openxmlformats.org/officeDocument/2006/relationships/slideLayout" Target="../slideLayouts/slideLayout19.xml"/><Relationship Id="rId6" Type="http://schemas.openxmlformats.org/officeDocument/2006/relationships/image" Target="../media/image398.png"/><Relationship Id="rId5" Type="http://schemas.openxmlformats.org/officeDocument/2006/relationships/image" Target="../media/image397.png"/><Relationship Id="rId4" Type="http://schemas.openxmlformats.org/officeDocument/2006/relationships/image" Target="../media/image396.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20.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395.jpeg"/><Relationship Id="rId7" Type="http://schemas.openxmlformats.org/officeDocument/2006/relationships/image" Target="../media/image399.png"/><Relationship Id="rId2" Type="http://schemas.openxmlformats.org/officeDocument/2006/relationships/notesSlide" Target="../notesSlides/notesSlide120.xml"/><Relationship Id="rId1" Type="http://schemas.openxmlformats.org/officeDocument/2006/relationships/slideLayout" Target="../slideLayouts/slideLayout19.xml"/><Relationship Id="rId6" Type="http://schemas.openxmlformats.org/officeDocument/2006/relationships/image" Target="../media/image398.png"/><Relationship Id="rId11" Type="http://schemas.openxmlformats.org/officeDocument/2006/relationships/image" Target="../media/image236.jpeg"/><Relationship Id="rId5" Type="http://schemas.openxmlformats.org/officeDocument/2006/relationships/image" Target="../media/image397.png"/><Relationship Id="rId10" Type="http://schemas.openxmlformats.org/officeDocument/2006/relationships/image" Target="../media/image402.png"/><Relationship Id="rId4" Type="http://schemas.openxmlformats.org/officeDocument/2006/relationships/image" Target="../media/image396.png"/><Relationship Id="rId9" Type="http://schemas.openxmlformats.org/officeDocument/2006/relationships/image" Target="../media/image401.png"/></Relationships>
</file>

<file path=ppt/slides/_rels/slide121.xml.rels><?xml version="1.0" encoding="UTF-8" standalone="yes"?>
<Relationships xmlns="http://schemas.openxmlformats.org/package/2006/relationships"><Relationship Id="rId8" Type="http://schemas.openxmlformats.org/officeDocument/2006/relationships/image" Target="../media/image408.png"/><Relationship Id="rId3" Type="http://schemas.openxmlformats.org/officeDocument/2006/relationships/image" Target="../media/image403.jpeg"/><Relationship Id="rId7" Type="http://schemas.openxmlformats.org/officeDocument/2006/relationships/image" Target="../media/image407.png"/><Relationship Id="rId2" Type="http://schemas.openxmlformats.org/officeDocument/2006/relationships/notesSlide" Target="../notesSlides/notesSlide121.xml"/><Relationship Id="rId1" Type="http://schemas.openxmlformats.org/officeDocument/2006/relationships/slideLayout" Target="../slideLayouts/slideLayout19.xml"/><Relationship Id="rId6" Type="http://schemas.openxmlformats.org/officeDocument/2006/relationships/image" Target="../media/image406.png"/><Relationship Id="rId5" Type="http://schemas.openxmlformats.org/officeDocument/2006/relationships/image" Target="../media/image405.png"/><Relationship Id="rId10" Type="http://schemas.openxmlformats.org/officeDocument/2006/relationships/image" Target="../media/image236.jpeg"/><Relationship Id="rId4" Type="http://schemas.openxmlformats.org/officeDocument/2006/relationships/image" Target="../media/image404.png"/><Relationship Id="rId9" Type="http://schemas.openxmlformats.org/officeDocument/2006/relationships/image" Target="../media/image409.png"/></Relationships>
</file>

<file path=ppt/slides/_rels/slide122.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notesSlide" Target="../notesSlides/notesSlide122.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411.png"/><Relationship Id="rId4" Type="http://schemas.openxmlformats.org/officeDocument/2006/relationships/image" Target="../media/image410.png"/></Relationships>
</file>

<file path=ppt/slides/_rels/slide12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23.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9.xml"/><Relationship Id="rId1" Type="http://schemas.openxmlformats.org/officeDocument/2006/relationships/video" Target="file:///C:\Users\KONAL%20THE%20B&#304;G%20BOSS\Desktop\e-ReHBeRLiK\e-ReHBeRLiK\1-Rehberlik%20Program&#305;%20Haz&#305;rlama.mp4" TargetMode="External"/><Relationship Id="rId4" Type="http://schemas.openxmlformats.org/officeDocument/2006/relationships/image" Target="../media/image412.png"/></Relationships>
</file>

<file path=ppt/slides/_rels/slide125.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125.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126.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126.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127.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127.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128.xml.rels><?xml version="1.0" encoding="UTF-8" standalone="yes"?>
<Relationships xmlns="http://schemas.openxmlformats.org/package/2006/relationships"><Relationship Id="rId3" Type="http://schemas.openxmlformats.org/officeDocument/2006/relationships/image" Target="../media/image414.jpeg"/><Relationship Id="rId7" Type="http://schemas.openxmlformats.org/officeDocument/2006/relationships/image" Target="../media/image236.jpeg"/><Relationship Id="rId2" Type="http://schemas.openxmlformats.org/officeDocument/2006/relationships/notesSlide" Target="../notesSlides/notesSlide128.xml"/><Relationship Id="rId1" Type="http://schemas.openxmlformats.org/officeDocument/2006/relationships/slideLayout" Target="../slideLayouts/slideLayout19.xml"/><Relationship Id="rId6" Type="http://schemas.openxmlformats.org/officeDocument/2006/relationships/image" Target="../media/image416.jpeg"/><Relationship Id="rId5" Type="http://schemas.openxmlformats.org/officeDocument/2006/relationships/image" Target="../media/image415.png"/><Relationship Id="rId4" Type="http://schemas.openxmlformats.org/officeDocument/2006/relationships/image" Target="../media/image355.png"/></Relationships>
</file>

<file path=ppt/slides/_rels/slide129.xml.rels><?xml version="1.0" encoding="UTF-8" standalone="yes"?>
<Relationships xmlns="http://schemas.openxmlformats.org/package/2006/relationships"><Relationship Id="rId8" Type="http://schemas.openxmlformats.org/officeDocument/2006/relationships/image" Target="../media/image422.png"/><Relationship Id="rId3" Type="http://schemas.openxmlformats.org/officeDocument/2006/relationships/image" Target="../media/image417.jpeg"/><Relationship Id="rId7" Type="http://schemas.openxmlformats.org/officeDocument/2006/relationships/image" Target="../media/image421.png"/><Relationship Id="rId2" Type="http://schemas.openxmlformats.org/officeDocument/2006/relationships/notesSlide" Target="../notesSlides/notesSlide129.xml"/><Relationship Id="rId1" Type="http://schemas.openxmlformats.org/officeDocument/2006/relationships/slideLayout" Target="../slideLayouts/slideLayout19.xml"/><Relationship Id="rId6" Type="http://schemas.openxmlformats.org/officeDocument/2006/relationships/image" Target="../media/image420.png"/><Relationship Id="rId5" Type="http://schemas.openxmlformats.org/officeDocument/2006/relationships/image" Target="../media/image419.png"/><Relationship Id="rId4" Type="http://schemas.openxmlformats.org/officeDocument/2006/relationships/image" Target="../media/image418.png"/><Relationship Id="rId9" Type="http://schemas.openxmlformats.org/officeDocument/2006/relationships/image" Target="../media/image236.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423.jpeg"/><Relationship Id="rId7" Type="http://schemas.openxmlformats.org/officeDocument/2006/relationships/image" Target="../media/image427.png"/><Relationship Id="rId2" Type="http://schemas.openxmlformats.org/officeDocument/2006/relationships/notesSlide" Target="../notesSlides/notesSlide130.xml"/><Relationship Id="rId1" Type="http://schemas.openxmlformats.org/officeDocument/2006/relationships/slideLayout" Target="../slideLayouts/slideLayout19.xml"/><Relationship Id="rId6" Type="http://schemas.openxmlformats.org/officeDocument/2006/relationships/image" Target="../media/image426.png"/><Relationship Id="rId5" Type="http://schemas.openxmlformats.org/officeDocument/2006/relationships/image" Target="../media/image425.png"/><Relationship Id="rId4" Type="http://schemas.openxmlformats.org/officeDocument/2006/relationships/image" Target="../media/image424.png"/></Relationships>
</file>

<file path=ppt/slides/_rels/slide131.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image" Target="../media/image435.png"/><Relationship Id="rId3" Type="http://schemas.openxmlformats.org/officeDocument/2006/relationships/image" Target="../media/image423.jpeg"/><Relationship Id="rId7" Type="http://schemas.openxmlformats.org/officeDocument/2006/relationships/image" Target="../media/image429.png"/><Relationship Id="rId12" Type="http://schemas.openxmlformats.org/officeDocument/2006/relationships/image" Target="../media/image434.png"/><Relationship Id="rId2" Type="http://schemas.openxmlformats.org/officeDocument/2006/relationships/notesSlide" Target="../notesSlides/notesSlide131.xml"/><Relationship Id="rId1" Type="http://schemas.openxmlformats.org/officeDocument/2006/relationships/slideLayout" Target="../slideLayouts/slideLayout19.xml"/><Relationship Id="rId6" Type="http://schemas.openxmlformats.org/officeDocument/2006/relationships/image" Target="../media/image428.png"/><Relationship Id="rId11" Type="http://schemas.openxmlformats.org/officeDocument/2006/relationships/image" Target="../media/image433.png"/><Relationship Id="rId5" Type="http://schemas.openxmlformats.org/officeDocument/2006/relationships/image" Target="../media/image425.png"/><Relationship Id="rId10" Type="http://schemas.openxmlformats.org/officeDocument/2006/relationships/image" Target="../media/image432.png"/><Relationship Id="rId4" Type="http://schemas.openxmlformats.org/officeDocument/2006/relationships/image" Target="../media/image424.png"/><Relationship Id="rId9" Type="http://schemas.openxmlformats.org/officeDocument/2006/relationships/image" Target="../media/image431.png"/><Relationship Id="rId14" Type="http://schemas.openxmlformats.org/officeDocument/2006/relationships/image" Target="../media/image236.jpeg"/></Relationships>
</file>

<file path=ppt/slides/_rels/slide132.xml.rels><?xml version="1.0" encoding="UTF-8" standalone="yes"?>
<Relationships xmlns="http://schemas.openxmlformats.org/package/2006/relationships"><Relationship Id="rId3" Type="http://schemas.openxmlformats.org/officeDocument/2006/relationships/image" Target="../media/image423.jpeg"/><Relationship Id="rId7" Type="http://schemas.openxmlformats.org/officeDocument/2006/relationships/image" Target="../media/image236.jpeg"/><Relationship Id="rId2" Type="http://schemas.openxmlformats.org/officeDocument/2006/relationships/notesSlide" Target="../notesSlides/notesSlide132.xml"/><Relationship Id="rId1" Type="http://schemas.openxmlformats.org/officeDocument/2006/relationships/slideLayout" Target="../slideLayouts/slideLayout19.xml"/><Relationship Id="rId6" Type="http://schemas.openxmlformats.org/officeDocument/2006/relationships/image" Target="../media/image435.png"/><Relationship Id="rId5" Type="http://schemas.openxmlformats.org/officeDocument/2006/relationships/image" Target="../media/image425.png"/><Relationship Id="rId4" Type="http://schemas.openxmlformats.org/officeDocument/2006/relationships/image" Target="../media/image424.png"/></Relationships>
</file>

<file path=ppt/slides/_rels/slide133.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133.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427.png"/><Relationship Id="rId4" Type="http://schemas.openxmlformats.org/officeDocument/2006/relationships/image" Target="../media/image424.png"/></Relationships>
</file>

<file path=ppt/slides/_rels/slide134.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423.jpeg"/><Relationship Id="rId7" Type="http://schemas.openxmlformats.org/officeDocument/2006/relationships/image" Target="../media/image437.png"/><Relationship Id="rId2" Type="http://schemas.openxmlformats.org/officeDocument/2006/relationships/notesSlide" Target="../notesSlides/notesSlide134.xml"/><Relationship Id="rId1" Type="http://schemas.openxmlformats.org/officeDocument/2006/relationships/slideLayout" Target="../slideLayouts/slideLayout19.xml"/><Relationship Id="rId6" Type="http://schemas.openxmlformats.org/officeDocument/2006/relationships/image" Target="../media/image436.png"/><Relationship Id="rId5" Type="http://schemas.openxmlformats.org/officeDocument/2006/relationships/image" Target="../media/image427.png"/><Relationship Id="rId4" Type="http://schemas.openxmlformats.org/officeDocument/2006/relationships/image" Target="../media/image424.png"/></Relationships>
</file>

<file path=ppt/slides/_rels/slide135.xml.rels><?xml version="1.0" encoding="UTF-8" standalone="yes"?>
<Relationships xmlns="http://schemas.openxmlformats.org/package/2006/relationships"><Relationship Id="rId8" Type="http://schemas.openxmlformats.org/officeDocument/2006/relationships/image" Target="../media/image427.png"/><Relationship Id="rId3" Type="http://schemas.openxmlformats.org/officeDocument/2006/relationships/image" Target="../media/image423.jpeg"/><Relationship Id="rId7" Type="http://schemas.openxmlformats.org/officeDocument/2006/relationships/image" Target="../media/image426.png"/><Relationship Id="rId2" Type="http://schemas.openxmlformats.org/officeDocument/2006/relationships/notesSlide" Target="../notesSlides/notesSlide135.xml"/><Relationship Id="rId1" Type="http://schemas.openxmlformats.org/officeDocument/2006/relationships/slideLayout" Target="../slideLayouts/slideLayout19.xml"/><Relationship Id="rId6" Type="http://schemas.openxmlformats.org/officeDocument/2006/relationships/image" Target="../media/image425.png"/><Relationship Id="rId5" Type="http://schemas.openxmlformats.org/officeDocument/2006/relationships/image" Target="../media/image438.png"/><Relationship Id="rId10" Type="http://schemas.openxmlformats.org/officeDocument/2006/relationships/image" Target="../media/image236.jpeg"/><Relationship Id="rId4" Type="http://schemas.openxmlformats.org/officeDocument/2006/relationships/image" Target="../media/image424.png"/><Relationship Id="rId9" Type="http://schemas.openxmlformats.org/officeDocument/2006/relationships/image" Target="../media/image439.png"/></Relationships>
</file>

<file path=ppt/slides/_rels/slide136.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265.jpeg"/><Relationship Id="rId7" Type="http://schemas.openxmlformats.org/officeDocument/2006/relationships/image" Target="../media/image425.png"/><Relationship Id="rId2" Type="http://schemas.openxmlformats.org/officeDocument/2006/relationships/notesSlide" Target="../notesSlides/notesSlide136.xml"/><Relationship Id="rId1" Type="http://schemas.openxmlformats.org/officeDocument/2006/relationships/slideLayout" Target="../slideLayouts/slideLayout19.xml"/><Relationship Id="rId6" Type="http://schemas.openxmlformats.org/officeDocument/2006/relationships/image" Target="../media/image427.png"/><Relationship Id="rId5" Type="http://schemas.openxmlformats.org/officeDocument/2006/relationships/image" Target="../media/image426.png"/><Relationship Id="rId4" Type="http://schemas.openxmlformats.org/officeDocument/2006/relationships/image" Target="../media/image424.png"/><Relationship Id="rId9" Type="http://schemas.openxmlformats.org/officeDocument/2006/relationships/image" Target="../media/image236.jpeg"/></Relationships>
</file>

<file path=ppt/slides/_rels/slide137.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37.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441.png"/><Relationship Id="rId4" Type="http://schemas.openxmlformats.org/officeDocument/2006/relationships/image" Target="../media/image424.png"/></Relationships>
</file>

<file path=ppt/slides/_rels/slide138.xml.rels><?xml version="1.0" encoding="UTF-8" standalone="yes"?>
<Relationships xmlns="http://schemas.openxmlformats.org/package/2006/relationships"><Relationship Id="rId8" Type="http://schemas.openxmlformats.org/officeDocument/2006/relationships/image" Target="../media/image447.png"/><Relationship Id="rId13" Type="http://schemas.openxmlformats.org/officeDocument/2006/relationships/image" Target="../media/image452.png"/><Relationship Id="rId3" Type="http://schemas.openxmlformats.org/officeDocument/2006/relationships/image" Target="../media/image442.jpeg"/><Relationship Id="rId7" Type="http://schemas.openxmlformats.org/officeDocument/2006/relationships/image" Target="../media/image446.png"/><Relationship Id="rId12" Type="http://schemas.openxmlformats.org/officeDocument/2006/relationships/image" Target="../media/image451.png"/><Relationship Id="rId17" Type="http://schemas.openxmlformats.org/officeDocument/2006/relationships/image" Target="../media/image236.jpeg"/><Relationship Id="rId2" Type="http://schemas.openxmlformats.org/officeDocument/2006/relationships/notesSlide" Target="../notesSlides/notesSlide138.xml"/><Relationship Id="rId16" Type="http://schemas.openxmlformats.org/officeDocument/2006/relationships/image" Target="../media/image455.png"/><Relationship Id="rId1" Type="http://schemas.openxmlformats.org/officeDocument/2006/relationships/slideLayout" Target="../slideLayouts/slideLayout19.xml"/><Relationship Id="rId6" Type="http://schemas.openxmlformats.org/officeDocument/2006/relationships/image" Target="../media/image445.png"/><Relationship Id="rId11" Type="http://schemas.openxmlformats.org/officeDocument/2006/relationships/image" Target="../media/image450.png"/><Relationship Id="rId5" Type="http://schemas.openxmlformats.org/officeDocument/2006/relationships/image" Target="../media/image444.png"/><Relationship Id="rId15" Type="http://schemas.openxmlformats.org/officeDocument/2006/relationships/image" Target="../media/image454.png"/><Relationship Id="rId10" Type="http://schemas.openxmlformats.org/officeDocument/2006/relationships/image" Target="../media/image449.png"/><Relationship Id="rId4" Type="http://schemas.openxmlformats.org/officeDocument/2006/relationships/image" Target="../media/image443.png"/><Relationship Id="rId9" Type="http://schemas.openxmlformats.org/officeDocument/2006/relationships/image" Target="../media/image448.png"/><Relationship Id="rId14" Type="http://schemas.openxmlformats.org/officeDocument/2006/relationships/image" Target="../media/image453.png"/></Relationships>
</file>

<file path=ppt/slides/_rels/slide139.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23.jpeg"/><Relationship Id="rId7" Type="http://schemas.openxmlformats.org/officeDocument/2006/relationships/image" Target="../media/image459.png"/><Relationship Id="rId2" Type="http://schemas.openxmlformats.org/officeDocument/2006/relationships/notesSlide" Target="../notesSlides/notesSlide139.xml"/><Relationship Id="rId1" Type="http://schemas.openxmlformats.org/officeDocument/2006/relationships/slideLayout" Target="../slideLayouts/slideLayout19.xml"/><Relationship Id="rId6" Type="http://schemas.openxmlformats.org/officeDocument/2006/relationships/image" Target="../media/image458.png"/><Relationship Id="rId5" Type="http://schemas.openxmlformats.org/officeDocument/2006/relationships/image" Target="../media/image457.jpeg"/><Relationship Id="rId4" Type="http://schemas.openxmlformats.org/officeDocument/2006/relationships/image" Target="../media/image456.png"/><Relationship Id="rId9" Type="http://schemas.openxmlformats.org/officeDocument/2006/relationships/image" Target="../media/image23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notesSlide" Target="../notesSlides/notesSlide140.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446.png"/><Relationship Id="rId4" Type="http://schemas.openxmlformats.org/officeDocument/2006/relationships/image" Target="../media/image462.png"/></Relationships>
</file>

<file path=ppt/slides/_rels/slide141.xml.rels><?xml version="1.0" encoding="UTF-8" standalone="yes"?>
<Relationships xmlns="http://schemas.openxmlformats.org/package/2006/relationships"><Relationship Id="rId8" Type="http://schemas.openxmlformats.org/officeDocument/2006/relationships/image" Target="../media/image448.png"/><Relationship Id="rId3" Type="http://schemas.openxmlformats.org/officeDocument/2006/relationships/image" Target="../media/image442.jpeg"/><Relationship Id="rId7" Type="http://schemas.openxmlformats.org/officeDocument/2006/relationships/image" Target="../media/image447.png"/><Relationship Id="rId2" Type="http://schemas.openxmlformats.org/officeDocument/2006/relationships/notesSlide" Target="../notesSlides/notesSlide141.xml"/><Relationship Id="rId1" Type="http://schemas.openxmlformats.org/officeDocument/2006/relationships/slideLayout" Target="../slideLayouts/slideLayout19.xml"/><Relationship Id="rId6" Type="http://schemas.openxmlformats.org/officeDocument/2006/relationships/image" Target="../media/image446.png"/><Relationship Id="rId11" Type="http://schemas.openxmlformats.org/officeDocument/2006/relationships/image" Target="../media/image236.jpeg"/><Relationship Id="rId5" Type="http://schemas.openxmlformats.org/officeDocument/2006/relationships/image" Target="../media/image444.png"/><Relationship Id="rId10" Type="http://schemas.openxmlformats.org/officeDocument/2006/relationships/image" Target="../media/image450.png"/><Relationship Id="rId4" Type="http://schemas.openxmlformats.org/officeDocument/2006/relationships/image" Target="../media/image443.png"/><Relationship Id="rId9" Type="http://schemas.openxmlformats.org/officeDocument/2006/relationships/image" Target="../media/image449.png"/></Relationships>
</file>

<file path=ppt/slides/_rels/slide142.xml.rels><?xml version="1.0" encoding="UTF-8" standalone="yes"?>
<Relationships xmlns="http://schemas.openxmlformats.org/package/2006/relationships"><Relationship Id="rId8" Type="http://schemas.openxmlformats.org/officeDocument/2006/relationships/image" Target="../media/image448.png"/><Relationship Id="rId13" Type="http://schemas.openxmlformats.org/officeDocument/2006/relationships/image" Target="../media/image236.jpeg"/><Relationship Id="rId3" Type="http://schemas.openxmlformats.org/officeDocument/2006/relationships/image" Target="../media/image442.jpeg"/><Relationship Id="rId7" Type="http://schemas.openxmlformats.org/officeDocument/2006/relationships/image" Target="../media/image447.png"/><Relationship Id="rId12" Type="http://schemas.openxmlformats.org/officeDocument/2006/relationships/image" Target="../media/image452.png"/><Relationship Id="rId2" Type="http://schemas.openxmlformats.org/officeDocument/2006/relationships/notesSlide" Target="../notesSlides/notesSlide142.xml"/><Relationship Id="rId1" Type="http://schemas.openxmlformats.org/officeDocument/2006/relationships/slideLayout" Target="../slideLayouts/slideLayout19.xml"/><Relationship Id="rId6" Type="http://schemas.openxmlformats.org/officeDocument/2006/relationships/image" Target="../media/image446.png"/><Relationship Id="rId11" Type="http://schemas.openxmlformats.org/officeDocument/2006/relationships/image" Target="../media/image451.png"/><Relationship Id="rId5" Type="http://schemas.openxmlformats.org/officeDocument/2006/relationships/image" Target="../media/image444.png"/><Relationship Id="rId10" Type="http://schemas.openxmlformats.org/officeDocument/2006/relationships/image" Target="../media/image450.png"/><Relationship Id="rId4" Type="http://schemas.openxmlformats.org/officeDocument/2006/relationships/image" Target="../media/image443.png"/><Relationship Id="rId9" Type="http://schemas.openxmlformats.org/officeDocument/2006/relationships/image" Target="../media/image449.png"/></Relationships>
</file>

<file path=ppt/slides/_rels/slide143.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notesSlide" Target="../notesSlides/notesSlide143.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464.png"/><Relationship Id="rId4" Type="http://schemas.openxmlformats.org/officeDocument/2006/relationships/image" Target="../media/image463.png"/></Relationships>
</file>

<file path=ppt/slides/_rels/slide144.xml.rels><?xml version="1.0" encoding="UTF-8" standalone="yes"?>
<Relationships xmlns="http://schemas.openxmlformats.org/package/2006/relationships"><Relationship Id="rId8" Type="http://schemas.openxmlformats.org/officeDocument/2006/relationships/image" Target="../media/image449.png"/><Relationship Id="rId13" Type="http://schemas.openxmlformats.org/officeDocument/2006/relationships/image" Target="../media/image466.png"/><Relationship Id="rId3" Type="http://schemas.openxmlformats.org/officeDocument/2006/relationships/image" Target="../media/image457.jpeg"/><Relationship Id="rId7" Type="http://schemas.openxmlformats.org/officeDocument/2006/relationships/image" Target="../media/image448.png"/><Relationship Id="rId12" Type="http://schemas.openxmlformats.org/officeDocument/2006/relationships/image" Target="../media/image465.png"/><Relationship Id="rId2" Type="http://schemas.openxmlformats.org/officeDocument/2006/relationships/notesSlide" Target="../notesSlides/notesSlide144.xml"/><Relationship Id="rId16" Type="http://schemas.openxmlformats.org/officeDocument/2006/relationships/image" Target="../media/image236.jpeg"/><Relationship Id="rId1" Type="http://schemas.openxmlformats.org/officeDocument/2006/relationships/slideLayout" Target="../slideLayouts/slideLayout19.xml"/><Relationship Id="rId6" Type="http://schemas.openxmlformats.org/officeDocument/2006/relationships/image" Target="../media/image447.png"/><Relationship Id="rId11" Type="http://schemas.openxmlformats.org/officeDocument/2006/relationships/image" Target="../media/image452.png"/><Relationship Id="rId5" Type="http://schemas.openxmlformats.org/officeDocument/2006/relationships/image" Target="../media/image446.png"/><Relationship Id="rId15" Type="http://schemas.openxmlformats.org/officeDocument/2006/relationships/image" Target="../media/image468.png"/><Relationship Id="rId10" Type="http://schemas.openxmlformats.org/officeDocument/2006/relationships/image" Target="../media/image451.png"/><Relationship Id="rId4" Type="http://schemas.openxmlformats.org/officeDocument/2006/relationships/image" Target="../media/image444.png"/><Relationship Id="rId9" Type="http://schemas.openxmlformats.org/officeDocument/2006/relationships/image" Target="../media/image450.png"/><Relationship Id="rId14" Type="http://schemas.openxmlformats.org/officeDocument/2006/relationships/image" Target="../media/image467.png"/></Relationships>
</file>

<file path=ppt/slides/_rels/slide145.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457.jpeg"/><Relationship Id="rId7" Type="http://schemas.openxmlformats.org/officeDocument/2006/relationships/image" Target="../media/image472.png"/><Relationship Id="rId2" Type="http://schemas.openxmlformats.org/officeDocument/2006/relationships/notesSlide" Target="../notesSlides/notesSlide145.xml"/><Relationship Id="rId1" Type="http://schemas.openxmlformats.org/officeDocument/2006/relationships/slideLayout" Target="../slideLayouts/slideLayout19.xml"/><Relationship Id="rId6" Type="http://schemas.openxmlformats.org/officeDocument/2006/relationships/image" Target="../media/image471.png"/><Relationship Id="rId5" Type="http://schemas.openxmlformats.org/officeDocument/2006/relationships/image" Target="../media/image470.png"/><Relationship Id="rId4" Type="http://schemas.openxmlformats.org/officeDocument/2006/relationships/image" Target="../media/image469.png"/></Relationships>
</file>

<file path=ppt/slides/_rels/slide146.xml.rels><?xml version="1.0" encoding="UTF-8" standalone="yes"?>
<Relationships xmlns="http://schemas.openxmlformats.org/package/2006/relationships"><Relationship Id="rId8" Type="http://schemas.openxmlformats.org/officeDocument/2006/relationships/image" Target="../media/image474.png"/><Relationship Id="rId13" Type="http://schemas.openxmlformats.org/officeDocument/2006/relationships/image" Target="../media/image479.png"/><Relationship Id="rId18" Type="http://schemas.openxmlformats.org/officeDocument/2006/relationships/image" Target="../media/image236.jpeg"/><Relationship Id="rId3" Type="http://schemas.openxmlformats.org/officeDocument/2006/relationships/image" Target="../media/image457.jpeg"/><Relationship Id="rId7" Type="http://schemas.openxmlformats.org/officeDocument/2006/relationships/image" Target="../media/image473.png"/><Relationship Id="rId12" Type="http://schemas.openxmlformats.org/officeDocument/2006/relationships/image" Target="../media/image478.png"/><Relationship Id="rId17" Type="http://schemas.openxmlformats.org/officeDocument/2006/relationships/image" Target="../media/image483.png"/><Relationship Id="rId2" Type="http://schemas.openxmlformats.org/officeDocument/2006/relationships/notesSlide" Target="../notesSlides/notesSlide146.xml"/><Relationship Id="rId16" Type="http://schemas.openxmlformats.org/officeDocument/2006/relationships/image" Target="../media/image482.png"/><Relationship Id="rId1" Type="http://schemas.openxmlformats.org/officeDocument/2006/relationships/slideLayout" Target="../slideLayouts/slideLayout19.xml"/><Relationship Id="rId6" Type="http://schemas.openxmlformats.org/officeDocument/2006/relationships/image" Target="../media/image472.png"/><Relationship Id="rId11" Type="http://schemas.openxmlformats.org/officeDocument/2006/relationships/image" Target="../media/image477.png"/><Relationship Id="rId5" Type="http://schemas.openxmlformats.org/officeDocument/2006/relationships/image" Target="../media/image471.png"/><Relationship Id="rId15" Type="http://schemas.openxmlformats.org/officeDocument/2006/relationships/image" Target="../media/image481.png"/><Relationship Id="rId10" Type="http://schemas.openxmlformats.org/officeDocument/2006/relationships/image" Target="../media/image476.png"/><Relationship Id="rId4" Type="http://schemas.openxmlformats.org/officeDocument/2006/relationships/image" Target="../media/image469.png"/><Relationship Id="rId9" Type="http://schemas.openxmlformats.org/officeDocument/2006/relationships/image" Target="../media/image475.png"/><Relationship Id="rId14" Type="http://schemas.openxmlformats.org/officeDocument/2006/relationships/image" Target="../media/image480.png"/></Relationships>
</file>

<file path=ppt/slides/_rels/slide147.xml.rels><?xml version="1.0" encoding="UTF-8" standalone="yes"?>
<Relationships xmlns="http://schemas.openxmlformats.org/package/2006/relationships"><Relationship Id="rId8" Type="http://schemas.openxmlformats.org/officeDocument/2006/relationships/image" Target="../media/image476.png"/><Relationship Id="rId13" Type="http://schemas.openxmlformats.org/officeDocument/2006/relationships/image" Target="../media/image486.png"/><Relationship Id="rId3" Type="http://schemas.openxmlformats.org/officeDocument/2006/relationships/image" Target="../media/image457.jpeg"/><Relationship Id="rId7" Type="http://schemas.openxmlformats.org/officeDocument/2006/relationships/image" Target="../media/image475.png"/><Relationship Id="rId12" Type="http://schemas.openxmlformats.org/officeDocument/2006/relationships/image" Target="../media/image485.png"/><Relationship Id="rId2" Type="http://schemas.openxmlformats.org/officeDocument/2006/relationships/notesSlide" Target="../notesSlides/notesSlide147.xml"/><Relationship Id="rId1" Type="http://schemas.openxmlformats.org/officeDocument/2006/relationships/slideLayout" Target="../slideLayouts/slideLayout19.xml"/><Relationship Id="rId6" Type="http://schemas.openxmlformats.org/officeDocument/2006/relationships/image" Target="../media/image472.png"/><Relationship Id="rId11" Type="http://schemas.openxmlformats.org/officeDocument/2006/relationships/image" Target="../media/image484.png"/><Relationship Id="rId5" Type="http://schemas.openxmlformats.org/officeDocument/2006/relationships/image" Target="../media/image471.png"/><Relationship Id="rId10" Type="http://schemas.openxmlformats.org/officeDocument/2006/relationships/image" Target="../media/image482.png"/><Relationship Id="rId4" Type="http://schemas.openxmlformats.org/officeDocument/2006/relationships/image" Target="../media/image469.png"/><Relationship Id="rId9" Type="http://schemas.openxmlformats.org/officeDocument/2006/relationships/image" Target="../media/image479.png"/><Relationship Id="rId14" Type="http://schemas.openxmlformats.org/officeDocument/2006/relationships/image" Target="../media/image236.jpeg"/></Relationships>
</file>

<file path=ppt/slides/_rels/slide148.xml.rels><?xml version="1.0" encoding="UTF-8" standalone="yes"?>
<Relationships xmlns="http://schemas.openxmlformats.org/package/2006/relationships"><Relationship Id="rId8" Type="http://schemas.openxmlformats.org/officeDocument/2006/relationships/image" Target="../media/image487.png"/><Relationship Id="rId13" Type="http://schemas.openxmlformats.org/officeDocument/2006/relationships/image" Target="../media/image478.png"/><Relationship Id="rId18" Type="http://schemas.openxmlformats.org/officeDocument/2006/relationships/image" Target="../media/image482.png"/><Relationship Id="rId3" Type="http://schemas.openxmlformats.org/officeDocument/2006/relationships/image" Target="../media/image457.jpeg"/><Relationship Id="rId21" Type="http://schemas.openxmlformats.org/officeDocument/2006/relationships/image" Target="../media/image485.png"/><Relationship Id="rId7" Type="http://schemas.openxmlformats.org/officeDocument/2006/relationships/image" Target="../media/image472.png"/><Relationship Id="rId12" Type="http://schemas.openxmlformats.org/officeDocument/2006/relationships/image" Target="../media/image477.png"/><Relationship Id="rId17" Type="http://schemas.openxmlformats.org/officeDocument/2006/relationships/image" Target="../media/image481.png"/><Relationship Id="rId2" Type="http://schemas.openxmlformats.org/officeDocument/2006/relationships/notesSlide" Target="../notesSlides/notesSlide148.xml"/><Relationship Id="rId16" Type="http://schemas.openxmlformats.org/officeDocument/2006/relationships/image" Target="../media/image480.png"/><Relationship Id="rId20" Type="http://schemas.openxmlformats.org/officeDocument/2006/relationships/image" Target="../media/image484.png"/><Relationship Id="rId1" Type="http://schemas.openxmlformats.org/officeDocument/2006/relationships/slideLayout" Target="../slideLayouts/slideLayout19.xml"/><Relationship Id="rId6" Type="http://schemas.openxmlformats.org/officeDocument/2006/relationships/image" Target="../media/image471.png"/><Relationship Id="rId11" Type="http://schemas.openxmlformats.org/officeDocument/2006/relationships/image" Target="../media/image490.png"/><Relationship Id="rId5" Type="http://schemas.openxmlformats.org/officeDocument/2006/relationships/image" Target="../media/image470.png"/><Relationship Id="rId15" Type="http://schemas.openxmlformats.org/officeDocument/2006/relationships/image" Target="../media/image476.png"/><Relationship Id="rId23" Type="http://schemas.openxmlformats.org/officeDocument/2006/relationships/image" Target="../media/image236.jpeg"/><Relationship Id="rId10" Type="http://schemas.openxmlformats.org/officeDocument/2006/relationships/image" Target="../media/image489.png"/><Relationship Id="rId19" Type="http://schemas.openxmlformats.org/officeDocument/2006/relationships/image" Target="../media/image483.png"/><Relationship Id="rId4" Type="http://schemas.openxmlformats.org/officeDocument/2006/relationships/image" Target="../media/image469.png"/><Relationship Id="rId9" Type="http://schemas.openxmlformats.org/officeDocument/2006/relationships/image" Target="../media/image488.png"/><Relationship Id="rId14" Type="http://schemas.openxmlformats.org/officeDocument/2006/relationships/image" Target="../media/image479.png"/><Relationship Id="rId22" Type="http://schemas.openxmlformats.org/officeDocument/2006/relationships/image" Target="../media/image491.png"/></Relationships>
</file>

<file path=ppt/slides/_rels/slide149.xml.rels><?xml version="1.0" encoding="UTF-8" standalone="yes"?>
<Relationships xmlns="http://schemas.openxmlformats.org/package/2006/relationships"><Relationship Id="rId8" Type="http://schemas.openxmlformats.org/officeDocument/2006/relationships/image" Target="../media/image487.png"/><Relationship Id="rId13" Type="http://schemas.openxmlformats.org/officeDocument/2006/relationships/image" Target="../media/image495.png"/><Relationship Id="rId18" Type="http://schemas.openxmlformats.org/officeDocument/2006/relationships/image" Target="../media/image499.png"/><Relationship Id="rId3" Type="http://schemas.openxmlformats.org/officeDocument/2006/relationships/image" Target="../media/image457.jpeg"/><Relationship Id="rId7" Type="http://schemas.openxmlformats.org/officeDocument/2006/relationships/image" Target="../media/image472.png"/><Relationship Id="rId12" Type="http://schemas.openxmlformats.org/officeDocument/2006/relationships/image" Target="../media/image494.png"/><Relationship Id="rId17" Type="http://schemas.openxmlformats.org/officeDocument/2006/relationships/image" Target="../media/image483.png"/><Relationship Id="rId2" Type="http://schemas.openxmlformats.org/officeDocument/2006/relationships/notesSlide" Target="../notesSlides/notesSlide149.xml"/><Relationship Id="rId16" Type="http://schemas.openxmlformats.org/officeDocument/2006/relationships/image" Target="../media/image498.png"/><Relationship Id="rId1" Type="http://schemas.openxmlformats.org/officeDocument/2006/relationships/slideLayout" Target="../slideLayouts/slideLayout19.xml"/><Relationship Id="rId6" Type="http://schemas.openxmlformats.org/officeDocument/2006/relationships/image" Target="../media/image471.png"/><Relationship Id="rId11" Type="http://schemas.openxmlformats.org/officeDocument/2006/relationships/image" Target="../media/image490.png"/><Relationship Id="rId5" Type="http://schemas.openxmlformats.org/officeDocument/2006/relationships/image" Target="../media/image470.png"/><Relationship Id="rId15" Type="http://schemas.openxmlformats.org/officeDocument/2006/relationships/image" Target="../media/image497.png"/><Relationship Id="rId10" Type="http://schemas.openxmlformats.org/officeDocument/2006/relationships/image" Target="../media/image493.png"/><Relationship Id="rId19" Type="http://schemas.openxmlformats.org/officeDocument/2006/relationships/image" Target="../media/image236.jpeg"/><Relationship Id="rId4" Type="http://schemas.openxmlformats.org/officeDocument/2006/relationships/image" Target="../media/image469.png"/><Relationship Id="rId9" Type="http://schemas.openxmlformats.org/officeDocument/2006/relationships/image" Target="../media/image492.png"/><Relationship Id="rId14" Type="http://schemas.openxmlformats.org/officeDocument/2006/relationships/image" Target="../media/image49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457.jpeg"/><Relationship Id="rId7" Type="http://schemas.openxmlformats.org/officeDocument/2006/relationships/image" Target="../media/image501.png"/><Relationship Id="rId2" Type="http://schemas.openxmlformats.org/officeDocument/2006/relationships/notesSlide" Target="../notesSlides/notesSlide150.xml"/><Relationship Id="rId1" Type="http://schemas.openxmlformats.org/officeDocument/2006/relationships/slideLayout" Target="../slideLayouts/slideLayout19.xml"/><Relationship Id="rId6" Type="http://schemas.openxmlformats.org/officeDocument/2006/relationships/image" Target="../media/image500.png"/><Relationship Id="rId5" Type="http://schemas.openxmlformats.org/officeDocument/2006/relationships/image" Target="../media/image448.png"/><Relationship Id="rId4" Type="http://schemas.openxmlformats.org/officeDocument/2006/relationships/image" Target="../media/image460.png"/></Relationships>
</file>

<file path=ppt/slides/_rels/slide151.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457.jpeg"/><Relationship Id="rId7" Type="http://schemas.openxmlformats.org/officeDocument/2006/relationships/image" Target="../media/image501.png"/><Relationship Id="rId2" Type="http://schemas.openxmlformats.org/officeDocument/2006/relationships/notesSlide" Target="../notesSlides/notesSlide151.xml"/><Relationship Id="rId1" Type="http://schemas.openxmlformats.org/officeDocument/2006/relationships/slideLayout" Target="../slideLayouts/slideLayout19.xml"/><Relationship Id="rId6" Type="http://schemas.openxmlformats.org/officeDocument/2006/relationships/image" Target="../media/image500.png"/><Relationship Id="rId5" Type="http://schemas.openxmlformats.org/officeDocument/2006/relationships/image" Target="../media/image448.png"/><Relationship Id="rId4" Type="http://schemas.openxmlformats.org/officeDocument/2006/relationships/image" Target="../media/image460.png"/></Relationships>
</file>

<file path=ppt/slides/_rels/slide152.xml.rels><?xml version="1.0" encoding="UTF-8" standalone="yes"?>
<Relationships xmlns="http://schemas.openxmlformats.org/package/2006/relationships"><Relationship Id="rId3" Type="http://schemas.openxmlformats.org/officeDocument/2006/relationships/image" Target="../media/image457.jpeg"/><Relationship Id="rId7" Type="http://schemas.openxmlformats.org/officeDocument/2006/relationships/image" Target="../media/image236.jpeg"/><Relationship Id="rId2" Type="http://schemas.openxmlformats.org/officeDocument/2006/relationships/notesSlide" Target="../notesSlides/notesSlide152.xml"/><Relationship Id="rId1" Type="http://schemas.openxmlformats.org/officeDocument/2006/relationships/slideLayout" Target="../slideLayouts/slideLayout19.xml"/><Relationship Id="rId6" Type="http://schemas.openxmlformats.org/officeDocument/2006/relationships/image" Target="../media/image503.png"/><Relationship Id="rId5" Type="http://schemas.openxmlformats.org/officeDocument/2006/relationships/image" Target="../media/image502.png"/><Relationship Id="rId4" Type="http://schemas.openxmlformats.org/officeDocument/2006/relationships/image" Target="../media/image460.png"/></Relationships>
</file>

<file path=ppt/slides/_rels/slide153.xml.rels><?xml version="1.0" encoding="UTF-8" standalone="yes"?>
<Relationships xmlns="http://schemas.openxmlformats.org/package/2006/relationships"><Relationship Id="rId8" Type="http://schemas.openxmlformats.org/officeDocument/2006/relationships/image" Target="../media/image506.png"/><Relationship Id="rId3" Type="http://schemas.openxmlformats.org/officeDocument/2006/relationships/image" Target="../media/image457.jpeg"/><Relationship Id="rId7" Type="http://schemas.openxmlformats.org/officeDocument/2006/relationships/image" Target="../media/image505.png"/><Relationship Id="rId2" Type="http://schemas.openxmlformats.org/officeDocument/2006/relationships/notesSlide" Target="../notesSlides/notesSlide153.xml"/><Relationship Id="rId1" Type="http://schemas.openxmlformats.org/officeDocument/2006/relationships/slideLayout" Target="../slideLayouts/slideLayout19.xml"/><Relationship Id="rId6" Type="http://schemas.openxmlformats.org/officeDocument/2006/relationships/image" Target="../media/image504.png"/><Relationship Id="rId5" Type="http://schemas.openxmlformats.org/officeDocument/2006/relationships/image" Target="../media/image502.png"/><Relationship Id="rId10" Type="http://schemas.openxmlformats.org/officeDocument/2006/relationships/image" Target="../media/image236.jpeg"/><Relationship Id="rId4" Type="http://schemas.openxmlformats.org/officeDocument/2006/relationships/image" Target="../media/image471.png"/><Relationship Id="rId9" Type="http://schemas.openxmlformats.org/officeDocument/2006/relationships/image" Target="../media/image507.png"/></Relationships>
</file>

<file path=ppt/slides/_rels/slide154.xml.rels><?xml version="1.0" encoding="UTF-8" standalone="yes"?>
<Relationships xmlns="http://schemas.openxmlformats.org/package/2006/relationships"><Relationship Id="rId8" Type="http://schemas.openxmlformats.org/officeDocument/2006/relationships/image" Target="../media/image511.png"/><Relationship Id="rId3" Type="http://schemas.openxmlformats.org/officeDocument/2006/relationships/image" Target="../media/image457.jpeg"/><Relationship Id="rId7" Type="http://schemas.openxmlformats.org/officeDocument/2006/relationships/image" Target="../media/image510.png"/><Relationship Id="rId2" Type="http://schemas.openxmlformats.org/officeDocument/2006/relationships/notesSlide" Target="../notesSlides/notesSlide154.xml"/><Relationship Id="rId1" Type="http://schemas.openxmlformats.org/officeDocument/2006/relationships/slideLayout" Target="../slideLayouts/slideLayout19.xml"/><Relationship Id="rId6" Type="http://schemas.openxmlformats.org/officeDocument/2006/relationships/image" Target="../media/image509.png"/><Relationship Id="rId11" Type="http://schemas.openxmlformats.org/officeDocument/2006/relationships/image" Target="../media/image236.jpeg"/><Relationship Id="rId5" Type="http://schemas.openxmlformats.org/officeDocument/2006/relationships/image" Target="../media/image508.png"/><Relationship Id="rId10" Type="http://schemas.openxmlformats.org/officeDocument/2006/relationships/image" Target="../media/image512.png"/><Relationship Id="rId4" Type="http://schemas.openxmlformats.org/officeDocument/2006/relationships/image" Target="../media/image460.png"/><Relationship Id="rId9" Type="http://schemas.openxmlformats.org/officeDocument/2006/relationships/image" Target="../media/image502.png"/></Relationships>
</file>

<file path=ppt/slides/_rels/slide155.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457.jpeg"/><Relationship Id="rId7" Type="http://schemas.openxmlformats.org/officeDocument/2006/relationships/image" Target="../media/image515.png"/><Relationship Id="rId2" Type="http://schemas.openxmlformats.org/officeDocument/2006/relationships/notesSlide" Target="../notesSlides/notesSlide155.xml"/><Relationship Id="rId1" Type="http://schemas.openxmlformats.org/officeDocument/2006/relationships/slideLayout" Target="../slideLayouts/slideLayout19.xml"/><Relationship Id="rId6" Type="http://schemas.openxmlformats.org/officeDocument/2006/relationships/image" Target="../media/image514.png"/><Relationship Id="rId5" Type="http://schemas.openxmlformats.org/officeDocument/2006/relationships/image" Target="../media/image513.png"/><Relationship Id="rId4" Type="http://schemas.openxmlformats.org/officeDocument/2006/relationships/image" Target="../media/image441.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9.xml"/><Relationship Id="rId1" Type="http://schemas.openxmlformats.org/officeDocument/2006/relationships/video" Target="file:///C:\Users\KONAL%20THE%20B&#304;G%20BOSS\Desktop\e-ReHBeRLiK\e-ReHBeRLiK\2-Haftal&#305;k%20Program%20Haz&#305;rlama.mp4" TargetMode="External"/><Relationship Id="rId4" Type="http://schemas.openxmlformats.org/officeDocument/2006/relationships/image" Target="../media/image412.png"/></Relationships>
</file>

<file path=ppt/slides/_rels/slide157.xml.rels><?xml version="1.0" encoding="UTF-8" standalone="yes"?>
<Relationships xmlns="http://schemas.openxmlformats.org/package/2006/relationships"><Relationship Id="rId8" Type="http://schemas.openxmlformats.org/officeDocument/2006/relationships/image" Target="../media/image521.jpeg"/><Relationship Id="rId3" Type="http://schemas.openxmlformats.org/officeDocument/2006/relationships/image" Target="../media/image516.jpeg"/><Relationship Id="rId7" Type="http://schemas.openxmlformats.org/officeDocument/2006/relationships/image" Target="../media/image520.png"/><Relationship Id="rId2" Type="http://schemas.openxmlformats.org/officeDocument/2006/relationships/notesSlide" Target="../notesSlides/notesSlide157.xml"/><Relationship Id="rId1" Type="http://schemas.openxmlformats.org/officeDocument/2006/relationships/slideLayout" Target="../slideLayouts/slideLayout19.xml"/><Relationship Id="rId6" Type="http://schemas.openxmlformats.org/officeDocument/2006/relationships/image" Target="../media/image519.png"/><Relationship Id="rId5" Type="http://schemas.openxmlformats.org/officeDocument/2006/relationships/image" Target="../media/image518.png"/><Relationship Id="rId4" Type="http://schemas.openxmlformats.org/officeDocument/2006/relationships/image" Target="../media/image517.png"/></Relationships>
</file>

<file path=ppt/slides/_rels/slide158.xml.rels><?xml version="1.0" encoding="UTF-8" standalone="yes"?>
<Relationships xmlns="http://schemas.openxmlformats.org/package/2006/relationships"><Relationship Id="rId8" Type="http://schemas.openxmlformats.org/officeDocument/2006/relationships/image" Target="../media/image524.png"/><Relationship Id="rId3" Type="http://schemas.openxmlformats.org/officeDocument/2006/relationships/image" Target="../media/image516.jpeg"/><Relationship Id="rId7" Type="http://schemas.openxmlformats.org/officeDocument/2006/relationships/image" Target="../media/image520.png"/><Relationship Id="rId2" Type="http://schemas.openxmlformats.org/officeDocument/2006/relationships/notesSlide" Target="../notesSlides/notesSlide158.xml"/><Relationship Id="rId1" Type="http://schemas.openxmlformats.org/officeDocument/2006/relationships/slideLayout" Target="../slideLayouts/slideLayout19.xml"/><Relationship Id="rId6" Type="http://schemas.openxmlformats.org/officeDocument/2006/relationships/image" Target="../media/image519.png"/><Relationship Id="rId5" Type="http://schemas.openxmlformats.org/officeDocument/2006/relationships/image" Target="../media/image523.png"/><Relationship Id="rId4" Type="http://schemas.openxmlformats.org/officeDocument/2006/relationships/image" Target="../media/image522.png"/><Relationship Id="rId9" Type="http://schemas.openxmlformats.org/officeDocument/2006/relationships/image" Target="../media/image521.jpeg"/></Relationships>
</file>

<file path=ppt/slides/_rels/slide159.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notesSlide" Target="../notesSlides/notesSlide159.xml"/><Relationship Id="rId1" Type="http://schemas.openxmlformats.org/officeDocument/2006/relationships/slideLayout" Target="../slideLayouts/slideLayout19.xml"/><Relationship Id="rId6" Type="http://schemas.openxmlformats.org/officeDocument/2006/relationships/image" Target="../media/image521.jpeg"/><Relationship Id="rId5" Type="http://schemas.openxmlformats.org/officeDocument/2006/relationships/image" Target="../media/image523.png"/><Relationship Id="rId4" Type="http://schemas.openxmlformats.org/officeDocument/2006/relationships/image" Target="../media/image522.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60.xml.rels><?xml version="1.0" encoding="UTF-8" standalone="yes"?>
<Relationships xmlns="http://schemas.openxmlformats.org/package/2006/relationships"><Relationship Id="rId8" Type="http://schemas.openxmlformats.org/officeDocument/2006/relationships/image" Target="../media/image526.png"/><Relationship Id="rId3" Type="http://schemas.openxmlformats.org/officeDocument/2006/relationships/image" Target="../media/image516.jpeg"/><Relationship Id="rId7" Type="http://schemas.openxmlformats.org/officeDocument/2006/relationships/image" Target="../media/image525.png"/><Relationship Id="rId2" Type="http://schemas.openxmlformats.org/officeDocument/2006/relationships/notesSlide" Target="../notesSlides/notesSlide160.xml"/><Relationship Id="rId1" Type="http://schemas.openxmlformats.org/officeDocument/2006/relationships/slideLayout" Target="../slideLayouts/slideLayout19.xml"/><Relationship Id="rId6" Type="http://schemas.openxmlformats.org/officeDocument/2006/relationships/image" Target="../media/image520.png"/><Relationship Id="rId5" Type="http://schemas.openxmlformats.org/officeDocument/2006/relationships/image" Target="../media/image523.png"/><Relationship Id="rId10" Type="http://schemas.openxmlformats.org/officeDocument/2006/relationships/image" Target="../media/image521.jpeg"/><Relationship Id="rId4" Type="http://schemas.openxmlformats.org/officeDocument/2006/relationships/image" Target="../media/image522.png"/><Relationship Id="rId9" Type="http://schemas.openxmlformats.org/officeDocument/2006/relationships/image" Target="../media/image527.png"/></Relationships>
</file>

<file path=ppt/slides/_rels/slide161.xml.rels><?xml version="1.0" encoding="UTF-8" standalone="yes"?>
<Relationships xmlns="http://schemas.openxmlformats.org/package/2006/relationships"><Relationship Id="rId8" Type="http://schemas.openxmlformats.org/officeDocument/2006/relationships/image" Target="../media/image533.png"/><Relationship Id="rId13" Type="http://schemas.openxmlformats.org/officeDocument/2006/relationships/image" Target="../media/image538.png"/><Relationship Id="rId3" Type="http://schemas.openxmlformats.org/officeDocument/2006/relationships/image" Target="../media/image528.jpeg"/><Relationship Id="rId7" Type="http://schemas.openxmlformats.org/officeDocument/2006/relationships/image" Target="../media/image532.png"/><Relationship Id="rId12" Type="http://schemas.openxmlformats.org/officeDocument/2006/relationships/image" Target="../media/image537.png"/><Relationship Id="rId2" Type="http://schemas.openxmlformats.org/officeDocument/2006/relationships/notesSlide" Target="../notesSlides/notesSlide161.xml"/><Relationship Id="rId16" Type="http://schemas.openxmlformats.org/officeDocument/2006/relationships/image" Target="../media/image521.jpeg"/><Relationship Id="rId1" Type="http://schemas.openxmlformats.org/officeDocument/2006/relationships/slideLayout" Target="../slideLayouts/slideLayout19.xml"/><Relationship Id="rId6" Type="http://schemas.openxmlformats.org/officeDocument/2006/relationships/image" Target="../media/image531.png"/><Relationship Id="rId11" Type="http://schemas.openxmlformats.org/officeDocument/2006/relationships/image" Target="../media/image536.png"/><Relationship Id="rId5" Type="http://schemas.openxmlformats.org/officeDocument/2006/relationships/image" Target="../media/image530.png"/><Relationship Id="rId15" Type="http://schemas.openxmlformats.org/officeDocument/2006/relationships/image" Target="../media/image540.png"/><Relationship Id="rId10" Type="http://schemas.openxmlformats.org/officeDocument/2006/relationships/image" Target="../media/image535.png"/><Relationship Id="rId4" Type="http://schemas.openxmlformats.org/officeDocument/2006/relationships/image" Target="../media/image529.png"/><Relationship Id="rId9" Type="http://schemas.openxmlformats.org/officeDocument/2006/relationships/image" Target="../media/image534.png"/><Relationship Id="rId14" Type="http://schemas.openxmlformats.org/officeDocument/2006/relationships/image" Target="../media/image539.png"/></Relationships>
</file>

<file path=ppt/slides/_rels/slide162.xml.rels><?xml version="1.0" encoding="UTF-8" standalone="yes"?>
<Relationships xmlns="http://schemas.openxmlformats.org/package/2006/relationships"><Relationship Id="rId8" Type="http://schemas.openxmlformats.org/officeDocument/2006/relationships/image" Target="../media/image537.png"/><Relationship Id="rId3" Type="http://schemas.openxmlformats.org/officeDocument/2006/relationships/image" Target="../media/image528.jpeg"/><Relationship Id="rId7" Type="http://schemas.openxmlformats.org/officeDocument/2006/relationships/image" Target="../media/image536.png"/><Relationship Id="rId12" Type="http://schemas.openxmlformats.org/officeDocument/2006/relationships/image" Target="../media/image521.jpeg"/><Relationship Id="rId2" Type="http://schemas.openxmlformats.org/officeDocument/2006/relationships/notesSlide" Target="../notesSlides/notesSlide162.xml"/><Relationship Id="rId1" Type="http://schemas.openxmlformats.org/officeDocument/2006/relationships/slideLayout" Target="../slideLayouts/slideLayout19.xml"/><Relationship Id="rId6" Type="http://schemas.openxmlformats.org/officeDocument/2006/relationships/image" Target="../media/image533.png"/><Relationship Id="rId11" Type="http://schemas.openxmlformats.org/officeDocument/2006/relationships/image" Target="../media/image542.png"/><Relationship Id="rId5" Type="http://schemas.openxmlformats.org/officeDocument/2006/relationships/image" Target="../media/image532.png"/><Relationship Id="rId10" Type="http://schemas.openxmlformats.org/officeDocument/2006/relationships/image" Target="../media/image541.png"/><Relationship Id="rId4" Type="http://schemas.openxmlformats.org/officeDocument/2006/relationships/image" Target="../media/image529.png"/><Relationship Id="rId9" Type="http://schemas.openxmlformats.org/officeDocument/2006/relationships/image" Target="../media/image540.png"/></Relationships>
</file>

<file path=ppt/slides/_rels/slide163.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4.png"/><Relationship Id="rId3" Type="http://schemas.openxmlformats.org/officeDocument/2006/relationships/image" Target="../media/image528.jpeg"/><Relationship Id="rId7" Type="http://schemas.openxmlformats.org/officeDocument/2006/relationships/image" Target="../media/image536.png"/><Relationship Id="rId12" Type="http://schemas.openxmlformats.org/officeDocument/2006/relationships/image" Target="../media/image543.png"/><Relationship Id="rId2" Type="http://schemas.openxmlformats.org/officeDocument/2006/relationships/notesSlide" Target="../notesSlides/notesSlide163.xml"/><Relationship Id="rId1" Type="http://schemas.openxmlformats.org/officeDocument/2006/relationships/slideLayout" Target="../slideLayouts/slideLayout19.xml"/><Relationship Id="rId6" Type="http://schemas.openxmlformats.org/officeDocument/2006/relationships/image" Target="../media/image533.png"/><Relationship Id="rId11" Type="http://schemas.openxmlformats.org/officeDocument/2006/relationships/image" Target="../media/image542.png"/><Relationship Id="rId5" Type="http://schemas.openxmlformats.org/officeDocument/2006/relationships/image" Target="../media/image532.png"/><Relationship Id="rId15" Type="http://schemas.openxmlformats.org/officeDocument/2006/relationships/image" Target="../media/image521.jpeg"/><Relationship Id="rId10" Type="http://schemas.openxmlformats.org/officeDocument/2006/relationships/image" Target="../media/image541.png"/><Relationship Id="rId4" Type="http://schemas.openxmlformats.org/officeDocument/2006/relationships/image" Target="../media/image529.png"/><Relationship Id="rId9" Type="http://schemas.openxmlformats.org/officeDocument/2006/relationships/image" Target="../media/image540.png"/><Relationship Id="rId14" Type="http://schemas.openxmlformats.org/officeDocument/2006/relationships/image" Target="../media/image545.png"/></Relationships>
</file>

<file path=ppt/slides/_rels/slide164.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6.png"/><Relationship Id="rId3" Type="http://schemas.openxmlformats.org/officeDocument/2006/relationships/image" Target="../media/image528.jpeg"/><Relationship Id="rId7" Type="http://schemas.openxmlformats.org/officeDocument/2006/relationships/image" Target="../media/image536.png"/><Relationship Id="rId12" Type="http://schemas.openxmlformats.org/officeDocument/2006/relationships/image" Target="../media/image545.png"/><Relationship Id="rId2" Type="http://schemas.openxmlformats.org/officeDocument/2006/relationships/notesSlide" Target="../notesSlides/notesSlide164.xml"/><Relationship Id="rId16" Type="http://schemas.openxmlformats.org/officeDocument/2006/relationships/image" Target="../media/image521.jpeg"/><Relationship Id="rId1" Type="http://schemas.openxmlformats.org/officeDocument/2006/relationships/slideLayout" Target="../slideLayouts/slideLayout19.xml"/><Relationship Id="rId6" Type="http://schemas.openxmlformats.org/officeDocument/2006/relationships/image" Target="../media/image533.png"/><Relationship Id="rId11" Type="http://schemas.openxmlformats.org/officeDocument/2006/relationships/image" Target="../media/image542.png"/><Relationship Id="rId5" Type="http://schemas.openxmlformats.org/officeDocument/2006/relationships/image" Target="../media/image532.png"/><Relationship Id="rId15" Type="http://schemas.openxmlformats.org/officeDocument/2006/relationships/image" Target="../media/image548.png"/><Relationship Id="rId10" Type="http://schemas.openxmlformats.org/officeDocument/2006/relationships/image" Target="../media/image541.png"/><Relationship Id="rId4" Type="http://schemas.openxmlformats.org/officeDocument/2006/relationships/image" Target="../media/image529.png"/><Relationship Id="rId9" Type="http://schemas.openxmlformats.org/officeDocument/2006/relationships/image" Target="../media/image540.png"/><Relationship Id="rId14" Type="http://schemas.openxmlformats.org/officeDocument/2006/relationships/image" Target="../media/image547.png"/></Relationships>
</file>

<file path=ppt/slides/_rels/slide165.xml.rels><?xml version="1.0" encoding="UTF-8" standalone="yes"?>
<Relationships xmlns="http://schemas.openxmlformats.org/package/2006/relationships"><Relationship Id="rId3" Type="http://schemas.openxmlformats.org/officeDocument/2006/relationships/image" Target="../media/image528.jpeg"/><Relationship Id="rId2" Type="http://schemas.openxmlformats.org/officeDocument/2006/relationships/notesSlide" Target="../notesSlides/notesSlide165.xml"/><Relationship Id="rId1" Type="http://schemas.openxmlformats.org/officeDocument/2006/relationships/slideLayout" Target="../slideLayouts/slideLayout19.xml"/><Relationship Id="rId5" Type="http://schemas.openxmlformats.org/officeDocument/2006/relationships/image" Target="../media/image521.jpeg"/><Relationship Id="rId4" Type="http://schemas.openxmlformats.org/officeDocument/2006/relationships/image" Target="../media/image549.png"/></Relationships>
</file>

<file path=ppt/slides/_rels/slide166.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8.png"/><Relationship Id="rId3" Type="http://schemas.openxmlformats.org/officeDocument/2006/relationships/image" Target="../media/image528.jpeg"/><Relationship Id="rId7" Type="http://schemas.openxmlformats.org/officeDocument/2006/relationships/image" Target="../media/image536.png"/><Relationship Id="rId12" Type="http://schemas.openxmlformats.org/officeDocument/2006/relationships/image" Target="../media/image545.png"/><Relationship Id="rId17" Type="http://schemas.openxmlformats.org/officeDocument/2006/relationships/image" Target="../media/image521.jpeg"/><Relationship Id="rId2" Type="http://schemas.openxmlformats.org/officeDocument/2006/relationships/notesSlide" Target="../notesSlides/notesSlide166.xml"/><Relationship Id="rId16" Type="http://schemas.openxmlformats.org/officeDocument/2006/relationships/image" Target="../media/image552.png"/><Relationship Id="rId1" Type="http://schemas.openxmlformats.org/officeDocument/2006/relationships/slideLayout" Target="../slideLayouts/slideLayout19.xml"/><Relationship Id="rId6" Type="http://schemas.openxmlformats.org/officeDocument/2006/relationships/image" Target="../media/image533.png"/><Relationship Id="rId11" Type="http://schemas.openxmlformats.org/officeDocument/2006/relationships/image" Target="../media/image542.png"/><Relationship Id="rId5" Type="http://schemas.openxmlformats.org/officeDocument/2006/relationships/image" Target="../media/image532.png"/><Relationship Id="rId15" Type="http://schemas.openxmlformats.org/officeDocument/2006/relationships/image" Target="../media/image551.png"/><Relationship Id="rId10" Type="http://schemas.openxmlformats.org/officeDocument/2006/relationships/image" Target="../media/image541.png"/><Relationship Id="rId4" Type="http://schemas.openxmlformats.org/officeDocument/2006/relationships/image" Target="../media/image529.png"/><Relationship Id="rId9" Type="http://schemas.openxmlformats.org/officeDocument/2006/relationships/image" Target="../media/image540.png"/><Relationship Id="rId14" Type="http://schemas.openxmlformats.org/officeDocument/2006/relationships/image" Target="../media/image550.png"/></Relationships>
</file>

<file path=ppt/slides/_rels/slide167.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8.png"/><Relationship Id="rId3" Type="http://schemas.openxmlformats.org/officeDocument/2006/relationships/image" Target="../media/image528.jpeg"/><Relationship Id="rId7" Type="http://schemas.openxmlformats.org/officeDocument/2006/relationships/image" Target="../media/image536.png"/><Relationship Id="rId12" Type="http://schemas.openxmlformats.org/officeDocument/2006/relationships/image" Target="../media/image545.png"/><Relationship Id="rId17" Type="http://schemas.openxmlformats.org/officeDocument/2006/relationships/image" Target="../media/image521.jpeg"/><Relationship Id="rId2" Type="http://schemas.openxmlformats.org/officeDocument/2006/relationships/notesSlide" Target="../notesSlides/notesSlide167.xml"/><Relationship Id="rId16" Type="http://schemas.openxmlformats.org/officeDocument/2006/relationships/image" Target="../media/image554.png"/><Relationship Id="rId1" Type="http://schemas.openxmlformats.org/officeDocument/2006/relationships/slideLayout" Target="../slideLayouts/slideLayout19.xml"/><Relationship Id="rId6" Type="http://schemas.openxmlformats.org/officeDocument/2006/relationships/image" Target="../media/image533.png"/><Relationship Id="rId11" Type="http://schemas.openxmlformats.org/officeDocument/2006/relationships/image" Target="../media/image542.png"/><Relationship Id="rId5" Type="http://schemas.openxmlformats.org/officeDocument/2006/relationships/image" Target="../media/image532.png"/><Relationship Id="rId15" Type="http://schemas.openxmlformats.org/officeDocument/2006/relationships/image" Target="../media/image553.png"/><Relationship Id="rId10" Type="http://schemas.openxmlformats.org/officeDocument/2006/relationships/image" Target="../media/image541.png"/><Relationship Id="rId4" Type="http://schemas.openxmlformats.org/officeDocument/2006/relationships/image" Target="../media/image529.png"/><Relationship Id="rId9" Type="http://schemas.openxmlformats.org/officeDocument/2006/relationships/image" Target="../media/image540.png"/><Relationship Id="rId14" Type="http://schemas.openxmlformats.org/officeDocument/2006/relationships/image" Target="../media/image552.png"/></Relationships>
</file>

<file path=ppt/slides/_rels/slide168.xml.rels><?xml version="1.0" encoding="UTF-8" standalone="yes"?>
<Relationships xmlns="http://schemas.openxmlformats.org/package/2006/relationships"><Relationship Id="rId3" Type="http://schemas.openxmlformats.org/officeDocument/2006/relationships/image" Target="../media/image528.jpeg"/><Relationship Id="rId2" Type="http://schemas.openxmlformats.org/officeDocument/2006/relationships/notesSlide" Target="../notesSlides/notesSlide168.xml"/><Relationship Id="rId1" Type="http://schemas.openxmlformats.org/officeDocument/2006/relationships/slideLayout" Target="../slideLayouts/slideLayout19.xml"/><Relationship Id="rId5" Type="http://schemas.openxmlformats.org/officeDocument/2006/relationships/image" Target="../media/image521.jpeg"/><Relationship Id="rId4" Type="http://schemas.openxmlformats.org/officeDocument/2006/relationships/image" Target="../media/image529.png"/></Relationships>
</file>

<file path=ppt/slides/_rels/slide169.xml.rels><?xml version="1.0" encoding="UTF-8" standalone="yes"?>
<Relationships xmlns="http://schemas.openxmlformats.org/package/2006/relationships"><Relationship Id="rId3" Type="http://schemas.openxmlformats.org/officeDocument/2006/relationships/image" Target="../media/image528.jpeg"/><Relationship Id="rId2" Type="http://schemas.openxmlformats.org/officeDocument/2006/relationships/notesSlide" Target="../notesSlides/notesSlide169.xml"/><Relationship Id="rId1" Type="http://schemas.openxmlformats.org/officeDocument/2006/relationships/slideLayout" Target="../slideLayouts/slideLayout19.xml"/><Relationship Id="rId5" Type="http://schemas.openxmlformats.org/officeDocument/2006/relationships/image" Target="../media/image521.jpeg"/><Relationship Id="rId4" Type="http://schemas.openxmlformats.org/officeDocument/2006/relationships/image" Target="../media/image5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70.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8.png"/><Relationship Id="rId3" Type="http://schemas.openxmlformats.org/officeDocument/2006/relationships/image" Target="../media/image528.jpeg"/><Relationship Id="rId7" Type="http://schemas.openxmlformats.org/officeDocument/2006/relationships/image" Target="../media/image536.png"/><Relationship Id="rId12" Type="http://schemas.openxmlformats.org/officeDocument/2006/relationships/image" Target="../media/image545.png"/><Relationship Id="rId2" Type="http://schemas.openxmlformats.org/officeDocument/2006/relationships/notesSlide" Target="../notesSlides/notesSlide170.xml"/><Relationship Id="rId1" Type="http://schemas.openxmlformats.org/officeDocument/2006/relationships/slideLayout" Target="../slideLayouts/slideLayout19.xml"/><Relationship Id="rId6" Type="http://schemas.openxmlformats.org/officeDocument/2006/relationships/image" Target="../media/image533.png"/><Relationship Id="rId11" Type="http://schemas.openxmlformats.org/officeDocument/2006/relationships/image" Target="../media/image542.png"/><Relationship Id="rId5" Type="http://schemas.openxmlformats.org/officeDocument/2006/relationships/image" Target="../media/image532.png"/><Relationship Id="rId15" Type="http://schemas.openxmlformats.org/officeDocument/2006/relationships/image" Target="../media/image521.jpeg"/><Relationship Id="rId10" Type="http://schemas.openxmlformats.org/officeDocument/2006/relationships/image" Target="../media/image541.png"/><Relationship Id="rId4" Type="http://schemas.openxmlformats.org/officeDocument/2006/relationships/image" Target="../media/image529.png"/><Relationship Id="rId9" Type="http://schemas.openxmlformats.org/officeDocument/2006/relationships/image" Target="../media/image540.png"/><Relationship Id="rId14" Type="http://schemas.openxmlformats.org/officeDocument/2006/relationships/image" Target="../media/image552.png"/></Relationships>
</file>

<file path=ppt/slides/_rels/slide171.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8.png"/><Relationship Id="rId18" Type="http://schemas.openxmlformats.org/officeDocument/2006/relationships/image" Target="../media/image557.png"/><Relationship Id="rId3" Type="http://schemas.openxmlformats.org/officeDocument/2006/relationships/image" Target="../media/image528.jpeg"/><Relationship Id="rId7" Type="http://schemas.openxmlformats.org/officeDocument/2006/relationships/image" Target="../media/image536.png"/><Relationship Id="rId12" Type="http://schemas.openxmlformats.org/officeDocument/2006/relationships/image" Target="../media/image545.png"/><Relationship Id="rId17" Type="http://schemas.openxmlformats.org/officeDocument/2006/relationships/image" Target="../media/image556.png"/><Relationship Id="rId2" Type="http://schemas.openxmlformats.org/officeDocument/2006/relationships/notesSlide" Target="../notesSlides/notesSlide171.xml"/><Relationship Id="rId16" Type="http://schemas.openxmlformats.org/officeDocument/2006/relationships/image" Target="../media/image555.png"/><Relationship Id="rId1" Type="http://schemas.openxmlformats.org/officeDocument/2006/relationships/slideLayout" Target="../slideLayouts/slideLayout19.xml"/><Relationship Id="rId6" Type="http://schemas.openxmlformats.org/officeDocument/2006/relationships/image" Target="../media/image533.png"/><Relationship Id="rId11" Type="http://schemas.openxmlformats.org/officeDocument/2006/relationships/image" Target="../media/image542.png"/><Relationship Id="rId5" Type="http://schemas.openxmlformats.org/officeDocument/2006/relationships/image" Target="../media/image532.png"/><Relationship Id="rId15" Type="http://schemas.openxmlformats.org/officeDocument/2006/relationships/image" Target="../media/image553.png"/><Relationship Id="rId10" Type="http://schemas.openxmlformats.org/officeDocument/2006/relationships/image" Target="../media/image541.png"/><Relationship Id="rId19" Type="http://schemas.openxmlformats.org/officeDocument/2006/relationships/image" Target="../media/image521.jpeg"/><Relationship Id="rId4" Type="http://schemas.openxmlformats.org/officeDocument/2006/relationships/image" Target="../media/image529.png"/><Relationship Id="rId9" Type="http://schemas.openxmlformats.org/officeDocument/2006/relationships/image" Target="../media/image540.png"/><Relationship Id="rId14" Type="http://schemas.openxmlformats.org/officeDocument/2006/relationships/image" Target="../media/image552.png"/></Relationships>
</file>

<file path=ppt/slides/_rels/slide172.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8.png"/><Relationship Id="rId3" Type="http://schemas.openxmlformats.org/officeDocument/2006/relationships/image" Target="../media/image528.jpeg"/><Relationship Id="rId7" Type="http://schemas.openxmlformats.org/officeDocument/2006/relationships/image" Target="../media/image536.png"/><Relationship Id="rId12" Type="http://schemas.openxmlformats.org/officeDocument/2006/relationships/image" Target="../media/image545.png"/><Relationship Id="rId17" Type="http://schemas.openxmlformats.org/officeDocument/2006/relationships/image" Target="../media/image521.jpeg"/><Relationship Id="rId2" Type="http://schemas.openxmlformats.org/officeDocument/2006/relationships/notesSlide" Target="../notesSlides/notesSlide172.xml"/><Relationship Id="rId16" Type="http://schemas.openxmlformats.org/officeDocument/2006/relationships/image" Target="../media/image559.png"/><Relationship Id="rId1" Type="http://schemas.openxmlformats.org/officeDocument/2006/relationships/slideLayout" Target="../slideLayouts/slideLayout19.xml"/><Relationship Id="rId6" Type="http://schemas.openxmlformats.org/officeDocument/2006/relationships/image" Target="../media/image533.png"/><Relationship Id="rId11" Type="http://schemas.openxmlformats.org/officeDocument/2006/relationships/image" Target="../media/image542.png"/><Relationship Id="rId5" Type="http://schemas.openxmlformats.org/officeDocument/2006/relationships/image" Target="../media/image532.png"/><Relationship Id="rId15" Type="http://schemas.openxmlformats.org/officeDocument/2006/relationships/image" Target="../media/image558.png"/><Relationship Id="rId10" Type="http://schemas.openxmlformats.org/officeDocument/2006/relationships/image" Target="../media/image541.png"/><Relationship Id="rId4" Type="http://schemas.openxmlformats.org/officeDocument/2006/relationships/image" Target="../media/image529.png"/><Relationship Id="rId9" Type="http://schemas.openxmlformats.org/officeDocument/2006/relationships/image" Target="../media/image540.png"/><Relationship Id="rId14" Type="http://schemas.openxmlformats.org/officeDocument/2006/relationships/image" Target="../media/image552.png"/></Relationships>
</file>

<file path=ppt/slides/_rels/slide173.xml.rels><?xml version="1.0" encoding="UTF-8" standalone="yes"?>
<Relationships xmlns="http://schemas.openxmlformats.org/package/2006/relationships"><Relationship Id="rId8" Type="http://schemas.openxmlformats.org/officeDocument/2006/relationships/image" Target="../media/image556.png"/><Relationship Id="rId13" Type="http://schemas.openxmlformats.org/officeDocument/2006/relationships/image" Target="../media/image521.jpeg"/><Relationship Id="rId3" Type="http://schemas.openxmlformats.org/officeDocument/2006/relationships/image" Target="../media/image528.jpeg"/><Relationship Id="rId7" Type="http://schemas.openxmlformats.org/officeDocument/2006/relationships/image" Target="../media/image532.png"/><Relationship Id="rId12" Type="http://schemas.openxmlformats.org/officeDocument/2006/relationships/image" Target="../media/image536.png"/><Relationship Id="rId2" Type="http://schemas.openxmlformats.org/officeDocument/2006/relationships/notesSlide" Target="../notesSlides/notesSlide173.xml"/><Relationship Id="rId1" Type="http://schemas.openxmlformats.org/officeDocument/2006/relationships/slideLayout" Target="../slideLayouts/slideLayout19.xml"/><Relationship Id="rId6" Type="http://schemas.openxmlformats.org/officeDocument/2006/relationships/image" Target="../media/image531.png"/><Relationship Id="rId11" Type="http://schemas.openxmlformats.org/officeDocument/2006/relationships/image" Target="../media/image535.png"/><Relationship Id="rId5" Type="http://schemas.openxmlformats.org/officeDocument/2006/relationships/image" Target="../media/image530.png"/><Relationship Id="rId10" Type="http://schemas.openxmlformats.org/officeDocument/2006/relationships/image" Target="../media/image534.png"/><Relationship Id="rId4" Type="http://schemas.openxmlformats.org/officeDocument/2006/relationships/image" Target="../media/image529.png"/><Relationship Id="rId9" Type="http://schemas.openxmlformats.org/officeDocument/2006/relationships/image" Target="../media/image533.png"/></Relationships>
</file>

<file path=ppt/slides/_rels/slide174.xml.rels><?xml version="1.0" encoding="UTF-8" standalone="yes"?>
<Relationships xmlns="http://schemas.openxmlformats.org/package/2006/relationships"><Relationship Id="rId8" Type="http://schemas.openxmlformats.org/officeDocument/2006/relationships/image" Target="../media/image536.png"/><Relationship Id="rId3" Type="http://schemas.openxmlformats.org/officeDocument/2006/relationships/image" Target="../media/image528.jpeg"/><Relationship Id="rId7" Type="http://schemas.openxmlformats.org/officeDocument/2006/relationships/image" Target="../media/image533.png"/><Relationship Id="rId2" Type="http://schemas.openxmlformats.org/officeDocument/2006/relationships/notesSlide" Target="../notesSlides/notesSlide174.xml"/><Relationship Id="rId1" Type="http://schemas.openxmlformats.org/officeDocument/2006/relationships/slideLayout" Target="../slideLayouts/slideLayout19.xml"/><Relationship Id="rId6" Type="http://schemas.openxmlformats.org/officeDocument/2006/relationships/image" Target="../media/image556.png"/><Relationship Id="rId11" Type="http://schemas.openxmlformats.org/officeDocument/2006/relationships/image" Target="../media/image521.jpeg"/><Relationship Id="rId5" Type="http://schemas.openxmlformats.org/officeDocument/2006/relationships/image" Target="../media/image532.png"/><Relationship Id="rId10" Type="http://schemas.openxmlformats.org/officeDocument/2006/relationships/image" Target="../media/image561.png"/><Relationship Id="rId4" Type="http://schemas.openxmlformats.org/officeDocument/2006/relationships/image" Target="../media/image529.png"/><Relationship Id="rId9" Type="http://schemas.openxmlformats.org/officeDocument/2006/relationships/image" Target="../media/image560.png"/></Relationships>
</file>

<file path=ppt/slides/_rels/slide175.xml.rels><?xml version="1.0" encoding="UTF-8" standalone="yes"?>
<Relationships xmlns="http://schemas.openxmlformats.org/package/2006/relationships"><Relationship Id="rId8" Type="http://schemas.openxmlformats.org/officeDocument/2006/relationships/image" Target="../media/image536.png"/><Relationship Id="rId13" Type="http://schemas.openxmlformats.org/officeDocument/2006/relationships/image" Target="../media/image564.png"/><Relationship Id="rId3" Type="http://schemas.openxmlformats.org/officeDocument/2006/relationships/image" Target="../media/image528.jpeg"/><Relationship Id="rId7" Type="http://schemas.openxmlformats.org/officeDocument/2006/relationships/image" Target="../media/image533.png"/><Relationship Id="rId12" Type="http://schemas.openxmlformats.org/officeDocument/2006/relationships/image" Target="../media/image563.png"/><Relationship Id="rId2" Type="http://schemas.openxmlformats.org/officeDocument/2006/relationships/notesSlide" Target="../notesSlides/notesSlide175.xml"/><Relationship Id="rId16" Type="http://schemas.openxmlformats.org/officeDocument/2006/relationships/image" Target="../media/image521.jpeg"/><Relationship Id="rId1" Type="http://schemas.openxmlformats.org/officeDocument/2006/relationships/slideLayout" Target="../slideLayouts/slideLayout19.xml"/><Relationship Id="rId6" Type="http://schemas.openxmlformats.org/officeDocument/2006/relationships/image" Target="../media/image556.png"/><Relationship Id="rId11" Type="http://schemas.openxmlformats.org/officeDocument/2006/relationships/image" Target="../media/image562.png"/><Relationship Id="rId5" Type="http://schemas.openxmlformats.org/officeDocument/2006/relationships/image" Target="../media/image532.png"/><Relationship Id="rId15" Type="http://schemas.openxmlformats.org/officeDocument/2006/relationships/image" Target="../media/image566.png"/><Relationship Id="rId10" Type="http://schemas.openxmlformats.org/officeDocument/2006/relationships/image" Target="../media/image561.png"/><Relationship Id="rId4" Type="http://schemas.openxmlformats.org/officeDocument/2006/relationships/image" Target="../media/image529.png"/><Relationship Id="rId9" Type="http://schemas.openxmlformats.org/officeDocument/2006/relationships/image" Target="../media/image560.png"/><Relationship Id="rId14" Type="http://schemas.openxmlformats.org/officeDocument/2006/relationships/image" Target="../media/image565.png"/></Relationships>
</file>

<file path=ppt/slides/_rels/slide176.xml.rels><?xml version="1.0" encoding="UTF-8" standalone="yes"?>
<Relationships xmlns="http://schemas.openxmlformats.org/package/2006/relationships"><Relationship Id="rId8" Type="http://schemas.openxmlformats.org/officeDocument/2006/relationships/image" Target="../media/image533.png"/><Relationship Id="rId13" Type="http://schemas.openxmlformats.org/officeDocument/2006/relationships/image" Target="../media/image571.png"/><Relationship Id="rId18" Type="http://schemas.openxmlformats.org/officeDocument/2006/relationships/image" Target="../media/image576.png"/><Relationship Id="rId26" Type="http://schemas.openxmlformats.org/officeDocument/2006/relationships/image" Target="../media/image555.png"/><Relationship Id="rId3" Type="http://schemas.openxmlformats.org/officeDocument/2006/relationships/image" Target="../media/image528.jpeg"/><Relationship Id="rId21" Type="http://schemas.openxmlformats.org/officeDocument/2006/relationships/image" Target="../media/image579.png"/><Relationship Id="rId7" Type="http://schemas.openxmlformats.org/officeDocument/2006/relationships/image" Target="../media/image532.png"/><Relationship Id="rId12" Type="http://schemas.openxmlformats.org/officeDocument/2006/relationships/image" Target="../media/image570.png"/><Relationship Id="rId17" Type="http://schemas.openxmlformats.org/officeDocument/2006/relationships/image" Target="../media/image575.png"/><Relationship Id="rId25" Type="http://schemas.openxmlformats.org/officeDocument/2006/relationships/image" Target="../media/image553.png"/><Relationship Id="rId2" Type="http://schemas.openxmlformats.org/officeDocument/2006/relationships/notesSlide" Target="../notesSlides/notesSlide176.xml"/><Relationship Id="rId16" Type="http://schemas.openxmlformats.org/officeDocument/2006/relationships/image" Target="../media/image574.png"/><Relationship Id="rId20" Type="http://schemas.openxmlformats.org/officeDocument/2006/relationships/image" Target="../media/image578.png"/><Relationship Id="rId29" Type="http://schemas.openxmlformats.org/officeDocument/2006/relationships/image" Target="../media/image542.png"/><Relationship Id="rId1" Type="http://schemas.openxmlformats.org/officeDocument/2006/relationships/slideLayout" Target="../slideLayouts/slideLayout19.xml"/><Relationship Id="rId6" Type="http://schemas.openxmlformats.org/officeDocument/2006/relationships/image" Target="../media/image531.png"/><Relationship Id="rId11" Type="http://schemas.openxmlformats.org/officeDocument/2006/relationships/image" Target="../media/image569.png"/><Relationship Id="rId24" Type="http://schemas.openxmlformats.org/officeDocument/2006/relationships/image" Target="../media/image550.png"/><Relationship Id="rId32" Type="http://schemas.openxmlformats.org/officeDocument/2006/relationships/image" Target="../media/image583.png"/><Relationship Id="rId5" Type="http://schemas.openxmlformats.org/officeDocument/2006/relationships/image" Target="../media/image530.png"/><Relationship Id="rId15" Type="http://schemas.openxmlformats.org/officeDocument/2006/relationships/image" Target="../media/image573.png"/><Relationship Id="rId23" Type="http://schemas.openxmlformats.org/officeDocument/2006/relationships/image" Target="../media/image546.png"/><Relationship Id="rId28" Type="http://schemas.openxmlformats.org/officeDocument/2006/relationships/image" Target="../media/image541.png"/><Relationship Id="rId10" Type="http://schemas.openxmlformats.org/officeDocument/2006/relationships/image" Target="../media/image568.png"/><Relationship Id="rId19" Type="http://schemas.openxmlformats.org/officeDocument/2006/relationships/image" Target="../media/image577.png"/><Relationship Id="rId31" Type="http://schemas.openxmlformats.org/officeDocument/2006/relationships/image" Target="../media/image582.png"/><Relationship Id="rId4" Type="http://schemas.openxmlformats.org/officeDocument/2006/relationships/image" Target="../media/image529.png"/><Relationship Id="rId9" Type="http://schemas.openxmlformats.org/officeDocument/2006/relationships/image" Target="../media/image567.png"/><Relationship Id="rId14" Type="http://schemas.openxmlformats.org/officeDocument/2006/relationships/image" Target="../media/image572.png"/><Relationship Id="rId22" Type="http://schemas.openxmlformats.org/officeDocument/2006/relationships/image" Target="../media/image580.png"/><Relationship Id="rId27" Type="http://schemas.openxmlformats.org/officeDocument/2006/relationships/image" Target="../media/image581.png"/><Relationship Id="rId30" Type="http://schemas.openxmlformats.org/officeDocument/2006/relationships/image" Target="../media/image521.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9.xml"/><Relationship Id="rId1" Type="http://schemas.openxmlformats.org/officeDocument/2006/relationships/video" Target="file:///C:\Users\KONAL%20THE%20B&#304;G%20BOSS\Desktop\e-ReHBeRLiK\e-ReHBeRLiK\4-Grup%20Veri%20Giri&#351;i.mp4" TargetMode="External"/><Relationship Id="rId4" Type="http://schemas.openxmlformats.org/officeDocument/2006/relationships/image" Target="../media/image412.png"/></Relationships>
</file>

<file path=ppt/slides/_rels/slide178.xml.rels><?xml version="1.0" encoding="UTF-8" standalone="yes"?>
<Relationships xmlns="http://schemas.openxmlformats.org/package/2006/relationships"><Relationship Id="rId3" Type="http://schemas.openxmlformats.org/officeDocument/2006/relationships/image" Target="../media/image584.jpeg"/><Relationship Id="rId2" Type="http://schemas.openxmlformats.org/officeDocument/2006/relationships/notesSlide" Target="../notesSlides/notesSlide178.xml"/><Relationship Id="rId1" Type="http://schemas.openxmlformats.org/officeDocument/2006/relationships/slideLayout" Target="../slideLayouts/slideLayout19.xml"/><Relationship Id="rId5" Type="http://schemas.openxmlformats.org/officeDocument/2006/relationships/image" Target="../media/image521.jpeg"/><Relationship Id="rId4" Type="http://schemas.openxmlformats.org/officeDocument/2006/relationships/image" Target="../media/image585.png"/></Relationships>
</file>

<file path=ppt/slides/_rels/slide179.xml.rels><?xml version="1.0" encoding="UTF-8" standalone="yes"?>
<Relationships xmlns="http://schemas.openxmlformats.org/package/2006/relationships"><Relationship Id="rId8" Type="http://schemas.openxmlformats.org/officeDocument/2006/relationships/image" Target="../media/image589.png"/><Relationship Id="rId3" Type="http://schemas.openxmlformats.org/officeDocument/2006/relationships/image" Target="../media/image584.jpeg"/><Relationship Id="rId7" Type="http://schemas.openxmlformats.org/officeDocument/2006/relationships/image" Target="../media/image588.png"/><Relationship Id="rId12" Type="http://schemas.openxmlformats.org/officeDocument/2006/relationships/image" Target="../media/image521.jpeg"/><Relationship Id="rId2" Type="http://schemas.openxmlformats.org/officeDocument/2006/relationships/notesSlide" Target="../notesSlides/notesSlide179.xml"/><Relationship Id="rId1" Type="http://schemas.openxmlformats.org/officeDocument/2006/relationships/slideLayout" Target="../slideLayouts/slideLayout19.xml"/><Relationship Id="rId6" Type="http://schemas.openxmlformats.org/officeDocument/2006/relationships/image" Target="../media/image587.png"/><Relationship Id="rId11" Type="http://schemas.openxmlformats.org/officeDocument/2006/relationships/image" Target="../media/image592.png"/><Relationship Id="rId5" Type="http://schemas.openxmlformats.org/officeDocument/2006/relationships/image" Target="../media/image586.png"/><Relationship Id="rId10" Type="http://schemas.openxmlformats.org/officeDocument/2006/relationships/image" Target="../media/image591.png"/><Relationship Id="rId4" Type="http://schemas.openxmlformats.org/officeDocument/2006/relationships/image" Target="../media/image585.png"/><Relationship Id="rId9" Type="http://schemas.openxmlformats.org/officeDocument/2006/relationships/image" Target="../media/image59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80.xml.rels><?xml version="1.0" encoding="UTF-8" standalone="yes"?>
<Relationships xmlns="http://schemas.openxmlformats.org/package/2006/relationships"><Relationship Id="rId8" Type="http://schemas.openxmlformats.org/officeDocument/2006/relationships/image" Target="../media/image596.png"/><Relationship Id="rId3" Type="http://schemas.openxmlformats.org/officeDocument/2006/relationships/image" Target="../media/image584.jpeg"/><Relationship Id="rId7" Type="http://schemas.openxmlformats.org/officeDocument/2006/relationships/image" Target="../media/image595.png"/><Relationship Id="rId2" Type="http://schemas.openxmlformats.org/officeDocument/2006/relationships/notesSlide" Target="../notesSlides/notesSlide180.xml"/><Relationship Id="rId1" Type="http://schemas.openxmlformats.org/officeDocument/2006/relationships/slideLayout" Target="../slideLayouts/slideLayout19.xml"/><Relationship Id="rId6" Type="http://schemas.openxmlformats.org/officeDocument/2006/relationships/image" Target="../media/image594.png"/><Relationship Id="rId5" Type="http://schemas.openxmlformats.org/officeDocument/2006/relationships/image" Target="../media/image593.png"/><Relationship Id="rId4" Type="http://schemas.openxmlformats.org/officeDocument/2006/relationships/image" Target="../media/image585.png"/><Relationship Id="rId9" Type="http://schemas.openxmlformats.org/officeDocument/2006/relationships/image" Target="../media/image521.jpeg"/></Relationships>
</file>

<file path=ppt/slides/_rels/slide181.xml.rels><?xml version="1.0" encoding="UTF-8" standalone="yes"?>
<Relationships xmlns="http://schemas.openxmlformats.org/package/2006/relationships"><Relationship Id="rId8" Type="http://schemas.openxmlformats.org/officeDocument/2006/relationships/image" Target="../media/image589.png"/><Relationship Id="rId13" Type="http://schemas.openxmlformats.org/officeDocument/2006/relationships/image" Target="../media/image601.png"/><Relationship Id="rId3" Type="http://schemas.openxmlformats.org/officeDocument/2006/relationships/image" Target="../media/image584.jpeg"/><Relationship Id="rId7" Type="http://schemas.openxmlformats.org/officeDocument/2006/relationships/image" Target="../media/image588.png"/><Relationship Id="rId12" Type="http://schemas.openxmlformats.org/officeDocument/2006/relationships/image" Target="../media/image600.png"/><Relationship Id="rId2" Type="http://schemas.openxmlformats.org/officeDocument/2006/relationships/notesSlide" Target="../notesSlides/notesSlide181.xml"/><Relationship Id="rId16" Type="http://schemas.openxmlformats.org/officeDocument/2006/relationships/image" Target="../media/image521.jpeg"/><Relationship Id="rId1" Type="http://schemas.openxmlformats.org/officeDocument/2006/relationships/slideLayout" Target="../slideLayouts/slideLayout19.xml"/><Relationship Id="rId6" Type="http://schemas.openxmlformats.org/officeDocument/2006/relationships/image" Target="../media/image587.png"/><Relationship Id="rId11" Type="http://schemas.openxmlformats.org/officeDocument/2006/relationships/image" Target="../media/image599.png"/><Relationship Id="rId5" Type="http://schemas.openxmlformats.org/officeDocument/2006/relationships/image" Target="../media/image586.png"/><Relationship Id="rId15" Type="http://schemas.openxmlformats.org/officeDocument/2006/relationships/image" Target="../media/image603.png"/><Relationship Id="rId10" Type="http://schemas.openxmlformats.org/officeDocument/2006/relationships/image" Target="../media/image598.png"/><Relationship Id="rId4" Type="http://schemas.openxmlformats.org/officeDocument/2006/relationships/image" Target="../media/image585.png"/><Relationship Id="rId9" Type="http://schemas.openxmlformats.org/officeDocument/2006/relationships/image" Target="../media/image597.png"/><Relationship Id="rId14" Type="http://schemas.openxmlformats.org/officeDocument/2006/relationships/image" Target="../media/image602.png"/></Relationships>
</file>

<file path=ppt/slides/_rels/slide182.xml.rels><?xml version="1.0" encoding="UTF-8" standalone="yes"?>
<Relationships xmlns="http://schemas.openxmlformats.org/package/2006/relationships"><Relationship Id="rId3" Type="http://schemas.openxmlformats.org/officeDocument/2006/relationships/image" Target="../media/image604.jpeg"/><Relationship Id="rId2" Type="http://schemas.openxmlformats.org/officeDocument/2006/relationships/notesSlide" Target="../notesSlides/notesSlide182.xml"/><Relationship Id="rId1" Type="http://schemas.openxmlformats.org/officeDocument/2006/relationships/slideLayout" Target="../slideLayouts/slideLayout19.xml"/><Relationship Id="rId4" Type="http://schemas.openxmlformats.org/officeDocument/2006/relationships/image" Target="../media/image521.jpeg"/></Relationships>
</file>

<file path=ppt/slides/_rels/slide183.xml.rels><?xml version="1.0" encoding="UTF-8" standalone="yes"?>
<Relationships xmlns="http://schemas.openxmlformats.org/package/2006/relationships"><Relationship Id="rId8" Type="http://schemas.openxmlformats.org/officeDocument/2006/relationships/image" Target="../media/image609.png"/><Relationship Id="rId3" Type="http://schemas.openxmlformats.org/officeDocument/2006/relationships/image" Target="../media/image604.jpeg"/><Relationship Id="rId7" Type="http://schemas.openxmlformats.org/officeDocument/2006/relationships/image" Target="../media/image608.png"/><Relationship Id="rId2" Type="http://schemas.openxmlformats.org/officeDocument/2006/relationships/notesSlide" Target="../notesSlides/notesSlide183.xml"/><Relationship Id="rId1" Type="http://schemas.openxmlformats.org/officeDocument/2006/relationships/slideLayout" Target="../slideLayouts/slideLayout19.xml"/><Relationship Id="rId6" Type="http://schemas.openxmlformats.org/officeDocument/2006/relationships/image" Target="../media/image607.png"/><Relationship Id="rId5" Type="http://schemas.openxmlformats.org/officeDocument/2006/relationships/image" Target="../media/image606.png"/><Relationship Id="rId4" Type="http://schemas.openxmlformats.org/officeDocument/2006/relationships/image" Target="../media/image605.png"/><Relationship Id="rId9" Type="http://schemas.openxmlformats.org/officeDocument/2006/relationships/image" Target="../media/image521.jpeg"/></Relationships>
</file>

<file path=ppt/slides/_rels/slide184.xml.rels><?xml version="1.0" encoding="UTF-8" standalone="yes"?>
<Relationships xmlns="http://schemas.openxmlformats.org/package/2006/relationships"><Relationship Id="rId8" Type="http://schemas.openxmlformats.org/officeDocument/2006/relationships/image" Target="../media/image612.png"/><Relationship Id="rId13" Type="http://schemas.openxmlformats.org/officeDocument/2006/relationships/image" Target="../media/image617.png"/><Relationship Id="rId3" Type="http://schemas.openxmlformats.org/officeDocument/2006/relationships/image" Target="../media/image604.jpeg"/><Relationship Id="rId7" Type="http://schemas.openxmlformats.org/officeDocument/2006/relationships/image" Target="../media/image611.png"/><Relationship Id="rId12" Type="http://schemas.openxmlformats.org/officeDocument/2006/relationships/image" Target="../media/image616.png"/><Relationship Id="rId2" Type="http://schemas.openxmlformats.org/officeDocument/2006/relationships/notesSlide" Target="../notesSlides/notesSlide184.xml"/><Relationship Id="rId1" Type="http://schemas.openxmlformats.org/officeDocument/2006/relationships/slideLayout" Target="../slideLayouts/slideLayout19.xml"/><Relationship Id="rId6" Type="http://schemas.openxmlformats.org/officeDocument/2006/relationships/image" Target="../media/image610.png"/><Relationship Id="rId11" Type="http://schemas.openxmlformats.org/officeDocument/2006/relationships/image" Target="../media/image615.png"/><Relationship Id="rId5" Type="http://schemas.openxmlformats.org/officeDocument/2006/relationships/image" Target="../media/image607.png"/><Relationship Id="rId15" Type="http://schemas.openxmlformats.org/officeDocument/2006/relationships/image" Target="../media/image521.jpeg"/><Relationship Id="rId10" Type="http://schemas.openxmlformats.org/officeDocument/2006/relationships/image" Target="../media/image614.png"/><Relationship Id="rId4" Type="http://schemas.openxmlformats.org/officeDocument/2006/relationships/image" Target="../media/image605.png"/><Relationship Id="rId9" Type="http://schemas.openxmlformats.org/officeDocument/2006/relationships/image" Target="../media/image613.png"/><Relationship Id="rId14" Type="http://schemas.openxmlformats.org/officeDocument/2006/relationships/image" Target="../media/image618.png"/></Relationships>
</file>

<file path=ppt/slides/_rels/slide185.xml.rels><?xml version="1.0" encoding="UTF-8" standalone="yes"?>
<Relationships xmlns="http://schemas.openxmlformats.org/package/2006/relationships"><Relationship Id="rId8" Type="http://schemas.openxmlformats.org/officeDocument/2006/relationships/image" Target="../media/image621.png"/><Relationship Id="rId13" Type="http://schemas.openxmlformats.org/officeDocument/2006/relationships/image" Target="../media/image626.png"/><Relationship Id="rId3" Type="http://schemas.openxmlformats.org/officeDocument/2006/relationships/image" Target="../media/image604.jpeg"/><Relationship Id="rId7" Type="http://schemas.openxmlformats.org/officeDocument/2006/relationships/image" Target="../media/image620.png"/><Relationship Id="rId12" Type="http://schemas.openxmlformats.org/officeDocument/2006/relationships/image" Target="../media/image625.png"/><Relationship Id="rId2" Type="http://schemas.openxmlformats.org/officeDocument/2006/relationships/notesSlide" Target="../notesSlides/notesSlide185.xml"/><Relationship Id="rId1" Type="http://schemas.openxmlformats.org/officeDocument/2006/relationships/slideLayout" Target="../slideLayouts/slideLayout19.xml"/><Relationship Id="rId6" Type="http://schemas.openxmlformats.org/officeDocument/2006/relationships/image" Target="../media/image619.png"/><Relationship Id="rId11" Type="http://schemas.openxmlformats.org/officeDocument/2006/relationships/image" Target="../media/image624.png"/><Relationship Id="rId5" Type="http://schemas.openxmlformats.org/officeDocument/2006/relationships/image" Target="../media/image609.png"/><Relationship Id="rId10" Type="http://schemas.openxmlformats.org/officeDocument/2006/relationships/image" Target="../media/image623.png"/><Relationship Id="rId4" Type="http://schemas.openxmlformats.org/officeDocument/2006/relationships/image" Target="../media/image605.png"/><Relationship Id="rId9" Type="http://schemas.openxmlformats.org/officeDocument/2006/relationships/image" Target="../media/image622.png"/><Relationship Id="rId14" Type="http://schemas.openxmlformats.org/officeDocument/2006/relationships/image" Target="../media/image521.jpeg"/></Relationships>
</file>

<file path=ppt/slides/_rels/slide186.xml.rels><?xml version="1.0" encoding="UTF-8" standalone="yes"?>
<Relationships xmlns="http://schemas.openxmlformats.org/package/2006/relationships"><Relationship Id="rId8" Type="http://schemas.openxmlformats.org/officeDocument/2006/relationships/image" Target="../media/image629.png"/><Relationship Id="rId13" Type="http://schemas.openxmlformats.org/officeDocument/2006/relationships/image" Target="../media/image634.png"/><Relationship Id="rId3" Type="http://schemas.openxmlformats.org/officeDocument/2006/relationships/image" Target="../media/image604.jpeg"/><Relationship Id="rId7" Type="http://schemas.openxmlformats.org/officeDocument/2006/relationships/image" Target="../media/image628.png"/><Relationship Id="rId12" Type="http://schemas.openxmlformats.org/officeDocument/2006/relationships/image" Target="../media/image633.png"/><Relationship Id="rId2" Type="http://schemas.openxmlformats.org/officeDocument/2006/relationships/notesSlide" Target="../notesSlides/notesSlide186.xml"/><Relationship Id="rId1" Type="http://schemas.openxmlformats.org/officeDocument/2006/relationships/slideLayout" Target="../slideLayouts/slideLayout19.xml"/><Relationship Id="rId6" Type="http://schemas.openxmlformats.org/officeDocument/2006/relationships/image" Target="../media/image627.png"/><Relationship Id="rId11" Type="http://schemas.openxmlformats.org/officeDocument/2006/relationships/image" Target="../media/image632.png"/><Relationship Id="rId5" Type="http://schemas.openxmlformats.org/officeDocument/2006/relationships/image" Target="../media/image606.png"/><Relationship Id="rId15" Type="http://schemas.openxmlformats.org/officeDocument/2006/relationships/image" Target="../media/image521.jpeg"/><Relationship Id="rId10" Type="http://schemas.openxmlformats.org/officeDocument/2006/relationships/image" Target="../media/image631.png"/><Relationship Id="rId4" Type="http://schemas.openxmlformats.org/officeDocument/2006/relationships/image" Target="../media/image605.png"/><Relationship Id="rId9" Type="http://schemas.openxmlformats.org/officeDocument/2006/relationships/image" Target="../media/image630.png"/><Relationship Id="rId14" Type="http://schemas.openxmlformats.org/officeDocument/2006/relationships/image" Target="../media/image635.png"/></Relationships>
</file>

<file path=ppt/slides/_rels/slide187.xml.rels><?xml version="1.0" encoding="UTF-8" standalone="yes"?>
<Relationships xmlns="http://schemas.openxmlformats.org/package/2006/relationships"><Relationship Id="rId8" Type="http://schemas.openxmlformats.org/officeDocument/2006/relationships/image" Target="../media/image629.png"/><Relationship Id="rId13" Type="http://schemas.openxmlformats.org/officeDocument/2006/relationships/image" Target="../media/image637.png"/><Relationship Id="rId3" Type="http://schemas.openxmlformats.org/officeDocument/2006/relationships/image" Target="../media/image604.jpeg"/><Relationship Id="rId7" Type="http://schemas.openxmlformats.org/officeDocument/2006/relationships/image" Target="../media/image628.png"/><Relationship Id="rId12" Type="http://schemas.openxmlformats.org/officeDocument/2006/relationships/image" Target="../media/image636.png"/><Relationship Id="rId2" Type="http://schemas.openxmlformats.org/officeDocument/2006/relationships/notesSlide" Target="../notesSlides/notesSlide187.xml"/><Relationship Id="rId1" Type="http://schemas.openxmlformats.org/officeDocument/2006/relationships/slideLayout" Target="../slideLayouts/slideLayout19.xml"/><Relationship Id="rId6" Type="http://schemas.openxmlformats.org/officeDocument/2006/relationships/image" Target="../media/image627.png"/><Relationship Id="rId11" Type="http://schemas.openxmlformats.org/officeDocument/2006/relationships/image" Target="../media/image632.png"/><Relationship Id="rId5" Type="http://schemas.openxmlformats.org/officeDocument/2006/relationships/image" Target="../media/image606.png"/><Relationship Id="rId10" Type="http://schemas.openxmlformats.org/officeDocument/2006/relationships/image" Target="../media/image631.png"/><Relationship Id="rId4" Type="http://schemas.openxmlformats.org/officeDocument/2006/relationships/image" Target="../media/image605.png"/><Relationship Id="rId9" Type="http://schemas.openxmlformats.org/officeDocument/2006/relationships/image" Target="../media/image630.png"/><Relationship Id="rId14" Type="http://schemas.openxmlformats.org/officeDocument/2006/relationships/image" Target="../media/image521.jpeg"/></Relationships>
</file>

<file path=ppt/slides/_rels/slide188.xml.rels><?xml version="1.0" encoding="UTF-8" standalone="yes"?>
<Relationships xmlns="http://schemas.openxmlformats.org/package/2006/relationships"><Relationship Id="rId8" Type="http://schemas.openxmlformats.org/officeDocument/2006/relationships/image" Target="../media/image629.png"/><Relationship Id="rId13" Type="http://schemas.openxmlformats.org/officeDocument/2006/relationships/image" Target="../media/image639.png"/><Relationship Id="rId3" Type="http://schemas.openxmlformats.org/officeDocument/2006/relationships/image" Target="../media/image604.jpeg"/><Relationship Id="rId7" Type="http://schemas.openxmlformats.org/officeDocument/2006/relationships/image" Target="../media/image628.png"/><Relationship Id="rId12" Type="http://schemas.openxmlformats.org/officeDocument/2006/relationships/image" Target="../media/image638.png"/><Relationship Id="rId2" Type="http://schemas.openxmlformats.org/officeDocument/2006/relationships/notesSlide" Target="../notesSlides/notesSlide188.xml"/><Relationship Id="rId1" Type="http://schemas.openxmlformats.org/officeDocument/2006/relationships/slideLayout" Target="../slideLayouts/slideLayout19.xml"/><Relationship Id="rId6" Type="http://schemas.openxmlformats.org/officeDocument/2006/relationships/image" Target="../media/image627.png"/><Relationship Id="rId11" Type="http://schemas.openxmlformats.org/officeDocument/2006/relationships/image" Target="../media/image633.png"/><Relationship Id="rId5" Type="http://schemas.openxmlformats.org/officeDocument/2006/relationships/image" Target="../media/image606.png"/><Relationship Id="rId10" Type="http://schemas.openxmlformats.org/officeDocument/2006/relationships/image" Target="../media/image631.png"/><Relationship Id="rId4" Type="http://schemas.openxmlformats.org/officeDocument/2006/relationships/image" Target="../media/image605.png"/><Relationship Id="rId9" Type="http://schemas.openxmlformats.org/officeDocument/2006/relationships/image" Target="../media/image630.png"/><Relationship Id="rId14" Type="http://schemas.openxmlformats.org/officeDocument/2006/relationships/image" Target="../media/image521.jpeg"/></Relationships>
</file>

<file path=ppt/slides/_rels/slide189.xml.rels><?xml version="1.0" encoding="UTF-8" standalone="yes"?>
<Relationships xmlns="http://schemas.openxmlformats.org/package/2006/relationships"><Relationship Id="rId8" Type="http://schemas.openxmlformats.org/officeDocument/2006/relationships/image" Target="../media/image629.png"/><Relationship Id="rId13" Type="http://schemas.openxmlformats.org/officeDocument/2006/relationships/image" Target="../media/image641.png"/><Relationship Id="rId3" Type="http://schemas.openxmlformats.org/officeDocument/2006/relationships/image" Target="../media/image604.jpeg"/><Relationship Id="rId7" Type="http://schemas.openxmlformats.org/officeDocument/2006/relationships/image" Target="../media/image628.png"/><Relationship Id="rId12" Type="http://schemas.openxmlformats.org/officeDocument/2006/relationships/image" Target="../media/image640.png"/><Relationship Id="rId2" Type="http://schemas.openxmlformats.org/officeDocument/2006/relationships/notesSlide" Target="../notesSlides/notesSlide189.xml"/><Relationship Id="rId1" Type="http://schemas.openxmlformats.org/officeDocument/2006/relationships/slideLayout" Target="../slideLayouts/slideLayout19.xml"/><Relationship Id="rId6" Type="http://schemas.openxmlformats.org/officeDocument/2006/relationships/image" Target="../media/image627.png"/><Relationship Id="rId11" Type="http://schemas.openxmlformats.org/officeDocument/2006/relationships/image" Target="../media/image634.png"/><Relationship Id="rId5" Type="http://schemas.openxmlformats.org/officeDocument/2006/relationships/image" Target="../media/image606.png"/><Relationship Id="rId10" Type="http://schemas.openxmlformats.org/officeDocument/2006/relationships/image" Target="../media/image631.png"/><Relationship Id="rId4" Type="http://schemas.openxmlformats.org/officeDocument/2006/relationships/image" Target="../media/image605.png"/><Relationship Id="rId9" Type="http://schemas.openxmlformats.org/officeDocument/2006/relationships/image" Target="../media/image630.png"/><Relationship Id="rId14" Type="http://schemas.openxmlformats.org/officeDocument/2006/relationships/image" Target="../media/image5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90.xml.rels><?xml version="1.0" encoding="UTF-8" standalone="yes"?>
<Relationships xmlns="http://schemas.openxmlformats.org/package/2006/relationships"><Relationship Id="rId8" Type="http://schemas.openxmlformats.org/officeDocument/2006/relationships/image" Target="../media/image644.png"/><Relationship Id="rId3" Type="http://schemas.openxmlformats.org/officeDocument/2006/relationships/image" Target="../media/image604.jpeg"/><Relationship Id="rId7" Type="http://schemas.openxmlformats.org/officeDocument/2006/relationships/image" Target="../media/image643.png"/><Relationship Id="rId2" Type="http://schemas.openxmlformats.org/officeDocument/2006/relationships/notesSlide" Target="../notesSlides/notesSlide190.xml"/><Relationship Id="rId1" Type="http://schemas.openxmlformats.org/officeDocument/2006/relationships/slideLayout" Target="../slideLayouts/slideLayout19.xml"/><Relationship Id="rId6" Type="http://schemas.openxmlformats.org/officeDocument/2006/relationships/image" Target="../media/image642.png"/><Relationship Id="rId5" Type="http://schemas.openxmlformats.org/officeDocument/2006/relationships/image" Target="../media/image606.png"/><Relationship Id="rId10" Type="http://schemas.openxmlformats.org/officeDocument/2006/relationships/image" Target="../media/image521.jpeg"/><Relationship Id="rId4" Type="http://schemas.openxmlformats.org/officeDocument/2006/relationships/image" Target="../media/image605.png"/><Relationship Id="rId9" Type="http://schemas.openxmlformats.org/officeDocument/2006/relationships/image" Target="../media/image645.png"/></Relationships>
</file>

<file path=ppt/slides/_rels/slide191.xml.rels><?xml version="1.0" encoding="UTF-8" standalone="yes"?>
<Relationships xmlns="http://schemas.openxmlformats.org/package/2006/relationships"><Relationship Id="rId8" Type="http://schemas.openxmlformats.org/officeDocument/2006/relationships/image" Target="../media/image644.png"/><Relationship Id="rId13" Type="http://schemas.openxmlformats.org/officeDocument/2006/relationships/image" Target="../media/image521.jpeg"/><Relationship Id="rId3" Type="http://schemas.openxmlformats.org/officeDocument/2006/relationships/image" Target="../media/image604.jpeg"/><Relationship Id="rId7" Type="http://schemas.openxmlformats.org/officeDocument/2006/relationships/image" Target="../media/image643.png"/><Relationship Id="rId12" Type="http://schemas.openxmlformats.org/officeDocument/2006/relationships/image" Target="../media/image648.png"/><Relationship Id="rId2" Type="http://schemas.openxmlformats.org/officeDocument/2006/relationships/notesSlide" Target="../notesSlides/notesSlide191.xml"/><Relationship Id="rId1" Type="http://schemas.openxmlformats.org/officeDocument/2006/relationships/slideLayout" Target="../slideLayouts/slideLayout19.xml"/><Relationship Id="rId6" Type="http://schemas.openxmlformats.org/officeDocument/2006/relationships/image" Target="../media/image642.png"/><Relationship Id="rId11" Type="http://schemas.openxmlformats.org/officeDocument/2006/relationships/image" Target="../media/image647.png"/><Relationship Id="rId5" Type="http://schemas.openxmlformats.org/officeDocument/2006/relationships/image" Target="../media/image606.png"/><Relationship Id="rId10" Type="http://schemas.openxmlformats.org/officeDocument/2006/relationships/image" Target="../media/image646.png"/><Relationship Id="rId4" Type="http://schemas.openxmlformats.org/officeDocument/2006/relationships/image" Target="../media/image605.png"/><Relationship Id="rId9" Type="http://schemas.openxmlformats.org/officeDocument/2006/relationships/image" Target="../media/image645.png"/></Relationships>
</file>

<file path=ppt/slides/_rels/slide192.xml.rels><?xml version="1.0" encoding="UTF-8" standalone="yes"?>
<Relationships xmlns="http://schemas.openxmlformats.org/package/2006/relationships"><Relationship Id="rId8" Type="http://schemas.openxmlformats.org/officeDocument/2006/relationships/image" Target="../media/image644.png"/><Relationship Id="rId13" Type="http://schemas.openxmlformats.org/officeDocument/2006/relationships/image" Target="../media/image521.jpeg"/><Relationship Id="rId3" Type="http://schemas.openxmlformats.org/officeDocument/2006/relationships/image" Target="../media/image604.jpeg"/><Relationship Id="rId7" Type="http://schemas.openxmlformats.org/officeDocument/2006/relationships/image" Target="../media/image643.png"/><Relationship Id="rId12" Type="http://schemas.openxmlformats.org/officeDocument/2006/relationships/image" Target="../media/image650.png"/><Relationship Id="rId2" Type="http://schemas.openxmlformats.org/officeDocument/2006/relationships/notesSlide" Target="../notesSlides/notesSlide192.xml"/><Relationship Id="rId1" Type="http://schemas.openxmlformats.org/officeDocument/2006/relationships/slideLayout" Target="../slideLayouts/slideLayout19.xml"/><Relationship Id="rId6" Type="http://schemas.openxmlformats.org/officeDocument/2006/relationships/image" Target="../media/image642.png"/><Relationship Id="rId11" Type="http://schemas.openxmlformats.org/officeDocument/2006/relationships/image" Target="../media/image649.png"/><Relationship Id="rId5" Type="http://schemas.openxmlformats.org/officeDocument/2006/relationships/image" Target="../media/image606.png"/><Relationship Id="rId10" Type="http://schemas.openxmlformats.org/officeDocument/2006/relationships/image" Target="../media/image646.png"/><Relationship Id="rId4" Type="http://schemas.openxmlformats.org/officeDocument/2006/relationships/image" Target="../media/image605.png"/><Relationship Id="rId9" Type="http://schemas.openxmlformats.org/officeDocument/2006/relationships/image" Target="../media/image645.png"/></Relationships>
</file>

<file path=ppt/slides/_rels/slide193.xml.rels><?xml version="1.0" encoding="UTF-8" standalone="yes"?>
<Relationships xmlns="http://schemas.openxmlformats.org/package/2006/relationships"><Relationship Id="rId3" Type="http://schemas.openxmlformats.org/officeDocument/2006/relationships/image" Target="../media/image604.jpeg"/><Relationship Id="rId2" Type="http://schemas.openxmlformats.org/officeDocument/2006/relationships/notesSlide" Target="../notesSlides/notesSlide193.xml"/><Relationship Id="rId1" Type="http://schemas.openxmlformats.org/officeDocument/2006/relationships/slideLayout" Target="../slideLayouts/slideLayout19.xml"/><Relationship Id="rId4" Type="http://schemas.openxmlformats.org/officeDocument/2006/relationships/image" Target="../media/image521.jpeg"/></Relationships>
</file>

<file path=ppt/slides/_rels/slide194.xml.rels><?xml version="1.0" encoding="UTF-8" standalone="yes"?>
<Relationships xmlns="http://schemas.openxmlformats.org/package/2006/relationships"><Relationship Id="rId8" Type="http://schemas.openxmlformats.org/officeDocument/2006/relationships/image" Target="../media/image589.png"/><Relationship Id="rId3" Type="http://schemas.openxmlformats.org/officeDocument/2006/relationships/image" Target="../media/image584.jpeg"/><Relationship Id="rId7" Type="http://schemas.openxmlformats.org/officeDocument/2006/relationships/image" Target="../media/image588.png"/><Relationship Id="rId12" Type="http://schemas.openxmlformats.org/officeDocument/2006/relationships/image" Target="../media/image521.jpeg"/><Relationship Id="rId2" Type="http://schemas.openxmlformats.org/officeDocument/2006/relationships/notesSlide" Target="../notesSlides/notesSlide194.xml"/><Relationship Id="rId1" Type="http://schemas.openxmlformats.org/officeDocument/2006/relationships/slideLayout" Target="../slideLayouts/slideLayout19.xml"/><Relationship Id="rId6" Type="http://schemas.openxmlformats.org/officeDocument/2006/relationships/image" Target="../media/image587.png"/><Relationship Id="rId11" Type="http://schemas.openxmlformats.org/officeDocument/2006/relationships/image" Target="../media/image599.png"/><Relationship Id="rId5" Type="http://schemas.openxmlformats.org/officeDocument/2006/relationships/image" Target="../media/image586.png"/><Relationship Id="rId10" Type="http://schemas.openxmlformats.org/officeDocument/2006/relationships/image" Target="../media/image598.png"/><Relationship Id="rId4" Type="http://schemas.openxmlformats.org/officeDocument/2006/relationships/image" Target="../media/image585.png"/><Relationship Id="rId9" Type="http://schemas.openxmlformats.org/officeDocument/2006/relationships/image" Target="../media/image597.png"/></Relationships>
</file>

<file path=ppt/slides/_rels/slide195.xml.rels><?xml version="1.0" encoding="UTF-8" standalone="yes"?>
<Relationships xmlns="http://schemas.openxmlformats.org/package/2006/relationships"><Relationship Id="rId8" Type="http://schemas.openxmlformats.org/officeDocument/2006/relationships/image" Target="../media/image589.png"/><Relationship Id="rId13" Type="http://schemas.openxmlformats.org/officeDocument/2006/relationships/image" Target="../media/image521.jpeg"/><Relationship Id="rId3" Type="http://schemas.openxmlformats.org/officeDocument/2006/relationships/image" Target="../media/image584.jpeg"/><Relationship Id="rId7" Type="http://schemas.openxmlformats.org/officeDocument/2006/relationships/image" Target="../media/image588.png"/><Relationship Id="rId12" Type="http://schemas.openxmlformats.org/officeDocument/2006/relationships/image" Target="../media/image602.png"/><Relationship Id="rId2" Type="http://schemas.openxmlformats.org/officeDocument/2006/relationships/notesSlide" Target="../notesSlides/notesSlide195.xml"/><Relationship Id="rId1" Type="http://schemas.openxmlformats.org/officeDocument/2006/relationships/slideLayout" Target="../slideLayouts/slideLayout19.xml"/><Relationship Id="rId6" Type="http://schemas.openxmlformats.org/officeDocument/2006/relationships/image" Target="../media/image587.png"/><Relationship Id="rId11" Type="http://schemas.openxmlformats.org/officeDocument/2006/relationships/image" Target="../media/image601.png"/><Relationship Id="rId5" Type="http://schemas.openxmlformats.org/officeDocument/2006/relationships/image" Target="../media/image586.png"/><Relationship Id="rId10" Type="http://schemas.openxmlformats.org/officeDocument/2006/relationships/image" Target="../media/image600.png"/><Relationship Id="rId4" Type="http://schemas.openxmlformats.org/officeDocument/2006/relationships/image" Target="../media/image585.png"/><Relationship Id="rId9" Type="http://schemas.openxmlformats.org/officeDocument/2006/relationships/image" Target="../media/image599.png"/></Relationships>
</file>

<file path=ppt/slides/_rels/slide196.xml.rels><?xml version="1.0" encoding="UTF-8" standalone="yes"?>
<Relationships xmlns="http://schemas.openxmlformats.org/package/2006/relationships"><Relationship Id="rId8" Type="http://schemas.openxmlformats.org/officeDocument/2006/relationships/image" Target="../media/image589.png"/><Relationship Id="rId3" Type="http://schemas.openxmlformats.org/officeDocument/2006/relationships/image" Target="../media/image584.jpeg"/><Relationship Id="rId7" Type="http://schemas.openxmlformats.org/officeDocument/2006/relationships/image" Target="../media/image588.png"/><Relationship Id="rId12" Type="http://schemas.openxmlformats.org/officeDocument/2006/relationships/image" Target="../media/image521.jpeg"/><Relationship Id="rId2" Type="http://schemas.openxmlformats.org/officeDocument/2006/relationships/notesSlide" Target="../notesSlides/notesSlide196.xml"/><Relationship Id="rId1" Type="http://schemas.openxmlformats.org/officeDocument/2006/relationships/slideLayout" Target="../slideLayouts/slideLayout19.xml"/><Relationship Id="rId6" Type="http://schemas.openxmlformats.org/officeDocument/2006/relationships/image" Target="../media/image587.png"/><Relationship Id="rId11" Type="http://schemas.openxmlformats.org/officeDocument/2006/relationships/image" Target="../media/image595.png"/><Relationship Id="rId5" Type="http://schemas.openxmlformats.org/officeDocument/2006/relationships/image" Target="../media/image586.png"/><Relationship Id="rId10" Type="http://schemas.openxmlformats.org/officeDocument/2006/relationships/image" Target="../media/image602.png"/><Relationship Id="rId4" Type="http://schemas.openxmlformats.org/officeDocument/2006/relationships/image" Target="../media/image585.png"/><Relationship Id="rId9" Type="http://schemas.openxmlformats.org/officeDocument/2006/relationships/image" Target="../media/image599.png"/></Relationships>
</file>

<file path=ppt/slides/_rels/slide197.xml.rels><?xml version="1.0" encoding="UTF-8" standalone="yes"?>
<Relationships xmlns="http://schemas.openxmlformats.org/package/2006/relationships"><Relationship Id="rId8" Type="http://schemas.openxmlformats.org/officeDocument/2006/relationships/image" Target="../media/image589.png"/><Relationship Id="rId3" Type="http://schemas.openxmlformats.org/officeDocument/2006/relationships/image" Target="../media/image584.jpeg"/><Relationship Id="rId7" Type="http://schemas.openxmlformats.org/officeDocument/2006/relationships/image" Target="../media/image588.png"/><Relationship Id="rId12" Type="http://schemas.openxmlformats.org/officeDocument/2006/relationships/image" Target="../media/image521.jpeg"/><Relationship Id="rId2" Type="http://schemas.openxmlformats.org/officeDocument/2006/relationships/notesSlide" Target="../notesSlides/notesSlide197.xml"/><Relationship Id="rId1" Type="http://schemas.openxmlformats.org/officeDocument/2006/relationships/slideLayout" Target="../slideLayouts/slideLayout19.xml"/><Relationship Id="rId6" Type="http://schemas.openxmlformats.org/officeDocument/2006/relationships/image" Target="../media/image587.png"/><Relationship Id="rId11" Type="http://schemas.openxmlformats.org/officeDocument/2006/relationships/image" Target="../media/image651.png"/><Relationship Id="rId5" Type="http://schemas.openxmlformats.org/officeDocument/2006/relationships/image" Target="../media/image586.png"/><Relationship Id="rId10" Type="http://schemas.openxmlformats.org/officeDocument/2006/relationships/image" Target="../media/image602.png"/><Relationship Id="rId4" Type="http://schemas.openxmlformats.org/officeDocument/2006/relationships/image" Target="../media/image585.png"/><Relationship Id="rId9" Type="http://schemas.openxmlformats.org/officeDocument/2006/relationships/image" Target="../media/image599.png"/></Relationships>
</file>

<file path=ppt/slides/_rels/slide198.xml.rels><?xml version="1.0" encoding="UTF-8" standalone="yes"?>
<Relationships xmlns="http://schemas.openxmlformats.org/package/2006/relationships"><Relationship Id="rId8" Type="http://schemas.openxmlformats.org/officeDocument/2006/relationships/image" Target="../media/image652.png"/><Relationship Id="rId13" Type="http://schemas.openxmlformats.org/officeDocument/2006/relationships/image" Target="../media/image657.png"/><Relationship Id="rId3" Type="http://schemas.openxmlformats.org/officeDocument/2006/relationships/image" Target="../media/image604.jpeg"/><Relationship Id="rId7" Type="http://schemas.openxmlformats.org/officeDocument/2006/relationships/image" Target="../media/image628.png"/><Relationship Id="rId12" Type="http://schemas.openxmlformats.org/officeDocument/2006/relationships/image" Target="../media/image656.png"/><Relationship Id="rId2" Type="http://schemas.openxmlformats.org/officeDocument/2006/relationships/notesSlide" Target="../notesSlides/notesSlide198.xml"/><Relationship Id="rId1" Type="http://schemas.openxmlformats.org/officeDocument/2006/relationships/slideLayout" Target="../slideLayouts/slideLayout19.xml"/><Relationship Id="rId6" Type="http://schemas.openxmlformats.org/officeDocument/2006/relationships/image" Target="../media/image627.png"/><Relationship Id="rId11" Type="http://schemas.openxmlformats.org/officeDocument/2006/relationships/image" Target="../media/image655.png"/><Relationship Id="rId5" Type="http://schemas.openxmlformats.org/officeDocument/2006/relationships/image" Target="../media/image606.png"/><Relationship Id="rId10" Type="http://schemas.openxmlformats.org/officeDocument/2006/relationships/image" Target="../media/image654.png"/><Relationship Id="rId4" Type="http://schemas.openxmlformats.org/officeDocument/2006/relationships/image" Target="../media/image605.png"/><Relationship Id="rId9" Type="http://schemas.openxmlformats.org/officeDocument/2006/relationships/image" Target="../media/image653.png"/><Relationship Id="rId14" Type="http://schemas.openxmlformats.org/officeDocument/2006/relationships/image" Target="../media/image521.jpeg"/></Relationships>
</file>

<file path=ppt/slides/_rels/slide199.xml.rels><?xml version="1.0" encoding="UTF-8" standalone="yes"?>
<Relationships xmlns="http://schemas.openxmlformats.org/package/2006/relationships"><Relationship Id="rId3" Type="http://schemas.openxmlformats.org/officeDocument/2006/relationships/image" Target="../media/image604.jpeg"/><Relationship Id="rId2" Type="http://schemas.openxmlformats.org/officeDocument/2006/relationships/notesSlide" Target="../notesSlides/notesSlide199.xml"/><Relationship Id="rId1" Type="http://schemas.openxmlformats.org/officeDocument/2006/relationships/slideLayout" Target="../slideLayouts/slideLayout19.xml"/><Relationship Id="rId5" Type="http://schemas.openxmlformats.org/officeDocument/2006/relationships/image" Target="../media/image521.jpeg"/><Relationship Id="rId4" Type="http://schemas.openxmlformats.org/officeDocument/2006/relationships/image" Target="../media/image65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200.xml.rels><?xml version="1.0" encoding="UTF-8" standalone="yes"?>
<Relationships xmlns="http://schemas.openxmlformats.org/package/2006/relationships"><Relationship Id="rId8" Type="http://schemas.openxmlformats.org/officeDocument/2006/relationships/image" Target="../media/image663.png"/><Relationship Id="rId3" Type="http://schemas.openxmlformats.org/officeDocument/2006/relationships/image" Target="../media/image604.jpeg"/><Relationship Id="rId7" Type="http://schemas.openxmlformats.org/officeDocument/2006/relationships/image" Target="../media/image662.png"/><Relationship Id="rId2" Type="http://schemas.openxmlformats.org/officeDocument/2006/relationships/notesSlide" Target="../notesSlides/notesSlide200.xml"/><Relationship Id="rId1" Type="http://schemas.openxmlformats.org/officeDocument/2006/relationships/slideLayout" Target="../slideLayouts/slideLayout19.xml"/><Relationship Id="rId6" Type="http://schemas.openxmlformats.org/officeDocument/2006/relationships/image" Target="../media/image661.png"/><Relationship Id="rId5" Type="http://schemas.openxmlformats.org/officeDocument/2006/relationships/image" Target="../media/image660.png"/><Relationship Id="rId10" Type="http://schemas.openxmlformats.org/officeDocument/2006/relationships/image" Target="../media/image521.jpeg"/><Relationship Id="rId4" Type="http://schemas.openxmlformats.org/officeDocument/2006/relationships/image" Target="../media/image659.png"/><Relationship Id="rId9" Type="http://schemas.openxmlformats.org/officeDocument/2006/relationships/image" Target="../media/image664.png"/></Relationships>
</file>

<file path=ppt/slides/_rels/slide201.xml.rels><?xml version="1.0" encoding="UTF-8" standalone="yes"?>
<Relationships xmlns="http://schemas.openxmlformats.org/package/2006/relationships"><Relationship Id="rId3" Type="http://schemas.openxmlformats.org/officeDocument/2006/relationships/image" Target="../media/image604.jpeg"/><Relationship Id="rId7" Type="http://schemas.openxmlformats.org/officeDocument/2006/relationships/image" Target="../media/image521.jpeg"/><Relationship Id="rId2" Type="http://schemas.openxmlformats.org/officeDocument/2006/relationships/notesSlide" Target="../notesSlides/notesSlide201.xml"/><Relationship Id="rId1" Type="http://schemas.openxmlformats.org/officeDocument/2006/relationships/slideLayout" Target="../slideLayouts/slideLayout19.xml"/><Relationship Id="rId6" Type="http://schemas.openxmlformats.org/officeDocument/2006/relationships/image" Target="../media/image667.png"/><Relationship Id="rId5" Type="http://schemas.openxmlformats.org/officeDocument/2006/relationships/image" Target="../media/image666.png"/><Relationship Id="rId4" Type="http://schemas.openxmlformats.org/officeDocument/2006/relationships/image" Target="../media/image665.png"/></Relationships>
</file>

<file path=ppt/slides/_rels/slide202.xml.rels><?xml version="1.0" encoding="UTF-8" standalone="yes"?>
<Relationships xmlns="http://schemas.openxmlformats.org/package/2006/relationships"><Relationship Id="rId3" Type="http://schemas.openxmlformats.org/officeDocument/2006/relationships/image" Target="../media/image604.jpeg"/><Relationship Id="rId7" Type="http://schemas.openxmlformats.org/officeDocument/2006/relationships/image" Target="../media/image521.jpeg"/><Relationship Id="rId2" Type="http://schemas.openxmlformats.org/officeDocument/2006/relationships/notesSlide" Target="../notesSlides/notesSlide202.xml"/><Relationship Id="rId1" Type="http://schemas.openxmlformats.org/officeDocument/2006/relationships/slideLayout" Target="../slideLayouts/slideLayout19.xml"/><Relationship Id="rId6" Type="http://schemas.openxmlformats.org/officeDocument/2006/relationships/image" Target="../media/image670.png"/><Relationship Id="rId5" Type="http://schemas.openxmlformats.org/officeDocument/2006/relationships/image" Target="../media/image669.png"/><Relationship Id="rId4" Type="http://schemas.openxmlformats.org/officeDocument/2006/relationships/image" Target="../media/image668.png"/></Relationships>
</file>

<file path=ppt/slides/_rels/slide203.xml.rels><?xml version="1.0" encoding="UTF-8" standalone="yes"?>
<Relationships xmlns="http://schemas.openxmlformats.org/package/2006/relationships"><Relationship Id="rId3" Type="http://schemas.openxmlformats.org/officeDocument/2006/relationships/image" Target="../media/image604.jpeg"/><Relationship Id="rId2" Type="http://schemas.openxmlformats.org/officeDocument/2006/relationships/notesSlide" Target="../notesSlides/notesSlide203.xml"/><Relationship Id="rId1" Type="http://schemas.openxmlformats.org/officeDocument/2006/relationships/slideLayout" Target="../slideLayouts/slideLayout19.xml"/><Relationship Id="rId4" Type="http://schemas.openxmlformats.org/officeDocument/2006/relationships/image" Target="../media/image521.jpeg"/></Relationships>
</file>

<file path=ppt/slides/_rels/slide204.xml.rels><?xml version="1.0" encoding="UTF-8" standalone="yes"?>
<Relationships xmlns="http://schemas.openxmlformats.org/package/2006/relationships"><Relationship Id="rId3" Type="http://schemas.openxmlformats.org/officeDocument/2006/relationships/image" Target="../media/image604.jpeg"/><Relationship Id="rId2" Type="http://schemas.openxmlformats.org/officeDocument/2006/relationships/notesSlide" Target="../notesSlides/notesSlide204.xml"/><Relationship Id="rId1" Type="http://schemas.openxmlformats.org/officeDocument/2006/relationships/slideLayout" Target="../slideLayouts/slideLayout19.xml"/><Relationship Id="rId5" Type="http://schemas.openxmlformats.org/officeDocument/2006/relationships/image" Target="../media/image521.jpeg"/><Relationship Id="rId4" Type="http://schemas.openxmlformats.org/officeDocument/2006/relationships/image" Target="../media/image671.png"/></Relationships>
</file>

<file path=ppt/slides/_rels/slide205.xml.rels><?xml version="1.0" encoding="UTF-8" standalone="yes"?>
<Relationships xmlns="http://schemas.openxmlformats.org/package/2006/relationships"><Relationship Id="rId3" Type="http://schemas.openxmlformats.org/officeDocument/2006/relationships/image" Target="../media/image604.jpeg"/><Relationship Id="rId2" Type="http://schemas.openxmlformats.org/officeDocument/2006/relationships/notesSlide" Target="../notesSlides/notesSlide205.xml"/><Relationship Id="rId1" Type="http://schemas.openxmlformats.org/officeDocument/2006/relationships/slideLayout" Target="../slideLayouts/slideLayout19.xml"/><Relationship Id="rId5" Type="http://schemas.openxmlformats.org/officeDocument/2006/relationships/image" Target="../media/image521.jpeg"/><Relationship Id="rId4" Type="http://schemas.openxmlformats.org/officeDocument/2006/relationships/image" Target="../media/image672.png"/></Relationships>
</file>

<file path=ppt/slides/_rels/slide206.xml.rels><?xml version="1.0" encoding="UTF-8" standalone="yes"?>
<Relationships xmlns="http://schemas.openxmlformats.org/package/2006/relationships"><Relationship Id="rId3" Type="http://schemas.openxmlformats.org/officeDocument/2006/relationships/image" Target="../media/image604.jpeg"/><Relationship Id="rId2" Type="http://schemas.openxmlformats.org/officeDocument/2006/relationships/notesSlide" Target="../notesSlides/notesSlide206.xml"/><Relationship Id="rId1" Type="http://schemas.openxmlformats.org/officeDocument/2006/relationships/slideLayout" Target="../slideLayouts/slideLayout19.xml"/><Relationship Id="rId5" Type="http://schemas.openxmlformats.org/officeDocument/2006/relationships/image" Target="../media/image521.jpeg"/><Relationship Id="rId4" Type="http://schemas.openxmlformats.org/officeDocument/2006/relationships/image" Target="../media/image673.png"/></Relationships>
</file>

<file path=ppt/slides/_rels/slide207.xml.rels><?xml version="1.0" encoding="UTF-8" standalone="yes"?>
<Relationships xmlns="http://schemas.openxmlformats.org/package/2006/relationships"><Relationship Id="rId8" Type="http://schemas.openxmlformats.org/officeDocument/2006/relationships/image" Target="../media/image679.png"/><Relationship Id="rId3" Type="http://schemas.openxmlformats.org/officeDocument/2006/relationships/image" Target="../media/image674.jpeg"/><Relationship Id="rId7" Type="http://schemas.openxmlformats.org/officeDocument/2006/relationships/image" Target="../media/image678.png"/><Relationship Id="rId2" Type="http://schemas.openxmlformats.org/officeDocument/2006/relationships/notesSlide" Target="../notesSlides/notesSlide207.xml"/><Relationship Id="rId1" Type="http://schemas.openxmlformats.org/officeDocument/2006/relationships/slideLayout" Target="../slideLayouts/slideLayout19.xml"/><Relationship Id="rId6" Type="http://schemas.openxmlformats.org/officeDocument/2006/relationships/image" Target="../media/image677.png"/><Relationship Id="rId5" Type="http://schemas.openxmlformats.org/officeDocument/2006/relationships/image" Target="../media/image676.png"/><Relationship Id="rId4" Type="http://schemas.openxmlformats.org/officeDocument/2006/relationships/image" Target="../media/image675.png"/><Relationship Id="rId9" Type="http://schemas.openxmlformats.org/officeDocument/2006/relationships/image" Target="../media/image521.jpeg"/></Relationships>
</file>

<file path=ppt/slides/_rels/slide208.xml.rels><?xml version="1.0" encoding="UTF-8" standalone="yes"?>
<Relationships xmlns="http://schemas.openxmlformats.org/package/2006/relationships"><Relationship Id="rId8" Type="http://schemas.openxmlformats.org/officeDocument/2006/relationships/image" Target="../media/image681.png"/><Relationship Id="rId3" Type="http://schemas.openxmlformats.org/officeDocument/2006/relationships/image" Target="../media/image674.jpeg"/><Relationship Id="rId7" Type="http://schemas.openxmlformats.org/officeDocument/2006/relationships/image" Target="../media/image680.png"/><Relationship Id="rId2" Type="http://schemas.openxmlformats.org/officeDocument/2006/relationships/notesSlide" Target="../notesSlides/notesSlide208.xml"/><Relationship Id="rId1" Type="http://schemas.openxmlformats.org/officeDocument/2006/relationships/slideLayout" Target="../slideLayouts/slideLayout19.xml"/><Relationship Id="rId6" Type="http://schemas.openxmlformats.org/officeDocument/2006/relationships/image" Target="../media/image679.png"/><Relationship Id="rId5" Type="http://schemas.openxmlformats.org/officeDocument/2006/relationships/image" Target="../media/image678.png"/><Relationship Id="rId4" Type="http://schemas.openxmlformats.org/officeDocument/2006/relationships/image" Target="../media/image675.png"/><Relationship Id="rId9" Type="http://schemas.openxmlformats.org/officeDocument/2006/relationships/image" Target="../media/image521.jpeg"/></Relationships>
</file>

<file path=ppt/slides/_rels/slide209.xml.rels><?xml version="1.0" encoding="UTF-8" standalone="yes"?>
<Relationships xmlns="http://schemas.openxmlformats.org/package/2006/relationships"><Relationship Id="rId8" Type="http://schemas.openxmlformats.org/officeDocument/2006/relationships/image" Target="../media/image681.png"/><Relationship Id="rId3" Type="http://schemas.openxmlformats.org/officeDocument/2006/relationships/image" Target="../media/image674.jpeg"/><Relationship Id="rId7" Type="http://schemas.openxmlformats.org/officeDocument/2006/relationships/image" Target="../media/image680.png"/><Relationship Id="rId2" Type="http://schemas.openxmlformats.org/officeDocument/2006/relationships/notesSlide" Target="../notesSlides/notesSlide209.xml"/><Relationship Id="rId1" Type="http://schemas.openxmlformats.org/officeDocument/2006/relationships/slideLayout" Target="../slideLayouts/slideLayout19.xml"/><Relationship Id="rId6" Type="http://schemas.openxmlformats.org/officeDocument/2006/relationships/image" Target="../media/image679.png"/><Relationship Id="rId5" Type="http://schemas.openxmlformats.org/officeDocument/2006/relationships/image" Target="../media/image678.png"/><Relationship Id="rId10" Type="http://schemas.openxmlformats.org/officeDocument/2006/relationships/image" Target="../media/image521.jpeg"/><Relationship Id="rId4" Type="http://schemas.openxmlformats.org/officeDocument/2006/relationships/image" Target="../media/image675.png"/><Relationship Id="rId9" Type="http://schemas.openxmlformats.org/officeDocument/2006/relationships/image" Target="../media/image682.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210.xml.rels><?xml version="1.0" encoding="UTF-8" standalone="yes"?>
<Relationships xmlns="http://schemas.openxmlformats.org/package/2006/relationships"><Relationship Id="rId8" Type="http://schemas.openxmlformats.org/officeDocument/2006/relationships/image" Target="../media/image688.png"/><Relationship Id="rId13" Type="http://schemas.openxmlformats.org/officeDocument/2006/relationships/image" Target="../media/image693.png"/><Relationship Id="rId18" Type="http://schemas.openxmlformats.org/officeDocument/2006/relationships/image" Target="../media/image698.png"/><Relationship Id="rId3" Type="http://schemas.openxmlformats.org/officeDocument/2006/relationships/image" Target="../media/image683.jpeg"/><Relationship Id="rId21" Type="http://schemas.openxmlformats.org/officeDocument/2006/relationships/image" Target="../media/image701.png"/><Relationship Id="rId7" Type="http://schemas.openxmlformats.org/officeDocument/2006/relationships/image" Target="../media/image687.png"/><Relationship Id="rId12" Type="http://schemas.openxmlformats.org/officeDocument/2006/relationships/image" Target="../media/image692.png"/><Relationship Id="rId17" Type="http://schemas.openxmlformats.org/officeDocument/2006/relationships/image" Target="../media/image697.png"/><Relationship Id="rId2" Type="http://schemas.openxmlformats.org/officeDocument/2006/relationships/notesSlide" Target="../notesSlides/notesSlide210.xml"/><Relationship Id="rId16" Type="http://schemas.openxmlformats.org/officeDocument/2006/relationships/image" Target="../media/image696.png"/><Relationship Id="rId20" Type="http://schemas.openxmlformats.org/officeDocument/2006/relationships/image" Target="../media/image700.png"/><Relationship Id="rId1" Type="http://schemas.openxmlformats.org/officeDocument/2006/relationships/slideLayout" Target="../slideLayouts/slideLayout19.xml"/><Relationship Id="rId6" Type="http://schemas.openxmlformats.org/officeDocument/2006/relationships/image" Target="../media/image686.png"/><Relationship Id="rId11" Type="http://schemas.openxmlformats.org/officeDocument/2006/relationships/image" Target="../media/image691.png"/><Relationship Id="rId5" Type="http://schemas.openxmlformats.org/officeDocument/2006/relationships/image" Target="../media/image685.png"/><Relationship Id="rId15" Type="http://schemas.openxmlformats.org/officeDocument/2006/relationships/image" Target="../media/image695.png"/><Relationship Id="rId10" Type="http://schemas.openxmlformats.org/officeDocument/2006/relationships/image" Target="../media/image690.png"/><Relationship Id="rId19" Type="http://schemas.openxmlformats.org/officeDocument/2006/relationships/image" Target="../media/image699.png"/><Relationship Id="rId4" Type="http://schemas.openxmlformats.org/officeDocument/2006/relationships/image" Target="../media/image684.png"/><Relationship Id="rId9" Type="http://schemas.openxmlformats.org/officeDocument/2006/relationships/image" Target="../media/image689.png"/><Relationship Id="rId14" Type="http://schemas.openxmlformats.org/officeDocument/2006/relationships/image" Target="../media/image694.png"/><Relationship Id="rId22" Type="http://schemas.openxmlformats.org/officeDocument/2006/relationships/image" Target="../media/image521.jpeg"/></Relationships>
</file>

<file path=ppt/slides/_rels/slide211.xml.rels><?xml version="1.0" encoding="UTF-8" standalone="yes"?>
<Relationships xmlns="http://schemas.openxmlformats.org/package/2006/relationships"><Relationship Id="rId8" Type="http://schemas.openxmlformats.org/officeDocument/2006/relationships/image" Target="../media/image588.png"/><Relationship Id="rId3" Type="http://schemas.openxmlformats.org/officeDocument/2006/relationships/image" Target="../media/image674.jpeg"/><Relationship Id="rId7" Type="http://schemas.openxmlformats.org/officeDocument/2006/relationships/image" Target="../media/image587.png"/><Relationship Id="rId2" Type="http://schemas.openxmlformats.org/officeDocument/2006/relationships/notesSlide" Target="../notesSlides/notesSlide211.xml"/><Relationship Id="rId1" Type="http://schemas.openxmlformats.org/officeDocument/2006/relationships/slideLayout" Target="../slideLayouts/slideLayout19.xml"/><Relationship Id="rId6" Type="http://schemas.openxmlformats.org/officeDocument/2006/relationships/image" Target="../media/image702.png"/><Relationship Id="rId5" Type="http://schemas.openxmlformats.org/officeDocument/2006/relationships/image" Target="../media/image679.png"/><Relationship Id="rId10" Type="http://schemas.openxmlformats.org/officeDocument/2006/relationships/image" Target="../media/image521.jpeg"/><Relationship Id="rId4" Type="http://schemas.openxmlformats.org/officeDocument/2006/relationships/image" Target="../media/image675.png"/><Relationship Id="rId9" Type="http://schemas.openxmlformats.org/officeDocument/2006/relationships/image" Target="../media/image589.png"/></Relationships>
</file>

<file path=ppt/slides/_rels/slide212.xml.rels><?xml version="1.0" encoding="UTF-8" standalone="yes"?>
<Relationships xmlns="http://schemas.openxmlformats.org/package/2006/relationships"><Relationship Id="rId8" Type="http://schemas.openxmlformats.org/officeDocument/2006/relationships/image" Target="../media/image591.png"/><Relationship Id="rId3" Type="http://schemas.openxmlformats.org/officeDocument/2006/relationships/image" Target="../media/image584.jpeg"/><Relationship Id="rId7" Type="http://schemas.openxmlformats.org/officeDocument/2006/relationships/image" Target="../media/image590.png"/><Relationship Id="rId2" Type="http://schemas.openxmlformats.org/officeDocument/2006/relationships/notesSlide" Target="../notesSlides/notesSlide212.xml"/><Relationship Id="rId1" Type="http://schemas.openxmlformats.org/officeDocument/2006/relationships/slideLayout" Target="../slideLayouts/slideLayout19.xml"/><Relationship Id="rId6" Type="http://schemas.openxmlformats.org/officeDocument/2006/relationships/image" Target="../media/image589.png"/><Relationship Id="rId5" Type="http://schemas.openxmlformats.org/officeDocument/2006/relationships/image" Target="../media/image586.png"/><Relationship Id="rId10" Type="http://schemas.openxmlformats.org/officeDocument/2006/relationships/image" Target="../media/image521.jpeg"/><Relationship Id="rId4" Type="http://schemas.openxmlformats.org/officeDocument/2006/relationships/image" Target="../media/image585.png"/><Relationship Id="rId9" Type="http://schemas.openxmlformats.org/officeDocument/2006/relationships/image" Target="../media/image592.png"/></Relationships>
</file>

<file path=ppt/slides/_rels/slide213.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image" Target="../media/image521.jpeg"/><Relationship Id="rId3" Type="http://schemas.openxmlformats.org/officeDocument/2006/relationships/image" Target="../media/image584.jpeg"/><Relationship Id="rId7" Type="http://schemas.openxmlformats.org/officeDocument/2006/relationships/image" Target="../media/image590.png"/><Relationship Id="rId12" Type="http://schemas.openxmlformats.org/officeDocument/2006/relationships/image" Target="../media/image599.png"/><Relationship Id="rId2" Type="http://schemas.openxmlformats.org/officeDocument/2006/relationships/notesSlide" Target="../notesSlides/notesSlide213.xml"/><Relationship Id="rId1" Type="http://schemas.openxmlformats.org/officeDocument/2006/relationships/slideLayout" Target="../slideLayouts/slideLayout19.xml"/><Relationship Id="rId6" Type="http://schemas.openxmlformats.org/officeDocument/2006/relationships/image" Target="../media/image589.png"/><Relationship Id="rId11" Type="http://schemas.openxmlformats.org/officeDocument/2006/relationships/image" Target="../media/image598.png"/><Relationship Id="rId5" Type="http://schemas.openxmlformats.org/officeDocument/2006/relationships/image" Target="../media/image586.png"/><Relationship Id="rId10" Type="http://schemas.openxmlformats.org/officeDocument/2006/relationships/image" Target="../media/image597.png"/><Relationship Id="rId4" Type="http://schemas.openxmlformats.org/officeDocument/2006/relationships/image" Target="../media/image585.png"/><Relationship Id="rId9" Type="http://schemas.openxmlformats.org/officeDocument/2006/relationships/image" Target="../media/image592.png"/></Relationships>
</file>

<file path=ppt/slides/_rels/slide214.xml.rels><?xml version="1.0" encoding="UTF-8" standalone="yes"?>
<Relationships xmlns="http://schemas.openxmlformats.org/package/2006/relationships"><Relationship Id="rId8" Type="http://schemas.openxmlformats.org/officeDocument/2006/relationships/image" Target="../media/image591.png"/><Relationship Id="rId3" Type="http://schemas.openxmlformats.org/officeDocument/2006/relationships/image" Target="../media/image584.jpeg"/><Relationship Id="rId7" Type="http://schemas.openxmlformats.org/officeDocument/2006/relationships/image" Target="../media/image590.png"/><Relationship Id="rId12" Type="http://schemas.openxmlformats.org/officeDocument/2006/relationships/image" Target="../media/image521.jpeg"/><Relationship Id="rId2" Type="http://schemas.openxmlformats.org/officeDocument/2006/relationships/notesSlide" Target="../notesSlides/notesSlide214.xml"/><Relationship Id="rId1" Type="http://schemas.openxmlformats.org/officeDocument/2006/relationships/slideLayout" Target="../slideLayouts/slideLayout19.xml"/><Relationship Id="rId6" Type="http://schemas.openxmlformats.org/officeDocument/2006/relationships/image" Target="../media/image589.png"/><Relationship Id="rId11" Type="http://schemas.openxmlformats.org/officeDocument/2006/relationships/image" Target="../media/image703.png"/><Relationship Id="rId5" Type="http://schemas.openxmlformats.org/officeDocument/2006/relationships/image" Target="../media/image586.png"/><Relationship Id="rId10" Type="http://schemas.openxmlformats.org/officeDocument/2006/relationships/image" Target="../media/image599.png"/><Relationship Id="rId4" Type="http://schemas.openxmlformats.org/officeDocument/2006/relationships/image" Target="../media/image585.png"/><Relationship Id="rId9" Type="http://schemas.openxmlformats.org/officeDocument/2006/relationships/image" Target="../media/image592.png"/></Relationships>
</file>

<file path=ppt/slides/_rels/slide215.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image" Target="../media/image705.png"/><Relationship Id="rId3" Type="http://schemas.openxmlformats.org/officeDocument/2006/relationships/image" Target="../media/image584.jpeg"/><Relationship Id="rId7" Type="http://schemas.openxmlformats.org/officeDocument/2006/relationships/image" Target="../media/image590.png"/><Relationship Id="rId12" Type="http://schemas.openxmlformats.org/officeDocument/2006/relationships/image" Target="../media/image704.png"/><Relationship Id="rId2" Type="http://schemas.openxmlformats.org/officeDocument/2006/relationships/notesSlide" Target="../notesSlides/notesSlide215.xml"/><Relationship Id="rId1" Type="http://schemas.openxmlformats.org/officeDocument/2006/relationships/slideLayout" Target="../slideLayouts/slideLayout19.xml"/><Relationship Id="rId6" Type="http://schemas.openxmlformats.org/officeDocument/2006/relationships/image" Target="../media/image589.png"/><Relationship Id="rId11" Type="http://schemas.openxmlformats.org/officeDocument/2006/relationships/image" Target="../media/image703.png"/><Relationship Id="rId5" Type="http://schemas.openxmlformats.org/officeDocument/2006/relationships/image" Target="../media/image586.png"/><Relationship Id="rId15" Type="http://schemas.openxmlformats.org/officeDocument/2006/relationships/image" Target="../media/image521.jpeg"/><Relationship Id="rId10" Type="http://schemas.openxmlformats.org/officeDocument/2006/relationships/image" Target="../media/image599.png"/><Relationship Id="rId4" Type="http://schemas.openxmlformats.org/officeDocument/2006/relationships/image" Target="../media/image585.png"/><Relationship Id="rId9" Type="http://schemas.openxmlformats.org/officeDocument/2006/relationships/image" Target="../media/image592.png"/><Relationship Id="rId14" Type="http://schemas.openxmlformats.org/officeDocument/2006/relationships/image" Target="../media/image706.png"/></Relationships>
</file>

<file path=ppt/slides/_rels/slide216.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image" Target="../media/image703.png"/><Relationship Id="rId18" Type="http://schemas.openxmlformats.org/officeDocument/2006/relationships/image" Target="../media/image708.png"/><Relationship Id="rId3" Type="http://schemas.openxmlformats.org/officeDocument/2006/relationships/image" Target="../media/image584.jpeg"/><Relationship Id="rId21" Type="http://schemas.openxmlformats.org/officeDocument/2006/relationships/image" Target="../media/image711.png"/><Relationship Id="rId7" Type="http://schemas.openxmlformats.org/officeDocument/2006/relationships/image" Target="../media/image590.png"/><Relationship Id="rId12" Type="http://schemas.openxmlformats.org/officeDocument/2006/relationships/image" Target="../media/image599.png"/><Relationship Id="rId17" Type="http://schemas.openxmlformats.org/officeDocument/2006/relationships/image" Target="../media/image707.png"/><Relationship Id="rId2" Type="http://schemas.openxmlformats.org/officeDocument/2006/relationships/notesSlide" Target="../notesSlides/notesSlide216.xml"/><Relationship Id="rId16" Type="http://schemas.openxmlformats.org/officeDocument/2006/relationships/image" Target="../media/image706.png"/><Relationship Id="rId20" Type="http://schemas.openxmlformats.org/officeDocument/2006/relationships/image" Target="../media/image710.png"/><Relationship Id="rId1" Type="http://schemas.openxmlformats.org/officeDocument/2006/relationships/slideLayout" Target="../slideLayouts/slideLayout19.xml"/><Relationship Id="rId6" Type="http://schemas.openxmlformats.org/officeDocument/2006/relationships/image" Target="../media/image589.png"/><Relationship Id="rId11" Type="http://schemas.openxmlformats.org/officeDocument/2006/relationships/image" Target="../media/image598.png"/><Relationship Id="rId5" Type="http://schemas.openxmlformats.org/officeDocument/2006/relationships/image" Target="../media/image586.png"/><Relationship Id="rId15" Type="http://schemas.openxmlformats.org/officeDocument/2006/relationships/image" Target="../media/image705.png"/><Relationship Id="rId10" Type="http://schemas.openxmlformats.org/officeDocument/2006/relationships/image" Target="../media/image597.png"/><Relationship Id="rId19" Type="http://schemas.openxmlformats.org/officeDocument/2006/relationships/image" Target="../media/image709.png"/><Relationship Id="rId4" Type="http://schemas.openxmlformats.org/officeDocument/2006/relationships/image" Target="../media/image585.png"/><Relationship Id="rId9" Type="http://schemas.openxmlformats.org/officeDocument/2006/relationships/image" Target="../media/image592.png"/><Relationship Id="rId14" Type="http://schemas.openxmlformats.org/officeDocument/2006/relationships/image" Target="../media/image704.png"/><Relationship Id="rId22" Type="http://schemas.openxmlformats.org/officeDocument/2006/relationships/image" Target="../media/image521.jpeg"/></Relationships>
</file>

<file path=ppt/slides/_rels/slide217.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image" Target="../media/image713.png"/><Relationship Id="rId3" Type="http://schemas.openxmlformats.org/officeDocument/2006/relationships/image" Target="../media/image584.jpeg"/><Relationship Id="rId7" Type="http://schemas.openxmlformats.org/officeDocument/2006/relationships/image" Target="../media/image590.png"/><Relationship Id="rId12" Type="http://schemas.openxmlformats.org/officeDocument/2006/relationships/image" Target="../media/image712.png"/><Relationship Id="rId2" Type="http://schemas.openxmlformats.org/officeDocument/2006/relationships/notesSlide" Target="../notesSlides/notesSlide217.xml"/><Relationship Id="rId16" Type="http://schemas.openxmlformats.org/officeDocument/2006/relationships/image" Target="../media/image521.jpeg"/><Relationship Id="rId1" Type="http://schemas.openxmlformats.org/officeDocument/2006/relationships/slideLayout" Target="../slideLayouts/slideLayout19.xml"/><Relationship Id="rId6" Type="http://schemas.openxmlformats.org/officeDocument/2006/relationships/image" Target="../media/image589.png"/><Relationship Id="rId11" Type="http://schemas.openxmlformats.org/officeDocument/2006/relationships/image" Target="../media/image711.png"/><Relationship Id="rId5" Type="http://schemas.openxmlformats.org/officeDocument/2006/relationships/image" Target="../media/image586.png"/><Relationship Id="rId15" Type="http://schemas.openxmlformats.org/officeDocument/2006/relationships/image" Target="../media/image715.png"/><Relationship Id="rId10" Type="http://schemas.openxmlformats.org/officeDocument/2006/relationships/image" Target="../media/image706.png"/><Relationship Id="rId4" Type="http://schemas.openxmlformats.org/officeDocument/2006/relationships/image" Target="../media/image585.png"/><Relationship Id="rId9" Type="http://schemas.openxmlformats.org/officeDocument/2006/relationships/image" Target="../media/image592.png"/><Relationship Id="rId14" Type="http://schemas.openxmlformats.org/officeDocument/2006/relationships/image" Target="../media/image714.png"/></Relationships>
</file>

<file path=ppt/slides/_rels/slide218.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image" Target="../media/image715.png"/><Relationship Id="rId3" Type="http://schemas.openxmlformats.org/officeDocument/2006/relationships/image" Target="../media/image584.jpeg"/><Relationship Id="rId7" Type="http://schemas.openxmlformats.org/officeDocument/2006/relationships/image" Target="../media/image590.png"/><Relationship Id="rId12" Type="http://schemas.openxmlformats.org/officeDocument/2006/relationships/image" Target="../media/image714.png"/><Relationship Id="rId2" Type="http://schemas.openxmlformats.org/officeDocument/2006/relationships/notesSlide" Target="../notesSlides/notesSlide218.xml"/><Relationship Id="rId16" Type="http://schemas.openxmlformats.org/officeDocument/2006/relationships/image" Target="../media/image521.jpeg"/><Relationship Id="rId1" Type="http://schemas.openxmlformats.org/officeDocument/2006/relationships/slideLayout" Target="../slideLayouts/slideLayout19.xml"/><Relationship Id="rId6" Type="http://schemas.openxmlformats.org/officeDocument/2006/relationships/image" Target="../media/image589.png"/><Relationship Id="rId11" Type="http://schemas.openxmlformats.org/officeDocument/2006/relationships/image" Target="../media/image711.png"/><Relationship Id="rId5" Type="http://schemas.openxmlformats.org/officeDocument/2006/relationships/image" Target="../media/image586.png"/><Relationship Id="rId15" Type="http://schemas.openxmlformats.org/officeDocument/2006/relationships/image" Target="../media/image717.png"/><Relationship Id="rId10" Type="http://schemas.openxmlformats.org/officeDocument/2006/relationships/image" Target="../media/image706.png"/><Relationship Id="rId4" Type="http://schemas.openxmlformats.org/officeDocument/2006/relationships/image" Target="../media/image585.png"/><Relationship Id="rId9" Type="http://schemas.openxmlformats.org/officeDocument/2006/relationships/image" Target="../media/image592.png"/><Relationship Id="rId14" Type="http://schemas.openxmlformats.org/officeDocument/2006/relationships/image" Target="../media/image716.png"/></Relationships>
</file>

<file path=ppt/slides/_rels/slide219.xml.rels><?xml version="1.0" encoding="UTF-8" standalone="yes"?>
<Relationships xmlns="http://schemas.openxmlformats.org/package/2006/relationships"><Relationship Id="rId8" Type="http://schemas.openxmlformats.org/officeDocument/2006/relationships/image" Target="../media/image607.png"/><Relationship Id="rId3" Type="http://schemas.openxmlformats.org/officeDocument/2006/relationships/image" Target="../media/image584.jpeg"/><Relationship Id="rId7" Type="http://schemas.openxmlformats.org/officeDocument/2006/relationships/image" Target="../media/image606.png"/><Relationship Id="rId2" Type="http://schemas.openxmlformats.org/officeDocument/2006/relationships/notesSlide" Target="../notesSlides/notesSlide219.xml"/><Relationship Id="rId1" Type="http://schemas.openxmlformats.org/officeDocument/2006/relationships/slideLayout" Target="../slideLayouts/slideLayout19.xml"/><Relationship Id="rId6" Type="http://schemas.openxmlformats.org/officeDocument/2006/relationships/image" Target="../media/image605.png"/><Relationship Id="rId11" Type="http://schemas.openxmlformats.org/officeDocument/2006/relationships/image" Target="../media/image521.jpeg"/><Relationship Id="rId5" Type="http://schemas.openxmlformats.org/officeDocument/2006/relationships/image" Target="../media/image717.png"/><Relationship Id="rId10" Type="http://schemas.openxmlformats.org/officeDocument/2006/relationships/image" Target="../media/image609.png"/><Relationship Id="rId4" Type="http://schemas.openxmlformats.org/officeDocument/2006/relationships/image" Target="../media/image585.png"/><Relationship Id="rId9" Type="http://schemas.openxmlformats.org/officeDocument/2006/relationships/image" Target="../media/image60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image" Target="../media/image33.jpeg"/></Relationships>
</file>

<file path=ppt/slides/_rels/slide220.xml.rels><?xml version="1.0" encoding="UTF-8" standalone="yes"?>
<Relationships xmlns="http://schemas.openxmlformats.org/package/2006/relationships"><Relationship Id="rId8" Type="http://schemas.openxmlformats.org/officeDocument/2006/relationships/image" Target="../media/image521.jpeg"/><Relationship Id="rId3" Type="http://schemas.openxmlformats.org/officeDocument/2006/relationships/image" Target="../media/image584.jpeg"/><Relationship Id="rId7" Type="http://schemas.openxmlformats.org/officeDocument/2006/relationships/image" Target="../media/image719.png"/><Relationship Id="rId2" Type="http://schemas.openxmlformats.org/officeDocument/2006/relationships/notesSlide" Target="../notesSlides/notesSlide220.xml"/><Relationship Id="rId1" Type="http://schemas.openxmlformats.org/officeDocument/2006/relationships/slideLayout" Target="../slideLayouts/slideLayout19.xml"/><Relationship Id="rId6" Type="http://schemas.openxmlformats.org/officeDocument/2006/relationships/image" Target="../media/image718.png"/><Relationship Id="rId5" Type="http://schemas.openxmlformats.org/officeDocument/2006/relationships/image" Target="../media/image717.png"/><Relationship Id="rId4" Type="http://schemas.openxmlformats.org/officeDocument/2006/relationships/image" Target="../media/image585.png"/></Relationships>
</file>

<file path=ppt/slides/_rels/slide221.xml.rels><?xml version="1.0" encoding="UTF-8" standalone="yes"?>
<Relationships xmlns="http://schemas.openxmlformats.org/package/2006/relationships"><Relationship Id="rId8" Type="http://schemas.openxmlformats.org/officeDocument/2006/relationships/image" Target="../media/image661.png"/><Relationship Id="rId3" Type="http://schemas.openxmlformats.org/officeDocument/2006/relationships/image" Target="../media/image584.jpeg"/><Relationship Id="rId7" Type="http://schemas.openxmlformats.org/officeDocument/2006/relationships/image" Target="../media/image660.png"/><Relationship Id="rId12" Type="http://schemas.openxmlformats.org/officeDocument/2006/relationships/image" Target="../media/image521.jpeg"/><Relationship Id="rId2" Type="http://schemas.openxmlformats.org/officeDocument/2006/relationships/notesSlide" Target="../notesSlides/notesSlide221.xml"/><Relationship Id="rId1" Type="http://schemas.openxmlformats.org/officeDocument/2006/relationships/slideLayout" Target="../slideLayouts/slideLayout19.xml"/><Relationship Id="rId6" Type="http://schemas.openxmlformats.org/officeDocument/2006/relationships/image" Target="../media/image659.png"/><Relationship Id="rId11" Type="http://schemas.openxmlformats.org/officeDocument/2006/relationships/image" Target="../media/image664.png"/><Relationship Id="rId5" Type="http://schemas.openxmlformats.org/officeDocument/2006/relationships/image" Target="../media/image717.png"/><Relationship Id="rId10" Type="http://schemas.openxmlformats.org/officeDocument/2006/relationships/image" Target="../media/image663.png"/><Relationship Id="rId4" Type="http://schemas.openxmlformats.org/officeDocument/2006/relationships/image" Target="../media/image585.png"/><Relationship Id="rId9" Type="http://schemas.openxmlformats.org/officeDocument/2006/relationships/image" Target="../media/image662.png"/></Relationships>
</file>

<file path=ppt/slides/_rels/slide222.xml.rels><?xml version="1.0" encoding="UTF-8" standalone="yes"?>
<Relationships xmlns="http://schemas.openxmlformats.org/package/2006/relationships"><Relationship Id="rId8" Type="http://schemas.openxmlformats.org/officeDocument/2006/relationships/image" Target="../media/image667.png"/><Relationship Id="rId3" Type="http://schemas.openxmlformats.org/officeDocument/2006/relationships/image" Target="../media/image584.jpeg"/><Relationship Id="rId7" Type="http://schemas.openxmlformats.org/officeDocument/2006/relationships/image" Target="../media/image666.png"/><Relationship Id="rId2" Type="http://schemas.openxmlformats.org/officeDocument/2006/relationships/notesSlide" Target="../notesSlides/notesSlide222.xml"/><Relationship Id="rId1" Type="http://schemas.openxmlformats.org/officeDocument/2006/relationships/slideLayout" Target="../slideLayouts/slideLayout19.xml"/><Relationship Id="rId6" Type="http://schemas.openxmlformats.org/officeDocument/2006/relationships/image" Target="../media/image665.png"/><Relationship Id="rId5" Type="http://schemas.openxmlformats.org/officeDocument/2006/relationships/image" Target="../media/image717.png"/><Relationship Id="rId4" Type="http://schemas.openxmlformats.org/officeDocument/2006/relationships/image" Target="../media/image585.png"/><Relationship Id="rId9" Type="http://schemas.openxmlformats.org/officeDocument/2006/relationships/image" Target="../media/image521.jpeg"/></Relationships>
</file>

<file path=ppt/slides/_rels/slide223.xml.rels><?xml version="1.0" encoding="UTF-8" standalone="yes"?>
<Relationships xmlns="http://schemas.openxmlformats.org/package/2006/relationships"><Relationship Id="rId3" Type="http://schemas.openxmlformats.org/officeDocument/2006/relationships/image" Target="../media/image584.jpeg"/><Relationship Id="rId2" Type="http://schemas.openxmlformats.org/officeDocument/2006/relationships/notesSlide" Target="../notesSlides/notesSlide223.xml"/><Relationship Id="rId1" Type="http://schemas.openxmlformats.org/officeDocument/2006/relationships/slideLayout" Target="../slideLayouts/slideLayout19.xml"/><Relationship Id="rId6" Type="http://schemas.openxmlformats.org/officeDocument/2006/relationships/image" Target="../media/image521.jpeg"/><Relationship Id="rId5" Type="http://schemas.openxmlformats.org/officeDocument/2006/relationships/image" Target="../media/image717.png"/><Relationship Id="rId4" Type="http://schemas.openxmlformats.org/officeDocument/2006/relationships/image" Target="../media/image585.png"/></Relationships>
</file>

<file path=ppt/slides/_rels/slide224.xml.rels><?xml version="1.0" encoding="UTF-8" standalone="yes"?>
<Relationships xmlns="http://schemas.openxmlformats.org/package/2006/relationships"><Relationship Id="rId3" Type="http://schemas.openxmlformats.org/officeDocument/2006/relationships/image" Target="../media/image584.jpeg"/><Relationship Id="rId7" Type="http://schemas.openxmlformats.org/officeDocument/2006/relationships/image" Target="../media/image521.jpeg"/><Relationship Id="rId2" Type="http://schemas.openxmlformats.org/officeDocument/2006/relationships/notesSlide" Target="../notesSlides/notesSlide224.xml"/><Relationship Id="rId1" Type="http://schemas.openxmlformats.org/officeDocument/2006/relationships/slideLayout" Target="../slideLayouts/slideLayout19.xml"/><Relationship Id="rId6" Type="http://schemas.openxmlformats.org/officeDocument/2006/relationships/image" Target="../media/image720.png"/><Relationship Id="rId5" Type="http://schemas.openxmlformats.org/officeDocument/2006/relationships/image" Target="../media/image717.png"/><Relationship Id="rId4" Type="http://schemas.openxmlformats.org/officeDocument/2006/relationships/image" Target="../media/image585.png"/></Relationships>
</file>

<file path=ppt/slides/_rels/slide225.xml.rels><?xml version="1.0" encoding="UTF-8" standalone="yes"?>
<Relationships xmlns="http://schemas.openxmlformats.org/package/2006/relationships"><Relationship Id="rId3" Type="http://schemas.openxmlformats.org/officeDocument/2006/relationships/image" Target="../media/image584.jpeg"/><Relationship Id="rId7" Type="http://schemas.openxmlformats.org/officeDocument/2006/relationships/image" Target="../media/image521.jpeg"/><Relationship Id="rId2" Type="http://schemas.openxmlformats.org/officeDocument/2006/relationships/notesSlide" Target="../notesSlides/notesSlide225.xml"/><Relationship Id="rId1" Type="http://schemas.openxmlformats.org/officeDocument/2006/relationships/slideLayout" Target="../slideLayouts/slideLayout19.xml"/><Relationship Id="rId6" Type="http://schemas.openxmlformats.org/officeDocument/2006/relationships/image" Target="../media/image721.png"/><Relationship Id="rId5" Type="http://schemas.openxmlformats.org/officeDocument/2006/relationships/image" Target="../media/image717.png"/><Relationship Id="rId4" Type="http://schemas.openxmlformats.org/officeDocument/2006/relationships/image" Target="../media/image585.png"/></Relationships>
</file>

<file path=ppt/slides/_rels/slide226.xml.rels><?xml version="1.0" encoding="UTF-8" standalone="yes"?>
<Relationships xmlns="http://schemas.openxmlformats.org/package/2006/relationships"><Relationship Id="rId3" Type="http://schemas.openxmlformats.org/officeDocument/2006/relationships/image" Target="../media/image584.jpeg"/><Relationship Id="rId7" Type="http://schemas.openxmlformats.org/officeDocument/2006/relationships/image" Target="../media/image521.jpeg"/><Relationship Id="rId2" Type="http://schemas.openxmlformats.org/officeDocument/2006/relationships/notesSlide" Target="../notesSlides/notesSlide226.xml"/><Relationship Id="rId1" Type="http://schemas.openxmlformats.org/officeDocument/2006/relationships/slideLayout" Target="../slideLayouts/slideLayout19.xml"/><Relationship Id="rId6" Type="http://schemas.openxmlformats.org/officeDocument/2006/relationships/image" Target="../media/image722.png"/><Relationship Id="rId5" Type="http://schemas.openxmlformats.org/officeDocument/2006/relationships/image" Target="../media/image717.png"/><Relationship Id="rId4" Type="http://schemas.openxmlformats.org/officeDocument/2006/relationships/image" Target="../media/image585.png"/></Relationships>
</file>

<file path=ppt/slides/_rels/slide227.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726.png"/><Relationship Id="rId18" Type="http://schemas.openxmlformats.org/officeDocument/2006/relationships/image" Target="../media/image666.png"/><Relationship Id="rId26" Type="http://schemas.openxmlformats.org/officeDocument/2006/relationships/image" Target="../media/image730.png"/><Relationship Id="rId3" Type="http://schemas.openxmlformats.org/officeDocument/2006/relationships/image" Target="../media/image584.jpeg"/><Relationship Id="rId21" Type="http://schemas.openxmlformats.org/officeDocument/2006/relationships/image" Target="../media/image669.png"/><Relationship Id="rId7" Type="http://schemas.openxmlformats.org/officeDocument/2006/relationships/image" Target="../media/image607.png"/><Relationship Id="rId12" Type="http://schemas.openxmlformats.org/officeDocument/2006/relationships/image" Target="../media/image725.png"/><Relationship Id="rId17" Type="http://schemas.openxmlformats.org/officeDocument/2006/relationships/image" Target="../media/image665.png"/><Relationship Id="rId25" Type="http://schemas.openxmlformats.org/officeDocument/2006/relationships/image" Target="../media/image729.png"/><Relationship Id="rId2" Type="http://schemas.openxmlformats.org/officeDocument/2006/relationships/notesSlide" Target="../notesSlides/notesSlide227.xml"/><Relationship Id="rId16" Type="http://schemas.openxmlformats.org/officeDocument/2006/relationships/image" Target="../media/image728.png"/><Relationship Id="rId20" Type="http://schemas.openxmlformats.org/officeDocument/2006/relationships/image" Target="../media/image668.png"/><Relationship Id="rId1" Type="http://schemas.openxmlformats.org/officeDocument/2006/relationships/slideLayout" Target="../slideLayouts/slideLayout19.xml"/><Relationship Id="rId6" Type="http://schemas.openxmlformats.org/officeDocument/2006/relationships/image" Target="../media/image605.png"/><Relationship Id="rId11" Type="http://schemas.openxmlformats.org/officeDocument/2006/relationships/image" Target="../media/image724.png"/><Relationship Id="rId24" Type="http://schemas.openxmlformats.org/officeDocument/2006/relationships/image" Target="../media/image677.png"/><Relationship Id="rId5" Type="http://schemas.openxmlformats.org/officeDocument/2006/relationships/image" Target="../media/image717.png"/><Relationship Id="rId15" Type="http://schemas.openxmlformats.org/officeDocument/2006/relationships/image" Target="../media/image718.png"/><Relationship Id="rId23" Type="http://schemas.openxmlformats.org/officeDocument/2006/relationships/image" Target="../media/image676.png"/><Relationship Id="rId28" Type="http://schemas.openxmlformats.org/officeDocument/2006/relationships/image" Target="../media/image521.jpeg"/><Relationship Id="rId10" Type="http://schemas.openxmlformats.org/officeDocument/2006/relationships/image" Target="../media/image723.png"/><Relationship Id="rId19" Type="http://schemas.openxmlformats.org/officeDocument/2006/relationships/image" Target="../media/image667.png"/><Relationship Id="rId4" Type="http://schemas.openxmlformats.org/officeDocument/2006/relationships/image" Target="../media/image585.png"/><Relationship Id="rId9" Type="http://schemas.openxmlformats.org/officeDocument/2006/relationships/image" Target="../media/image611.png"/><Relationship Id="rId14" Type="http://schemas.openxmlformats.org/officeDocument/2006/relationships/image" Target="../media/image727.png"/><Relationship Id="rId22" Type="http://schemas.openxmlformats.org/officeDocument/2006/relationships/image" Target="../media/image670.png"/><Relationship Id="rId27" Type="http://schemas.openxmlformats.org/officeDocument/2006/relationships/image" Target="../media/image731.png"/></Relationships>
</file>

<file path=ppt/slides/_rels/slide228.xml.rels><?xml version="1.0" encoding="UTF-8" standalone="yes"?>
<Relationships xmlns="http://schemas.openxmlformats.org/package/2006/relationships"><Relationship Id="rId8" Type="http://schemas.openxmlformats.org/officeDocument/2006/relationships/image" Target="../media/image589.png"/><Relationship Id="rId13" Type="http://schemas.openxmlformats.org/officeDocument/2006/relationships/image" Target="../media/image601.png"/><Relationship Id="rId3" Type="http://schemas.openxmlformats.org/officeDocument/2006/relationships/image" Target="../media/image584.jpeg"/><Relationship Id="rId7" Type="http://schemas.openxmlformats.org/officeDocument/2006/relationships/image" Target="../media/image588.png"/><Relationship Id="rId12" Type="http://schemas.openxmlformats.org/officeDocument/2006/relationships/image" Target="../media/image600.png"/><Relationship Id="rId17" Type="http://schemas.openxmlformats.org/officeDocument/2006/relationships/image" Target="../media/image521.jpeg"/><Relationship Id="rId2" Type="http://schemas.openxmlformats.org/officeDocument/2006/relationships/notesSlide" Target="../notesSlides/notesSlide228.xml"/><Relationship Id="rId16" Type="http://schemas.openxmlformats.org/officeDocument/2006/relationships/image" Target="../media/image733.png"/><Relationship Id="rId1" Type="http://schemas.openxmlformats.org/officeDocument/2006/relationships/slideLayout" Target="../slideLayouts/slideLayout19.xml"/><Relationship Id="rId6" Type="http://schemas.openxmlformats.org/officeDocument/2006/relationships/image" Target="../media/image587.png"/><Relationship Id="rId11" Type="http://schemas.openxmlformats.org/officeDocument/2006/relationships/image" Target="../media/image599.png"/><Relationship Id="rId5" Type="http://schemas.openxmlformats.org/officeDocument/2006/relationships/image" Target="../media/image586.png"/><Relationship Id="rId15" Type="http://schemas.openxmlformats.org/officeDocument/2006/relationships/image" Target="../media/image732.png"/><Relationship Id="rId10" Type="http://schemas.openxmlformats.org/officeDocument/2006/relationships/image" Target="../media/image598.png"/><Relationship Id="rId4" Type="http://schemas.openxmlformats.org/officeDocument/2006/relationships/image" Target="../media/image585.png"/><Relationship Id="rId9" Type="http://schemas.openxmlformats.org/officeDocument/2006/relationships/image" Target="../media/image597.png"/><Relationship Id="rId14" Type="http://schemas.openxmlformats.org/officeDocument/2006/relationships/image" Target="../media/image602.png"/></Relationships>
</file>

<file path=ppt/slides/_rels/slide229.xml.rels><?xml version="1.0" encoding="UTF-8" standalone="yes"?>
<Relationships xmlns="http://schemas.openxmlformats.org/package/2006/relationships"><Relationship Id="rId8" Type="http://schemas.openxmlformats.org/officeDocument/2006/relationships/image" Target="../media/image736.png"/><Relationship Id="rId13" Type="http://schemas.openxmlformats.org/officeDocument/2006/relationships/image" Target="../media/image521.jpeg"/><Relationship Id="rId3" Type="http://schemas.openxmlformats.org/officeDocument/2006/relationships/image" Target="../media/image584.jpeg"/><Relationship Id="rId7" Type="http://schemas.openxmlformats.org/officeDocument/2006/relationships/image" Target="../media/image735.png"/><Relationship Id="rId12" Type="http://schemas.openxmlformats.org/officeDocument/2006/relationships/image" Target="../media/image739.png"/><Relationship Id="rId2" Type="http://schemas.openxmlformats.org/officeDocument/2006/relationships/notesSlide" Target="../notesSlides/notesSlide229.xml"/><Relationship Id="rId1" Type="http://schemas.openxmlformats.org/officeDocument/2006/relationships/slideLayout" Target="../slideLayouts/slideLayout19.xml"/><Relationship Id="rId6" Type="http://schemas.openxmlformats.org/officeDocument/2006/relationships/image" Target="../media/image734.png"/><Relationship Id="rId11" Type="http://schemas.openxmlformats.org/officeDocument/2006/relationships/image" Target="../media/image738.png"/><Relationship Id="rId5" Type="http://schemas.openxmlformats.org/officeDocument/2006/relationships/image" Target="../media/image733.png"/><Relationship Id="rId10" Type="http://schemas.openxmlformats.org/officeDocument/2006/relationships/image" Target="../media/image737.png"/><Relationship Id="rId4" Type="http://schemas.openxmlformats.org/officeDocument/2006/relationships/image" Target="../media/image585.png"/><Relationship Id="rId9" Type="http://schemas.openxmlformats.org/officeDocument/2006/relationships/image" Target="../media/image68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230.xml.rels><?xml version="1.0" encoding="UTF-8" standalone="yes"?>
<Relationships xmlns="http://schemas.openxmlformats.org/package/2006/relationships"><Relationship Id="rId8" Type="http://schemas.openxmlformats.org/officeDocument/2006/relationships/image" Target="../media/image521.jpeg"/><Relationship Id="rId3" Type="http://schemas.openxmlformats.org/officeDocument/2006/relationships/image" Target="../media/image584.jpeg"/><Relationship Id="rId7" Type="http://schemas.openxmlformats.org/officeDocument/2006/relationships/image" Target="../media/image740.png"/><Relationship Id="rId2" Type="http://schemas.openxmlformats.org/officeDocument/2006/relationships/notesSlide" Target="../notesSlides/notesSlide230.xml"/><Relationship Id="rId1" Type="http://schemas.openxmlformats.org/officeDocument/2006/relationships/slideLayout" Target="../slideLayouts/slideLayout19.xml"/><Relationship Id="rId6" Type="http://schemas.openxmlformats.org/officeDocument/2006/relationships/image" Target="../media/image702.png"/><Relationship Id="rId5" Type="http://schemas.openxmlformats.org/officeDocument/2006/relationships/image" Target="../media/image717.png"/><Relationship Id="rId4" Type="http://schemas.openxmlformats.org/officeDocument/2006/relationships/image" Target="../media/image585.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19.xml"/><Relationship Id="rId1" Type="http://schemas.openxmlformats.org/officeDocument/2006/relationships/video" Target="file:///C:\Users\KONAL%20THE%20B&#304;G%20BOSS\Desktop\e-ReHBeRLiK\e-ReHBeRLiK\3-Bireysel%20Veri%20Giri&#351;i.mp4" TargetMode="External"/><Relationship Id="rId4" Type="http://schemas.openxmlformats.org/officeDocument/2006/relationships/image" Target="../media/image412.png"/></Relationships>
</file>

<file path=ppt/slides/_rels/slide232.xml.rels><?xml version="1.0" encoding="UTF-8" standalone="yes"?>
<Relationships xmlns="http://schemas.openxmlformats.org/package/2006/relationships"><Relationship Id="rId3" Type="http://schemas.openxmlformats.org/officeDocument/2006/relationships/image" Target="../media/image741.jpeg"/><Relationship Id="rId2" Type="http://schemas.openxmlformats.org/officeDocument/2006/relationships/notesSlide" Target="../notesSlides/notesSlide232.xml"/><Relationship Id="rId1" Type="http://schemas.openxmlformats.org/officeDocument/2006/relationships/slideLayout" Target="../slideLayouts/slideLayout19.xml"/><Relationship Id="rId4" Type="http://schemas.openxmlformats.org/officeDocument/2006/relationships/image" Target="../media/image742.jpeg"/></Relationships>
</file>

<file path=ppt/slides/_rels/slide233.xml.rels><?xml version="1.0" encoding="UTF-8" standalone="yes"?>
<Relationships xmlns="http://schemas.openxmlformats.org/package/2006/relationships"><Relationship Id="rId3" Type="http://schemas.openxmlformats.org/officeDocument/2006/relationships/image" Target="../media/image741.jpeg"/><Relationship Id="rId2" Type="http://schemas.openxmlformats.org/officeDocument/2006/relationships/notesSlide" Target="../notesSlides/notesSlide233.xml"/><Relationship Id="rId1" Type="http://schemas.openxmlformats.org/officeDocument/2006/relationships/slideLayout" Target="../slideLayouts/slideLayout19.xml"/><Relationship Id="rId4" Type="http://schemas.openxmlformats.org/officeDocument/2006/relationships/image" Target="../media/image742.jpeg"/></Relationships>
</file>

<file path=ppt/slides/_rels/slide234.xml.rels><?xml version="1.0" encoding="UTF-8" standalone="yes"?>
<Relationships xmlns="http://schemas.openxmlformats.org/package/2006/relationships"><Relationship Id="rId3" Type="http://schemas.openxmlformats.org/officeDocument/2006/relationships/image" Target="../media/image741.jpeg"/><Relationship Id="rId2" Type="http://schemas.openxmlformats.org/officeDocument/2006/relationships/notesSlide" Target="../notesSlides/notesSlide234.xml"/><Relationship Id="rId1" Type="http://schemas.openxmlformats.org/officeDocument/2006/relationships/slideLayout" Target="../slideLayouts/slideLayout19.xml"/><Relationship Id="rId4" Type="http://schemas.openxmlformats.org/officeDocument/2006/relationships/image" Target="../media/image742.jpeg"/></Relationships>
</file>

<file path=ppt/slides/_rels/slide235.xml.rels><?xml version="1.0" encoding="UTF-8" standalone="yes"?>
<Relationships xmlns="http://schemas.openxmlformats.org/package/2006/relationships"><Relationship Id="rId3" Type="http://schemas.openxmlformats.org/officeDocument/2006/relationships/image" Target="../media/image741.jpeg"/><Relationship Id="rId2" Type="http://schemas.openxmlformats.org/officeDocument/2006/relationships/notesSlide" Target="../notesSlides/notesSlide235.xml"/><Relationship Id="rId1" Type="http://schemas.openxmlformats.org/officeDocument/2006/relationships/slideLayout" Target="../slideLayouts/slideLayout19.xml"/><Relationship Id="rId4" Type="http://schemas.openxmlformats.org/officeDocument/2006/relationships/image" Target="../media/image742.jpeg"/></Relationships>
</file>

<file path=ppt/slides/_rels/slide236.xml.rels><?xml version="1.0" encoding="UTF-8" standalone="yes"?>
<Relationships xmlns="http://schemas.openxmlformats.org/package/2006/relationships"><Relationship Id="rId3" Type="http://schemas.openxmlformats.org/officeDocument/2006/relationships/image" Target="../media/image741.jpeg"/><Relationship Id="rId2" Type="http://schemas.openxmlformats.org/officeDocument/2006/relationships/notesSlide" Target="../notesSlides/notesSlide236.xml"/><Relationship Id="rId1" Type="http://schemas.openxmlformats.org/officeDocument/2006/relationships/slideLayout" Target="../slideLayouts/slideLayout19.xml"/><Relationship Id="rId4" Type="http://schemas.openxmlformats.org/officeDocument/2006/relationships/image" Target="../media/image742.jpeg"/></Relationships>
</file>

<file path=ppt/slides/_rels/slide237.xml.rels><?xml version="1.0" encoding="UTF-8" standalone="yes"?>
<Relationships xmlns="http://schemas.openxmlformats.org/package/2006/relationships"><Relationship Id="rId3" Type="http://schemas.openxmlformats.org/officeDocument/2006/relationships/image" Target="../media/image741.jpeg"/><Relationship Id="rId2" Type="http://schemas.openxmlformats.org/officeDocument/2006/relationships/notesSlide" Target="../notesSlides/notesSlide237.xml"/><Relationship Id="rId1" Type="http://schemas.openxmlformats.org/officeDocument/2006/relationships/slideLayout" Target="../slideLayouts/slideLayout19.xml"/><Relationship Id="rId4" Type="http://schemas.openxmlformats.org/officeDocument/2006/relationships/image" Target="../media/image742.jpeg"/></Relationships>
</file>

<file path=ppt/slides/_rels/slide238.xml.rels><?xml version="1.0" encoding="UTF-8" standalone="yes"?>
<Relationships xmlns="http://schemas.openxmlformats.org/package/2006/relationships"><Relationship Id="rId3" Type="http://schemas.openxmlformats.org/officeDocument/2006/relationships/image" Target="../media/image741.jpeg"/><Relationship Id="rId2" Type="http://schemas.openxmlformats.org/officeDocument/2006/relationships/notesSlide" Target="../notesSlides/notesSlide238.xml"/><Relationship Id="rId1" Type="http://schemas.openxmlformats.org/officeDocument/2006/relationships/slideLayout" Target="../slideLayouts/slideLayout19.xml"/><Relationship Id="rId4" Type="http://schemas.openxmlformats.org/officeDocument/2006/relationships/image" Target="../media/image742.jpeg"/></Relationships>
</file>

<file path=ppt/slides/_rels/slide239.xml.rels><?xml version="1.0" encoding="UTF-8" standalone="yes"?>
<Relationships xmlns="http://schemas.openxmlformats.org/package/2006/relationships"><Relationship Id="rId3" Type="http://schemas.openxmlformats.org/officeDocument/2006/relationships/image" Target="../media/image741.jpeg"/><Relationship Id="rId2" Type="http://schemas.openxmlformats.org/officeDocument/2006/relationships/notesSlide" Target="../notesSlides/notesSlide239.xml"/><Relationship Id="rId1" Type="http://schemas.openxmlformats.org/officeDocument/2006/relationships/slideLayout" Target="../slideLayouts/slideLayout19.xml"/><Relationship Id="rId4" Type="http://schemas.openxmlformats.org/officeDocument/2006/relationships/image" Target="../media/image742.jpe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jpe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jpeg"/></Relationships>
</file>

<file path=ppt/slides/_rels/slide240.xml.rels><?xml version="1.0" encoding="UTF-8" standalone="yes"?>
<Relationships xmlns="http://schemas.openxmlformats.org/package/2006/relationships"><Relationship Id="rId3" Type="http://schemas.openxmlformats.org/officeDocument/2006/relationships/image" Target="../media/image741.jpeg"/><Relationship Id="rId2" Type="http://schemas.openxmlformats.org/officeDocument/2006/relationships/notesSlide" Target="../notesSlides/notesSlide240.xml"/><Relationship Id="rId1" Type="http://schemas.openxmlformats.org/officeDocument/2006/relationships/slideLayout" Target="../slideLayouts/slideLayout19.xml"/><Relationship Id="rId4" Type="http://schemas.openxmlformats.org/officeDocument/2006/relationships/image" Target="../media/image742.jpeg"/></Relationships>
</file>

<file path=ppt/slides/_rels/slide241.xml.rels><?xml version="1.0" encoding="UTF-8" standalone="yes"?>
<Relationships xmlns="http://schemas.openxmlformats.org/package/2006/relationships"><Relationship Id="rId3" Type="http://schemas.openxmlformats.org/officeDocument/2006/relationships/image" Target="../media/image743.jpeg"/><Relationship Id="rId2" Type="http://schemas.openxmlformats.org/officeDocument/2006/relationships/notesSlide" Target="../notesSlides/notesSlide241.xml"/><Relationship Id="rId1" Type="http://schemas.openxmlformats.org/officeDocument/2006/relationships/slideLayout" Target="../slideLayouts/slideLayout19.xml"/><Relationship Id="rId6" Type="http://schemas.openxmlformats.org/officeDocument/2006/relationships/image" Target="../media/image742.jpeg"/><Relationship Id="rId5" Type="http://schemas.openxmlformats.org/officeDocument/2006/relationships/image" Target="../media/image745.png"/><Relationship Id="rId4" Type="http://schemas.openxmlformats.org/officeDocument/2006/relationships/image" Target="../media/image744.png"/></Relationships>
</file>

<file path=ppt/slides/_rels/slide242.xml.rels><?xml version="1.0" encoding="UTF-8" standalone="yes"?>
<Relationships xmlns="http://schemas.openxmlformats.org/package/2006/relationships"><Relationship Id="rId3" Type="http://schemas.openxmlformats.org/officeDocument/2006/relationships/image" Target="../media/image743.jpeg"/><Relationship Id="rId2" Type="http://schemas.openxmlformats.org/officeDocument/2006/relationships/notesSlide" Target="../notesSlides/notesSlide242.xml"/><Relationship Id="rId1" Type="http://schemas.openxmlformats.org/officeDocument/2006/relationships/slideLayout" Target="../slideLayouts/slideLayout19.xml"/><Relationship Id="rId6" Type="http://schemas.openxmlformats.org/officeDocument/2006/relationships/image" Target="../media/image742.jpeg"/><Relationship Id="rId5" Type="http://schemas.openxmlformats.org/officeDocument/2006/relationships/image" Target="../media/image746.jpeg"/><Relationship Id="rId4" Type="http://schemas.openxmlformats.org/officeDocument/2006/relationships/image" Target="../media/image744.png"/></Relationships>
</file>

<file path=ppt/slides/_rels/slide243.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43.xml"/><Relationship Id="rId1" Type="http://schemas.openxmlformats.org/officeDocument/2006/relationships/slideLayout" Target="../slideLayouts/slideLayout19.xml"/><Relationship Id="rId6" Type="http://schemas.openxmlformats.org/officeDocument/2006/relationships/image" Target="../media/image747.png"/><Relationship Id="rId5" Type="http://schemas.openxmlformats.org/officeDocument/2006/relationships/image" Target="../media/image746.jpeg"/><Relationship Id="rId4" Type="http://schemas.openxmlformats.org/officeDocument/2006/relationships/image" Target="../media/image744.png"/></Relationships>
</file>

<file path=ppt/slides/_rels/slide244.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44.xml"/><Relationship Id="rId1" Type="http://schemas.openxmlformats.org/officeDocument/2006/relationships/slideLayout" Target="../slideLayouts/slideLayout19.xml"/><Relationship Id="rId6" Type="http://schemas.openxmlformats.org/officeDocument/2006/relationships/image" Target="../media/image748.png"/><Relationship Id="rId5" Type="http://schemas.openxmlformats.org/officeDocument/2006/relationships/image" Target="../media/image746.jpeg"/><Relationship Id="rId4" Type="http://schemas.openxmlformats.org/officeDocument/2006/relationships/image" Target="../media/image744.png"/></Relationships>
</file>

<file path=ppt/slides/_rels/slide245.xml.rels><?xml version="1.0" encoding="UTF-8" standalone="yes"?>
<Relationships xmlns="http://schemas.openxmlformats.org/package/2006/relationships"><Relationship Id="rId3" Type="http://schemas.openxmlformats.org/officeDocument/2006/relationships/image" Target="../media/image743.jpeg"/><Relationship Id="rId2" Type="http://schemas.openxmlformats.org/officeDocument/2006/relationships/notesSlide" Target="../notesSlides/notesSlide245.xml"/><Relationship Id="rId1" Type="http://schemas.openxmlformats.org/officeDocument/2006/relationships/slideLayout" Target="../slideLayouts/slideLayout19.xml"/><Relationship Id="rId6" Type="http://schemas.openxmlformats.org/officeDocument/2006/relationships/image" Target="../media/image742.jpeg"/><Relationship Id="rId5" Type="http://schemas.openxmlformats.org/officeDocument/2006/relationships/image" Target="../media/image746.jpeg"/><Relationship Id="rId4" Type="http://schemas.openxmlformats.org/officeDocument/2006/relationships/image" Target="../media/image744.png"/></Relationships>
</file>

<file path=ppt/slides/_rels/slide246.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46.xml"/><Relationship Id="rId1" Type="http://schemas.openxmlformats.org/officeDocument/2006/relationships/slideLayout" Target="../slideLayouts/slideLayout19.xml"/><Relationship Id="rId6" Type="http://schemas.openxmlformats.org/officeDocument/2006/relationships/image" Target="../media/image749.png"/><Relationship Id="rId5" Type="http://schemas.openxmlformats.org/officeDocument/2006/relationships/image" Target="../media/image746.jpeg"/><Relationship Id="rId4" Type="http://schemas.openxmlformats.org/officeDocument/2006/relationships/image" Target="../media/image744.png"/></Relationships>
</file>

<file path=ppt/slides/_rels/slide247.xml.rels><?xml version="1.0" encoding="UTF-8" standalone="yes"?>
<Relationships xmlns="http://schemas.openxmlformats.org/package/2006/relationships"><Relationship Id="rId8" Type="http://schemas.openxmlformats.org/officeDocument/2006/relationships/image" Target="../media/image752.png"/><Relationship Id="rId3" Type="http://schemas.openxmlformats.org/officeDocument/2006/relationships/image" Target="../media/image743.jpeg"/><Relationship Id="rId7" Type="http://schemas.openxmlformats.org/officeDocument/2006/relationships/image" Target="../media/image751.png"/><Relationship Id="rId2" Type="http://schemas.openxmlformats.org/officeDocument/2006/relationships/notesSlide" Target="../notesSlides/notesSlide247.xml"/><Relationship Id="rId1" Type="http://schemas.openxmlformats.org/officeDocument/2006/relationships/slideLayout" Target="../slideLayouts/slideLayout19.xml"/><Relationship Id="rId6" Type="http://schemas.openxmlformats.org/officeDocument/2006/relationships/image" Target="../media/image750.png"/><Relationship Id="rId5" Type="http://schemas.openxmlformats.org/officeDocument/2006/relationships/image" Target="../media/image746.jpeg"/><Relationship Id="rId10" Type="http://schemas.openxmlformats.org/officeDocument/2006/relationships/image" Target="../media/image742.jpeg"/><Relationship Id="rId4" Type="http://schemas.openxmlformats.org/officeDocument/2006/relationships/image" Target="../media/image744.png"/><Relationship Id="rId9" Type="http://schemas.openxmlformats.org/officeDocument/2006/relationships/image" Target="../media/image753.png"/></Relationships>
</file>

<file path=ppt/slides/_rels/slide248.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48.xml"/><Relationship Id="rId1" Type="http://schemas.openxmlformats.org/officeDocument/2006/relationships/slideLayout" Target="../slideLayouts/slideLayout19.xml"/><Relationship Id="rId6" Type="http://schemas.openxmlformats.org/officeDocument/2006/relationships/image" Target="../media/image754.png"/><Relationship Id="rId5" Type="http://schemas.openxmlformats.org/officeDocument/2006/relationships/image" Target="../media/image746.jpeg"/><Relationship Id="rId4" Type="http://schemas.openxmlformats.org/officeDocument/2006/relationships/image" Target="../media/image744.png"/></Relationships>
</file>

<file path=ppt/slides/_rels/slide249.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49.xml"/><Relationship Id="rId1" Type="http://schemas.openxmlformats.org/officeDocument/2006/relationships/slideLayout" Target="../slideLayouts/slideLayout19.xml"/><Relationship Id="rId6" Type="http://schemas.openxmlformats.org/officeDocument/2006/relationships/image" Target="../media/image755.png"/><Relationship Id="rId5" Type="http://schemas.openxmlformats.org/officeDocument/2006/relationships/image" Target="../media/image746.jpeg"/><Relationship Id="rId4" Type="http://schemas.openxmlformats.org/officeDocument/2006/relationships/image" Target="../media/image744.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40.jpeg"/><Relationship Id="rId2" Type="http://schemas.openxmlformats.org/officeDocument/2006/relationships/notesSlide" Target="../notesSlides/notesSlide25.xml"/><Relationship Id="rId16" Type="http://schemas.openxmlformats.org/officeDocument/2006/relationships/image" Target="../media/image54.png"/><Relationship Id="rId1" Type="http://schemas.openxmlformats.org/officeDocument/2006/relationships/slideLayout" Target="../slideLayouts/slideLayout1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50.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50.xml"/><Relationship Id="rId1" Type="http://schemas.openxmlformats.org/officeDocument/2006/relationships/slideLayout" Target="../slideLayouts/slideLayout19.xml"/><Relationship Id="rId6" Type="http://schemas.openxmlformats.org/officeDocument/2006/relationships/image" Target="../media/image756.png"/><Relationship Id="rId5" Type="http://schemas.openxmlformats.org/officeDocument/2006/relationships/image" Target="../media/image746.jpeg"/><Relationship Id="rId4" Type="http://schemas.openxmlformats.org/officeDocument/2006/relationships/image" Target="../media/image744.png"/></Relationships>
</file>

<file path=ppt/slides/_rels/slide251.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51.xml"/><Relationship Id="rId1" Type="http://schemas.openxmlformats.org/officeDocument/2006/relationships/slideLayout" Target="../slideLayouts/slideLayout19.xml"/><Relationship Id="rId6" Type="http://schemas.openxmlformats.org/officeDocument/2006/relationships/image" Target="../media/image757.png"/><Relationship Id="rId5" Type="http://schemas.openxmlformats.org/officeDocument/2006/relationships/image" Target="../media/image746.jpeg"/><Relationship Id="rId4" Type="http://schemas.openxmlformats.org/officeDocument/2006/relationships/image" Target="../media/image744.png"/></Relationships>
</file>

<file path=ppt/slides/_rels/slide252.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52.xml"/><Relationship Id="rId1" Type="http://schemas.openxmlformats.org/officeDocument/2006/relationships/slideLayout" Target="../slideLayouts/slideLayout19.xml"/><Relationship Id="rId6" Type="http://schemas.openxmlformats.org/officeDocument/2006/relationships/image" Target="../media/image758.png"/><Relationship Id="rId5" Type="http://schemas.openxmlformats.org/officeDocument/2006/relationships/image" Target="../media/image746.jpeg"/><Relationship Id="rId4" Type="http://schemas.openxmlformats.org/officeDocument/2006/relationships/image" Target="../media/image744.png"/></Relationships>
</file>

<file path=ppt/slides/_rels/slide253.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53.xml"/><Relationship Id="rId1" Type="http://schemas.openxmlformats.org/officeDocument/2006/relationships/slideLayout" Target="../slideLayouts/slideLayout19.xml"/><Relationship Id="rId6" Type="http://schemas.openxmlformats.org/officeDocument/2006/relationships/image" Target="../media/image759.png"/><Relationship Id="rId5" Type="http://schemas.openxmlformats.org/officeDocument/2006/relationships/image" Target="../media/image746.jpeg"/><Relationship Id="rId4" Type="http://schemas.openxmlformats.org/officeDocument/2006/relationships/image" Target="../media/image744.png"/></Relationships>
</file>

<file path=ppt/slides/_rels/slide254.xml.rels><?xml version="1.0" encoding="UTF-8" standalone="yes"?>
<Relationships xmlns="http://schemas.openxmlformats.org/package/2006/relationships"><Relationship Id="rId8" Type="http://schemas.openxmlformats.org/officeDocument/2006/relationships/image" Target="../media/image763.png"/><Relationship Id="rId3" Type="http://schemas.openxmlformats.org/officeDocument/2006/relationships/image" Target="../media/image743.jpeg"/><Relationship Id="rId7" Type="http://schemas.openxmlformats.org/officeDocument/2006/relationships/image" Target="../media/image762.png"/><Relationship Id="rId2" Type="http://schemas.openxmlformats.org/officeDocument/2006/relationships/notesSlide" Target="../notesSlides/notesSlide254.xml"/><Relationship Id="rId1" Type="http://schemas.openxmlformats.org/officeDocument/2006/relationships/slideLayout" Target="../slideLayouts/slideLayout19.xml"/><Relationship Id="rId6" Type="http://schemas.openxmlformats.org/officeDocument/2006/relationships/image" Target="../media/image761.png"/><Relationship Id="rId5" Type="http://schemas.openxmlformats.org/officeDocument/2006/relationships/image" Target="../media/image760.jpeg"/><Relationship Id="rId4" Type="http://schemas.openxmlformats.org/officeDocument/2006/relationships/image" Target="../media/image744.png"/><Relationship Id="rId9" Type="http://schemas.openxmlformats.org/officeDocument/2006/relationships/image" Target="../media/image742.jpeg"/></Relationships>
</file>

<file path=ppt/slides/_rels/slide255.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55.xml"/><Relationship Id="rId1" Type="http://schemas.openxmlformats.org/officeDocument/2006/relationships/slideLayout" Target="../slideLayouts/slideLayout19.xml"/><Relationship Id="rId6" Type="http://schemas.openxmlformats.org/officeDocument/2006/relationships/image" Target="../media/image765.png"/><Relationship Id="rId5" Type="http://schemas.openxmlformats.org/officeDocument/2006/relationships/image" Target="../media/image764.jpeg"/><Relationship Id="rId4" Type="http://schemas.openxmlformats.org/officeDocument/2006/relationships/image" Target="../media/image744.png"/></Relationships>
</file>

<file path=ppt/slides/_rels/slide256.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56.xml"/><Relationship Id="rId1" Type="http://schemas.openxmlformats.org/officeDocument/2006/relationships/slideLayout" Target="../slideLayouts/slideLayout19.xml"/><Relationship Id="rId6" Type="http://schemas.openxmlformats.org/officeDocument/2006/relationships/image" Target="../media/image766.png"/><Relationship Id="rId5" Type="http://schemas.openxmlformats.org/officeDocument/2006/relationships/image" Target="../media/image764.jpeg"/><Relationship Id="rId4" Type="http://schemas.openxmlformats.org/officeDocument/2006/relationships/image" Target="../media/image744.png"/></Relationships>
</file>

<file path=ppt/slides/_rels/slide257.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57.xml"/><Relationship Id="rId1" Type="http://schemas.openxmlformats.org/officeDocument/2006/relationships/slideLayout" Target="../slideLayouts/slideLayout19.xml"/><Relationship Id="rId6" Type="http://schemas.openxmlformats.org/officeDocument/2006/relationships/image" Target="../media/image767.png"/><Relationship Id="rId5" Type="http://schemas.openxmlformats.org/officeDocument/2006/relationships/image" Target="../media/image764.jpeg"/><Relationship Id="rId4" Type="http://schemas.openxmlformats.org/officeDocument/2006/relationships/image" Target="../media/image744.png"/></Relationships>
</file>

<file path=ppt/slides/_rels/slide258.xml.rels><?xml version="1.0" encoding="UTF-8" standalone="yes"?>
<Relationships xmlns="http://schemas.openxmlformats.org/package/2006/relationships"><Relationship Id="rId3" Type="http://schemas.openxmlformats.org/officeDocument/2006/relationships/image" Target="../media/image743.jpeg"/><Relationship Id="rId7" Type="http://schemas.openxmlformats.org/officeDocument/2006/relationships/image" Target="../media/image742.jpeg"/><Relationship Id="rId2" Type="http://schemas.openxmlformats.org/officeDocument/2006/relationships/notesSlide" Target="../notesSlides/notesSlide258.xml"/><Relationship Id="rId1" Type="http://schemas.openxmlformats.org/officeDocument/2006/relationships/slideLayout" Target="../slideLayouts/slideLayout19.xml"/><Relationship Id="rId6" Type="http://schemas.openxmlformats.org/officeDocument/2006/relationships/image" Target="../media/image769.png"/><Relationship Id="rId5" Type="http://schemas.openxmlformats.org/officeDocument/2006/relationships/image" Target="../media/image768.jpeg"/><Relationship Id="rId4" Type="http://schemas.openxmlformats.org/officeDocument/2006/relationships/image" Target="../media/image744.png"/></Relationships>
</file>

<file path=ppt/slides/_rels/slide259.xml.rels><?xml version="1.0" encoding="UTF-8" standalone="yes"?>
<Relationships xmlns="http://schemas.openxmlformats.org/package/2006/relationships"><Relationship Id="rId3" Type="http://schemas.openxmlformats.org/officeDocument/2006/relationships/image" Target="../media/image770.jpeg"/><Relationship Id="rId2" Type="http://schemas.openxmlformats.org/officeDocument/2006/relationships/notesSlide" Target="../notesSlides/notesSlide259.xml"/><Relationship Id="rId1" Type="http://schemas.openxmlformats.org/officeDocument/2006/relationships/slideLayout" Target="../slideLayouts/slideLayout19.xml"/><Relationship Id="rId5" Type="http://schemas.openxmlformats.org/officeDocument/2006/relationships/image" Target="../media/image742.jpeg"/><Relationship Id="rId4" Type="http://schemas.openxmlformats.org/officeDocument/2006/relationships/image" Target="../media/image771.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5.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40.jpeg"/><Relationship Id="rId2" Type="http://schemas.openxmlformats.org/officeDocument/2006/relationships/notesSlide" Target="../notesSlides/notesSlide26.xml"/><Relationship Id="rId16" Type="http://schemas.openxmlformats.org/officeDocument/2006/relationships/image" Target="../media/image58.png"/><Relationship Id="rId1" Type="http://schemas.openxmlformats.org/officeDocument/2006/relationships/slideLayout" Target="../slideLayouts/slideLayout1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7.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6.png"/></Relationships>
</file>

<file path=ppt/slides/_rels/slide260.xml.rels><?xml version="1.0" encoding="UTF-8" standalone="yes"?>
<Relationships xmlns="http://schemas.openxmlformats.org/package/2006/relationships"><Relationship Id="rId3" Type="http://schemas.openxmlformats.org/officeDocument/2006/relationships/image" Target="../media/image772.jpeg"/><Relationship Id="rId2" Type="http://schemas.openxmlformats.org/officeDocument/2006/relationships/notesSlide" Target="../notesSlides/notesSlide260.xml"/><Relationship Id="rId1" Type="http://schemas.openxmlformats.org/officeDocument/2006/relationships/slideLayout" Target="../slideLayouts/slideLayout19.xml"/><Relationship Id="rId4" Type="http://schemas.openxmlformats.org/officeDocument/2006/relationships/image" Target="../media/image773.jpeg"/></Relationships>
</file>

<file path=ppt/slides/_rels/slide261.xml.rels><?xml version="1.0" encoding="UTF-8" standalone="yes"?>
<Relationships xmlns="http://schemas.openxmlformats.org/package/2006/relationships"><Relationship Id="rId3" Type="http://schemas.openxmlformats.org/officeDocument/2006/relationships/image" Target="../media/image772.jpeg"/><Relationship Id="rId2" Type="http://schemas.openxmlformats.org/officeDocument/2006/relationships/notesSlide" Target="../notesSlides/notesSlide261.xml"/><Relationship Id="rId1" Type="http://schemas.openxmlformats.org/officeDocument/2006/relationships/slideLayout" Target="../slideLayouts/slideLayout19.xml"/><Relationship Id="rId6" Type="http://schemas.openxmlformats.org/officeDocument/2006/relationships/image" Target="../media/image773.jpeg"/><Relationship Id="rId5" Type="http://schemas.openxmlformats.org/officeDocument/2006/relationships/image" Target="../media/image775.png"/><Relationship Id="rId4" Type="http://schemas.openxmlformats.org/officeDocument/2006/relationships/image" Target="../media/image774.png"/></Relationships>
</file>

<file path=ppt/slides/_rels/slide262.xml.rels><?xml version="1.0" encoding="UTF-8" standalone="yes"?>
<Relationships xmlns="http://schemas.openxmlformats.org/package/2006/relationships"><Relationship Id="rId3" Type="http://schemas.openxmlformats.org/officeDocument/2006/relationships/image" Target="../media/image772.jpeg"/><Relationship Id="rId2" Type="http://schemas.openxmlformats.org/officeDocument/2006/relationships/notesSlide" Target="../notesSlides/notesSlide262.xml"/><Relationship Id="rId1" Type="http://schemas.openxmlformats.org/officeDocument/2006/relationships/slideLayout" Target="../slideLayouts/slideLayout19.xml"/><Relationship Id="rId6" Type="http://schemas.openxmlformats.org/officeDocument/2006/relationships/image" Target="../media/image773.jpeg"/><Relationship Id="rId5" Type="http://schemas.openxmlformats.org/officeDocument/2006/relationships/image" Target="../media/image777.png"/><Relationship Id="rId4" Type="http://schemas.openxmlformats.org/officeDocument/2006/relationships/image" Target="../media/image776.png"/></Relationships>
</file>

<file path=ppt/slides/_rels/slide263.xml.rels><?xml version="1.0" encoding="UTF-8" standalone="yes"?>
<Relationships xmlns="http://schemas.openxmlformats.org/package/2006/relationships"><Relationship Id="rId8" Type="http://schemas.openxmlformats.org/officeDocument/2006/relationships/image" Target="../media/image781.png"/><Relationship Id="rId13" Type="http://schemas.openxmlformats.org/officeDocument/2006/relationships/image" Target="../media/image786.png"/><Relationship Id="rId3" Type="http://schemas.openxmlformats.org/officeDocument/2006/relationships/image" Target="../media/image772.jpeg"/><Relationship Id="rId7" Type="http://schemas.openxmlformats.org/officeDocument/2006/relationships/image" Target="../media/image780.png"/><Relationship Id="rId12" Type="http://schemas.openxmlformats.org/officeDocument/2006/relationships/image" Target="../media/image785.png"/><Relationship Id="rId2" Type="http://schemas.openxmlformats.org/officeDocument/2006/relationships/notesSlide" Target="../notesSlides/notesSlide263.xml"/><Relationship Id="rId1" Type="http://schemas.openxmlformats.org/officeDocument/2006/relationships/slideLayout" Target="../slideLayouts/slideLayout19.xml"/><Relationship Id="rId6" Type="http://schemas.openxmlformats.org/officeDocument/2006/relationships/image" Target="../media/image779.png"/><Relationship Id="rId11" Type="http://schemas.openxmlformats.org/officeDocument/2006/relationships/image" Target="../media/image784.png"/><Relationship Id="rId5" Type="http://schemas.openxmlformats.org/officeDocument/2006/relationships/image" Target="../media/image778.png"/><Relationship Id="rId10" Type="http://schemas.openxmlformats.org/officeDocument/2006/relationships/image" Target="../media/image783.png"/><Relationship Id="rId4" Type="http://schemas.openxmlformats.org/officeDocument/2006/relationships/image" Target="../media/image774.png"/><Relationship Id="rId9" Type="http://schemas.openxmlformats.org/officeDocument/2006/relationships/image" Target="../media/image782.png"/><Relationship Id="rId14" Type="http://schemas.openxmlformats.org/officeDocument/2006/relationships/image" Target="../media/image773.jpeg"/></Relationships>
</file>

<file path=ppt/slides/_rels/slide264.xml.rels><?xml version="1.0" encoding="UTF-8" standalone="yes"?>
<Relationships xmlns="http://schemas.openxmlformats.org/package/2006/relationships"><Relationship Id="rId3" Type="http://schemas.openxmlformats.org/officeDocument/2006/relationships/image" Target="../media/image772.jpeg"/><Relationship Id="rId7" Type="http://schemas.openxmlformats.org/officeDocument/2006/relationships/image" Target="../media/image773.jpeg"/><Relationship Id="rId2" Type="http://schemas.openxmlformats.org/officeDocument/2006/relationships/notesSlide" Target="../notesSlides/notesSlide264.xml"/><Relationship Id="rId1" Type="http://schemas.openxmlformats.org/officeDocument/2006/relationships/slideLayout" Target="../slideLayouts/slideLayout19.xml"/><Relationship Id="rId6" Type="http://schemas.openxmlformats.org/officeDocument/2006/relationships/image" Target="../media/image787.png"/><Relationship Id="rId5" Type="http://schemas.openxmlformats.org/officeDocument/2006/relationships/image" Target="../media/image786.png"/><Relationship Id="rId4" Type="http://schemas.openxmlformats.org/officeDocument/2006/relationships/image" Target="../media/image774.png"/></Relationships>
</file>

<file path=ppt/slides/_rels/slide265.xml.rels><?xml version="1.0" encoding="UTF-8" standalone="yes"?>
<Relationships xmlns="http://schemas.openxmlformats.org/package/2006/relationships"><Relationship Id="rId3" Type="http://schemas.openxmlformats.org/officeDocument/2006/relationships/image" Target="../media/image772.jpeg"/><Relationship Id="rId7" Type="http://schemas.openxmlformats.org/officeDocument/2006/relationships/image" Target="../media/image773.jpeg"/><Relationship Id="rId2" Type="http://schemas.openxmlformats.org/officeDocument/2006/relationships/notesSlide" Target="../notesSlides/notesSlide265.xml"/><Relationship Id="rId1" Type="http://schemas.openxmlformats.org/officeDocument/2006/relationships/slideLayout" Target="../slideLayouts/slideLayout19.xml"/><Relationship Id="rId6" Type="http://schemas.openxmlformats.org/officeDocument/2006/relationships/image" Target="../media/image788.png"/><Relationship Id="rId5" Type="http://schemas.openxmlformats.org/officeDocument/2006/relationships/image" Target="../media/image786.png"/><Relationship Id="rId4" Type="http://schemas.openxmlformats.org/officeDocument/2006/relationships/image" Target="../media/image774.png"/></Relationships>
</file>

<file path=ppt/slides/_rels/slide266.xml.rels><?xml version="1.0" encoding="UTF-8" standalone="yes"?>
<Relationships xmlns="http://schemas.openxmlformats.org/package/2006/relationships"><Relationship Id="rId3" Type="http://schemas.openxmlformats.org/officeDocument/2006/relationships/image" Target="../media/image772.jpeg"/><Relationship Id="rId7" Type="http://schemas.openxmlformats.org/officeDocument/2006/relationships/image" Target="../media/image773.jpeg"/><Relationship Id="rId2" Type="http://schemas.openxmlformats.org/officeDocument/2006/relationships/notesSlide" Target="../notesSlides/notesSlide266.xml"/><Relationship Id="rId1" Type="http://schemas.openxmlformats.org/officeDocument/2006/relationships/slideLayout" Target="../slideLayouts/slideLayout19.xml"/><Relationship Id="rId6" Type="http://schemas.openxmlformats.org/officeDocument/2006/relationships/image" Target="../media/image789.png"/><Relationship Id="rId5" Type="http://schemas.openxmlformats.org/officeDocument/2006/relationships/image" Target="../media/image786.png"/><Relationship Id="rId4" Type="http://schemas.openxmlformats.org/officeDocument/2006/relationships/image" Target="../media/image774.png"/></Relationships>
</file>

<file path=ppt/slides/_rels/slide267.xml.rels><?xml version="1.0" encoding="UTF-8" standalone="yes"?>
<Relationships xmlns="http://schemas.openxmlformats.org/package/2006/relationships"><Relationship Id="rId3" Type="http://schemas.openxmlformats.org/officeDocument/2006/relationships/image" Target="../media/image772.jpeg"/><Relationship Id="rId7" Type="http://schemas.openxmlformats.org/officeDocument/2006/relationships/image" Target="../media/image773.jpeg"/><Relationship Id="rId2" Type="http://schemas.openxmlformats.org/officeDocument/2006/relationships/notesSlide" Target="../notesSlides/notesSlide267.xml"/><Relationship Id="rId1" Type="http://schemas.openxmlformats.org/officeDocument/2006/relationships/slideLayout" Target="../slideLayouts/slideLayout19.xml"/><Relationship Id="rId6" Type="http://schemas.openxmlformats.org/officeDocument/2006/relationships/image" Target="../media/image790.png"/><Relationship Id="rId5" Type="http://schemas.openxmlformats.org/officeDocument/2006/relationships/image" Target="../media/image786.png"/><Relationship Id="rId4" Type="http://schemas.openxmlformats.org/officeDocument/2006/relationships/image" Target="../media/image774.png"/></Relationships>
</file>

<file path=ppt/slides/_rels/slide268.xml.rels><?xml version="1.0" encoding="UTF-8" standalone="yes"?>
<Relationships xmlns="http://schemas.openxmlformats.org/package/2006/relationships"><Relationship Id="rId3" Type="http://schemas.openxmlformats.org/officeDocument/2006/relationships/image" Target="../media/image772.jpeg"/><Relationship Id="rId7" Type="http://schemas.openxmlformats.org/officeDocument/2006/relationships/image" Target="../media/image773.jpeg"/><Relationship Id="rId2" Type="http://schemas.openxmlformats.org/officeDocument/2006/relationships/notesSlide" Target="../notesSlides/notesSlide268.xml"/><Relationship Id="rId1" Type="http://schemas.openxmlformats.org/officeDocument/2006/relationships/slideLayout" Target="../slideLayouts/slideLayout19.xml"/><Relationship Id="rId6" Type="http://schemas.openxmlformats.org/officeDocument/2006/relationships/image" Target="../media/image791.png"/><Relationship Id="rId5" Type="http://schemas.openxmlformats.org/officeDocument/2006/relationships/image" Target="../media/image786.png"/><Relationship Id="rId4" Type="http://schemas.openxmlformats.org/officeDocument/2006/relationships/image" Target="../media/image774.png"/></Relationships>
</file>

<file path=ppt/slides/_rels/slide269.xml.rels><?xml version="1.0" encoding="UTF-8" standalone="yes"?>
<Relationships xmlns="http://schemas.openxmlformats.org/package/2006/relationships"><Relationship Id="rId3" Type="http://schemas.openxmlformats.org/officeDocument/2006/relationships/image" Target="../media/image772.jpeg"/><Relationship Id="rId7" Type="http://schemas.openxmlformats.org/officeDocument/2006/relationships/image" Target="../media/image773.jpeg"/><Relationship Id="rId2" Type="http://schemas.openxmlformats.org/officeDocument/2006/relationships/notesSlide" Target="../notesSlides/notesSlide269.xml"/><Relationship Id="rId1" Type="http://schemas.openxmlformats.org/officeDocument/2006/relationships/slideLayout" Target="../slideLayouts/slideLayout19.xml"/><Relationship Id="rId6" Type="http://schemas.openxmlformats.org/officeDocument/2006/relationships/image" Target="../media/image792.png"/><Relationship Id="rId5" Type="http://schemas.openxmlformats.org/officeDocument/2006/relationships/image" Target="../media/image786.png"/><Relationship Id="rId4" Type="http://schemas.openxmlformats.org/officeDocument/2006/relationships/image" Target="../media/image774.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9.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40.jpeg"/><Relationship Id="rId2" Type="http://schemas.openxmlformats.org/officeDocument/2006/relationships/notesSlide" Target="../notesSlides/notesSlide27.xml"/><Relationship Id="rId16"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61.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60.png"/></Relationships>
</file>

<file path=ppt/slides/_rels/slide270.xml.rels><?xml version="1.0" encoding="UTF-8" standalone="yes"?>
<Relationships xmlns="http://schemas.openxmlformats.org/package/2006/relationships"><Relationship Id="rId3" Type="http://schemas.openxmlformats.org/officeDocument/2006/relationships/image" Target="../media/image772.jpeg"/><Relationship Id="rId7" Type="http://schemas.openxmlformats.org/officeDocument/2006/relationships/image" Target="../media/image773.jpeg"/><Relationship Id="rId2" Type="http://schemas.openxmlformats.org/officeDocument/2006/relationships/notesSlide" Target="../notesSlides/notesSlide270.xml"/><Relationship Id="rId1" Type="http://schemas.openxmlformats.org/officeDocument/2006/relationships/slideLayout" Target="../slideLayouts/slideLayout19.xml"/><Relationship Id="rId6" Type="http://schemas.openxmlformats.org/officeDocument/2006/relationships/image" Target="../media/image793.png"/><Relationship Id="rId5" Type="http://schemas.openxmlformats.org/officeDocument/2006/relationships/image" Target="../media/image786.png"/><Relationship Id="rId4" Type="http://schemas.openxmlformats.org/officeDocument/2006/relationships/image" Target="../media/image774.png"/></Relationships>
</file>

<file path=ppt/slides/_rels/slide271.xml.rels><?xml version="1.0" encoding="UTF-8" standalone="yes"?>
<Relationships xmlns="http://schemas.openxmlformats.org/package/2006/relationships"><Relationship Id="rId3" Type="http://schemas.openxmlformats.org/officeDocument/2006/relationships/image" Target="../media/image772.jpeg"/><Relationship Id="rId7" Type="http://schemas.openxmlformats.org/officeDocument/2006/relationships/image" Target="../media/image773.jpeg"/><Relationship Id="rId2" Type="http://schemas.openxmlformats.org/officeDocument/2006/relationships/notesSlide" Target="../notesSlides/notesSlide271.xml"/><Relationship Id="rId1" Type="http://schemas.openxmlformats.org/officeDocument/2006/relationships/slideLayout" Target="../slideLayouts/slideLayout19.xml"/><Relationship Id="rId6" Type="http://schemas.openxmlformats.org/officeDocument/2006/relationships/image" Target="../media/image794.png"/><Relationship Id="rId5" Type="http://schemas.openxmlformats.org/officeDocument/2006/relationships/image" Target="../media/image786.png"/><Relationship Id="rId4" Type="http://schemas.openxmlformats.org/officeDocument/2006/relationships/image" Target="../media/image774.png"/></Relationships>
</file>

<file path=ppt/slides/_rels/slide272.xml.rels><?xml version="1.0" encoding="UTF-8" standalone="yes"?>
<Relationships xmlns="http://schemas.openxmlformats.org/package/2006/relationships"><Relationship Id="rId3" Type="http://schemas.openxmlformats.org/officeDocument/2006/relationships/image" Target="../media/image772.jpeg"/><Relationship Id="rId7" Type="http://schemas.openxmlformats.org/officeDocument/2006/relationships/image" Target="../media/image773.jpeg"/><Relationship Id="rId2" Type="http://schemas.openxmlformats.org/officeDocument/2006/relationships/notesSlide" Target="../notesSlides/notesSlide272.xml"/><Relationship Id="rId1" Type="http://schemas.openxmlformats.org/officeDocument/2006/relationships/slideLayout" Target="../slideLayouts/slideLayout19.xml"/><Relationship Id="rId6" Type="http://schemas.openxmlformats.org/officeDocument/2006/relationships/image" Target="../media/image795.png"/><Relationship Id="rId5" Type="http://schemas.openxmlformats.org/officeDocument/2006/relationships/image" Target="../media/image786.png"/><Relationship Id="rId4" Type="http://schemas.openxmlformats.org/officeDocument/2006/relationships/image" Target="../media/image774.png"/></Relationships>
</file>

<file path=ppt/slides/_rels/slide273.xml.rels><?xml version="1.0" encoding="UTF-8" standalone="yes"?>
<Relationships xmlns="http://schemas.openxmlformats.org/package/2006/relationships"><Relationship Id="rId8" Type="http://schemas.openxmlformats.org/officeDocument/2006/relationships/image" Target="../media/image773.jpeg"/><Relationship Id="rId3" Type="http://schemas.openxmlformats.org/officeDocument/2006/relationships/image" Target="../media/image772.jpeg"/><Relationship Id="rId7" Type="http://schemas.openxmlformats.org/officeDocument/2006/relationships/image" Target="../media/image797.png"/><Relationship Id="rId2" Type="http://schemas.openxmlformats.org/officeDocument/2006/relationships/notesSlide" Target="../notesSlides/notesSlide273.xml"/><Relationship Id="rId1" Type="http://schemas.openxmlformats.org/officeDocument/2006/relationships/slideLayout" Target="../slideLayouts/slideLayout19.xml"/><Relationship Id="rId6" Type="http://schemas.openxmlformats.org/officeDocument/2006/relationships/image" Target="../media/image796.png"/><Relationship Id="rId5" Type="http://schemas.openxmlformats.org/officeDocument/2006/relationships/image" Target="../media/image786.png"/><Relationship Id="rId4" Type="http://schemas.openxmlformats.org/officeDocument/2006/relationships/image" Target="../media/image774.png"/></Relationships>
</file>

<file path=ppt/slides/_rels/slide274.xml.rels><?xml version="1.0" encoding="UTF-8" standalone="yes"?>
<Relationships xmlns="http://schemas.openxmlformats.org/package/2006/relationships"><Relationship Id="rId8" Type="http://schemas.openxmlformats.org/officeDocument/2006/relationships/image" Target="../media/image781.png"/><Relationship Id="rId13" Type="http://schemas.openxmlformats.org/officeDocument/2006/relationships/image" Target="../media/image786.png"/><Relationship Id="rId18" Type="http://schemas.openxmlformats.org/officeDocument/2006/relationships/image" Target="../media/image801.png"/><Relationship Id="rId3" Type="http://schemas.openxmlformats.org/officeDocument/2006/relationships/image" Target="../media/image772.jpeg"/><Relationship Id="rId7" Type="http://schemas.openxmlformats.org/officeDocument/2006/relationships/image" Target="../media/image780.png"/><Relationship Id="rId12" Type="http://schemas.openxmlformats.org/officeDocument/2006/relationships/image" Target="../media/image785.png"/><Relationship Id="rId17" Type="http://schemas.openxmlformats.org/officeDocument/2006/relationships/image" Target="../media/image800.png"/><Relationship Id="rId2" Type="http://schemas.openxmlformats.org/officeDocument/2006/relationships/notesSlide" Target="../notesSlides/notesSlide274.xml"/><Relationship Id="rId16" Type="http://schemas.openxmlformats.org/officeDocument/2006/relationships/image" Target="../media/image799.png"/><Relationship Id="rId20" Type="http://schemas.openxmlformats.org/officeDocument/2006/relationships/image" Target="../media/image773.jpeg"/><Relationship Id="rId1" Type="http://schemas.openxmlformats.org/officeDocument/2006/relationships/slideLayout" Target="../slideLayouts/slideLayout19.xml"/><Relationship Id="rId6" Type="http://schemas.openxmlformats.org/officeDocument/2006/relationships/image" Target="../media/image779.png"/><Relationship Id="rId11" Type="http://schemas.openxmlformats.org/officeDocument/2006/relationships/image" Target="../media/image784.png"/><Relationship Id="rId5" Type="http://schemas.openxmlformats.org/officeDocument/2006/relationships/image" Target="../media/image778.png"/><Relationship Id="rId15" Type="http://schemas.openxmlformats.org/officeDocument/2006/relationships/image" Target="../media/image798.png"/><Relationship Id="rId10" Type="http://schemas.openxmlformats.org/officeDocument/2006/relationships/image" Target="../media/image783.png"/><Relationship Id="rId19" Type="http://schemas.openxmlformats.org/officeDocument/2006/relationships/image" Target="../media/image802.png"/><Relationship Id="rId4" Type="http://schemas.openxmlformats.org/officeDocument/2006/relationships/image" Target="../media/image774.png"/><Relationship Id="rId9" Type="http://schemas.openxmlformats.org/officeDocument/2006/relationships/image" Target="../media/image782.png"/><Relationship Id="rId14" Type="http://schemas.openxmlformats.org/officeDocument/2006/relationships/image" Target="../media/image797.png"/></Relationships>
</file>

<file path=ppt/slides/_rels/slide275.xml.rels><?xml version="1.0" encoding="UTF-8" standalone="yes"?>
<Relationships xmlns="http://schemas.openxmlformats.org/package/2006/relationships"><Relationship Id="rId8" Type="http://schemas.openxmlformats.org/officeDocument/2006/relationships/image" Target="../media/image781.png"/><Relationship Id="rId13" Type="http://schemas.openxmlformats.org/officeDocument/2006/relationships/image" Target="../media/image797.png"/><Relationship Id="rId3" Type="http://schemas.openxmlformats.org/officeDocument/2006/relationships/image" Target="../media/image772.jpeg"/><Relationship Id="rId7" Type="http://schemas.openxmlformats.org/officeDocument/2006/relationships/image" Target="../media/image780.png"/><Relationship Id="rId12" Type="http://schemas.openxmlformats.org/officeDocument/2006/relationships/image" Target="../media/image786.png"/><Relationship Id="rId17" Type="http://schemas.openxmlformats.org/officeDocument/2006/relationships/image" Target="../media/image773.jpeg"/><Relationship Id="rId2" Type="http://schemas.openxmlformats.org/officeDocument/2006/relationships/notesSlide" Target="../notesSlides/notesSlide275.xml"/><Relationship Id="rId16" Type="http://schemas.openxmlformats.org/officeDocument/2006/relationships/image" Target="../media/image802.png"/><Relationship Id="rId1" Type="http://schemas.openxmlformats.org/officeDocument/2006/relationships/slideLayout" Target="../slideLayouts/slideLayout19.xml"/><Relationship Id="rId6" Type="http://schemas.openxmlformats.org/officeDocument/2006/relationships/image" Target="../media/image779.png"/><Relationship Id="rId11" Type="http://schemas.openxmlformats.org/officeDocument/2006/relationships/image" Target="../media/image784.png"/><Relationship Id="rId5" Type="http://schemas.openxmlformats.org/officeDocument/2006/relationships/image" Target="../media/image778.png"/><Relationship Id="rId15" Type="http://schemas.openxmlformats.org/officeDocument/2006/relationships/image" Target="../media/image801.png"/><Relationship Id="rId10" Type="http://schemas.openxmlformats.org/officeDocument/2006/relationships/image" Target="../media/image783.png"/><Relationship Id="rId4" Type="http://schemas.openxmlformats.org/officeDocument/2006/relationships/image" Target="../media/image774.png"/><Relationship Id="rId9" Type="http://schemas.openxmlformats.org/officeDocument/2006/relationships/image" Target="../media/image782.png"/><Relationship Id="rId14" Type="http://schemas.openxmlformats.org/officeDocument/2006/relationships/image" Target="../media/image800.png"/></Relationships>
</file>

<file path=ppt/slides/_rels/slide276.xml.rels><?xml version="1.0" encoding="UTF-8" standalone="yes"?>
<Relationships xmlns="http://schemas.openxmlformats.org/package/2006/relationships"><Relationship Id="rId8" Type="http://schemas.openxmlformats.org/officeDocument/2006/relationships/image" Target="../media/image773.jpeg"/><Relationship Id="rId3" Type="http://schemas.openxmlformats.org/officeDocument/2006/relationships/image" Target="../media/image772.jpeg"/><Relationship Id="rId7" Type="http://schemas.openxmlformats.org/officeDocument/2006/relationships/image" Target="../media/image797.png"/><Relationship Id="rId2" Type="http://schemas.openxmlformats.org/officeDocument/2006/relationships/notesSlide" Target="../notesSlides/notesSlide276.xml"/><Relationship Id="rId1" Type="http://schemas.openxmlformats.org/officeDocument/2006/relationships/slideLayout" Target="../slideLayouts/slideLayout19.xml"/><Relationship Id="rId6" Type="http://schemas.openxmlformats.org/officeDocument/2006/relationships/image" Target="../media/image796.png"/><Relationship Id="rId5" Type="http://schemas.openxmlformats.org/officeDocument/2006/relationships/image" Target="../media/image786.png"/><Relationship Id="rId4" Type="http://schemas.openxmlformats.org/officeDocument/2006/relationships/image" Target="../media/image774.png"/></Relationships>
</file>

<file path=ppt/slides/_rels/slide277.xml.rels><?xml version="1.0" encoding="UTF-8" standalone="yes"?>
<Relationships xmlns="http://schemas.openxmlformats.org/package/2006/relationships"><Relationship Id="rId3" Type="http://schemas.openxmlformats.org/officeDocument/2006/relationships/image" Target="../media/image803.jpeg"/><Relationship Id="rId2" Type="http://schemas.openxmlformats.org/officeDocument/2006/relationships/notesSlide" Target="../notesSlides/notesSlide277.xml"/><Relationship Id="rId1" Type="http://schemas.openxmlformats.org/officeDocument/2006/relationships/slideLayout" Target="../slideLayouts/slideLayout19.xml"/><Relationship Id="rId4" Type="http://schemas.openxmlformats.org/officeDocument/2006/relationships/image" Target="../media/image804.jpeg"/></Relationships>
</file>

<file path=ppt/slides/_rels/slide278.xml.rels><?xml version="1.0" encoding="UTF-8" standalone="yes"?>
<Relationships xmlns="http://schemas.openxmlformats.org/package/2006/relationships"><Relationship Id="rId3" Type="http://schemas.openxmlformats.org/officeDocument/2006/relationships/image" Target="../media/image805.jpeg"/><Relationship Id="rId2" Type="http://schemas.openxmlformats.org/officeDocument/2006/relationships/notesSlide" Target="../notesSlides/notesSlide278.xml"/><Relationship Id="rId1" Type="http://schemas.openxmlformats.org/officeDocument/2006/relationships/slideLayout" Target="../slideLayouts/slideLayout19.xml"/><Relationship Id="rId4" Type="http://schemas.openxmlformats.org/officeDocument/2006/relationships/image" Target="../media/image804.jpeg"/></Relationships>
</file>

<file path=ppt/slides/_rels/slide27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image" Target="../media/image805.jpeg"/><Relationship Id="rId7" Type="http://schemas.openxmlformats.org/officeDocument/2006/relationships/image" Target="../media/image54.png"/><Relationship Id="rId12" Type="http://schemas.openxmlformats.org/officeDocument/2006/relationships/image" Target="../media/image62.png"/><Relationship Id="rId2" Type="http://schemas.openxmlformats.org/officeDocument/2006/relationships/notesSlide" Target="../notesSlides/notesSlide279.xml"/><Relationship Id="rId1" Type="http://schemas.openxmlformats.org/officeDocument/2006/relationships/slideLayout" Target="../slideLayouts/slideLayout19.xml"/><Relationship Id="rId6" Type="http://schemas.openxmlformats.org/officeDocument/2006/relationships/image" Target="../media/image52.png"/><Relationship Id="rId11" Type="http://schemas.openxmlformats.org/officeDocument/2006/relationships/image" Target="../media/image61.png"/><Relationship Id="rId5" Type="http://schemas.openxmlformats.org/officeDocument/2006/relationships/image" Target="../media/image49.png"/><Relationship Id="rId15" Type="http://schemas.openxmlformats.org/officeDocument/2006/relationships/image" Target="../media/image804.jpeg"/><Relationship Id="rId10" Type="http://schemas.openxmlformats.org/officeDocument/2006/relationships/image" Target="../media/image56.png"/><Relationship Id="rId4" Type="http://schemas.openxmlformats.org/officeDocument/2006/relationships/image" Target="../media/image64.png"/><Relationship Id="rId9" Type="http://schemas.openxmlformats.org/officeDocument/2006/relationships/image" Target="../media/image806.png"/><Relationship Id="rId14" Type="http://schemas.openxmlformats.org/officeDocument/2006/relationships/image" Target="../media/image807.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0.png"/><Relationship Id="rId3" Type="http://schemas.openxmlformats.org/officeDocument/2006/relationships/image" Target="../media/image41.jpeg"/><Relationship Id="rId7" Type="http://schemas.openxmlformats.org/officeDocument/2006/relationships/image" Target="../media/image49.png"/><Relationship Id="rId12" Type="http://schemas.openxmlformats.org/officeDocument/2006/relationships/image" Target="../media/image57.png"/><Relationship Id="rId17" Type="http://schemas.openxmlformats.org/officeDocument/2006/relationships/image" Target="../media/image40.jpeg"/><Relationship Id="rId2" Type="http://schemas.openxmlformats.org/officeDocument/2006/relationships/notesSlide" Target="../notesSlides/notesSlide28.xml"/><Relationship Id="rId16" Type="http://schemas.openxmlformats.org/officeDocument/2006/relationships/image" Target="../media/image58.png"/><Relationship Id="rId1" Type="http://schemas.openxmlformats.org/officeDocument/2006/relationships/slideLayout" Target="../slideLayouts/slideLayout19.xml"/><Relationship Id="rId6" Type="http://schemas.openxmlformats.org/officeDocument/2006/relationships/image" Target="../media/image46.png"/><Relationship Id="rId11" Type="http://schemas.openxmlformats.org/officeDocument/2006/relationships/image" Target="../media/image56.png"/><Relationship Id="rId5" Type="http://schemas.openxmlformats.org/officeDocument/2006/relationships/image" Target="../media/image45.png"/><Relationship Id="rId15" Type="http://schemas.openxmlformats.org/officeDocument/2006/relationships/image" Target="../media/image62.png"/><Relationship Id="rId10" Type="http://schemas.openxmlformats.org/officeDocument/2006/relationships/image" Target="../media/image54.png"/><Relationship Id="rId4" Type="http://schemas.openxmlformats.org/officeDocument/2006/relationships/image" Target="../media/image63.png"/><Relationship Id="rId9" Type="http://schemas.openxmlformats.org/officeDocument/2006/relationships/image" Target="../media/image53.png"/><Relationship Id="rId14" Type="http://schemas.openxmlformats.org/officeDocument/2006/relationships/image" Target="../media/image61.png"/></Relationships>
</file>

<file path=ppt/slides/_rels/slide280.xml.rels><?xml version="1.0" encoding="UTF-8" standalone="yes"?>
<Relationships xmlns="http://schemas.openxmlformats.org/package/2006/relationships"><Relationship Id="rId3" Type="http://schemas.openxmlformats.org/officeDocument/2006/relationships/image" Target="../media/image805.jpeg"/><Relationship Id="rId2" Type="http://schemas.openxmlformats.org/officeDocument/2006/relationships/notesSlide" Target="../notesSlides/notesSlide280.xml"/><Relationship Id="rId1" Type="http://schemas.openxmlformats.org/officeDocument/2006/relationships/slideLayout" Target="../slideLayouts/slideLayout19.xml"/><Relationship Id="rId4" Type="http://schemas.openxmlformats.org/officeDocument/2006/relationships/image" Target="../media/image804.jpeg"/></Relationships>
</file>

<file path=ppt/slides/_rels/slide281.xml.rels><?xml version="1.0" encoding="UTF-8" standalone="yes"?>
<Relationships xmlns="http://schemas.openxmlformats.org/package/2006/relationships"><Relationship Id="rId3" Type="http://schemas.openxmlformats.org/officeDocument/2006/relationships/image" Target="../media/image808.jpeg"/><Relationship Id="rId2" Type="http://schemas.openxmlformats.org/officeDocument/2006/relationships/notesSlide" Target="../notesSlides/notesSlide281.xml"/><Relationship Id="rId1" Type="http://schemas.openxmlformats.org/officeDocument/2006/relationships/slideLayout" Target="../slideLayouts/slideLayout19.xml"/><Relationship Id="rId4" Type="http://schemas.openxmlformats.org/officeDocument/2006/relationships/image" Target="../media/image804.jpeg"/></Relationships>
</file>

<file path=ppt/slides/_rels/slide282.xml.rels><?xml version="1.0" encoding="UTF-8" standalone="yes"?>
<Relationships xmlns="http://schemas.openxmlformats.org/package/2006/relationships"><Relationship Id="rId3" Type="http://schemas.openxmlformats.org/officeDocument/2006/relationships/image" Target="../media/image809.jpeg"/><Relationship Id="rId2" Type="http://schemas.openxmlformats.org/officeDocument/2006/relationships/notesSlide" Target="../notesSlides/notesSlide282.xml"/><Relationship Id="rId1" Type="http://schemas.openxmlformats.org/officeDocument/2006/relationships/slideLayout" Target="../slideLayouts/slideLayout19.xml"/><Relationship Id="rId6" Type="http://schemas.openxmlformats.org/officeDocument/2006/relationships/image" Target="../media/image812.jpeg"/><Relationship Id="rId5" Type="http://schemas.openxmlformats.org/officeDocument/2006/relationships/image" Target="../media/image811.jpeg"/><Relationship Id="rId4" Type="http://schemas.openxmlformats.org/officeDocument/2006/relationships/image" Target="../media/image810.png"/></Relationships>
</file>

<file path=ppt/slides/_rels/slide283.xml.rels><?xml version="1.0" encoding="UTF-8" standalone="yes"?>
<Relationships xmlns="http://schemas.openxmlformats.org/package/2006/relationships"><Relationship Id="rId3" Type="http://schemas.openxmlformats.org/officeDocument/2006/relationships/image" Target="../media/image809.jpeg"/><Relationship Id="rId2" Type="http://schemas.openxmlformats.org/officeDocument/2006/relationships/notesSlide" Target="../notesSlides/notesSlide283.xml"/><Relationship Id="rId1" Type="http://schemas.openxmlformats.org/officeDocument/2006/relationships/slideLayout" Target="../slideLayouts/slideLayout19.xml"/><Relationship Id="rId6" Type="http://schemas.openxmlformats.org/officeDocument/2006/relationships/image" Target="../media/image812.jpeg"/><Relationship Id="rId5" Type="http://schemas.openxmlformats.org/officeDocument/2006/relationships/image" Target="../media/image811.jpeg"/><Relationship Id="rId4" Type="http://schemas.openxmlformats.org/officeDocument/2006/relationships/image" Target="../media/image810.png"/></Relationships>
</file>

<file path=ppt/slides/_rels/slide284.xml.rels><?xml version="1.0" encoding="UTF-8" standalone="yes"?>
<Relationships xmlns="http://schemas.openxmlformats.org/package/2006/relationships"><Relationship Id="rId3" Type="http://schemas.openxmlformats.org/officeDocument/2006/relationships/image" Target="../media/image813.jpeg"/><Relationship Id="rId7" Type="http://schemas.openxmlformats.org/officeDocument/2006/relationships/image" Target="../media/image812.jpeg"/><Relationship Id="rId2" Type="http://schemas.openxmlformats.org/officeDocument/2006/relationships/notesSlide" Target="../notesSlides/notesSlide284.xml"/><Relationship Id="rId1" Type="http://schemas.openxmlformats.org/officeDocument/2006/relationships/slideLayout" Target="../slideLayouts/slideLayout19.xml"/><Relationship Id="rId6" Type="http://schemas.openxmlformats.org/officeDocument/2006/relationships/image" Target="../media/image816.png"/><Relationship Id="rId5" Type="http://schemas.openxmlformats.org/officeDocument/2006/relationships/image" Target="../media/image815.png"/><Relationship Id="rId4" Type="http://schemas.openxmlformats.org/officeDocument/2006/relationships/image" Target="../media/image814.png"/></Relationships>
</file>

<file path=ppt/slides/_rels/slide285.xml.rels><?xml version="1.0" encoding="UTF-8" standalone="yes"?>
<Relationships xmlns="http://schemas.openxmlformats.org/package/2006/relationships"><Relationship Id="rId3" Type="http://schemas.openxmlformats.org/officeDocument/2006/relationships/image" Target="../media/image813.jpeg"/><Relationship Id="rId2" Type="http://schemas.openxmlformats.org/officeDocument/2006/relationships/notesSlide" Target="../notesSlides/notesSlide285.xml"/><Relationship Id="rId1" Type="http://schemas.openxmlformats.org/officeDocument/2006/relationships/slideLayout" Target="../slideLayouts/slideLayout19.xml"/><Relationship Id="rId6" Type="http://schemas.openxmlformats.org/officeDocument/2006/relationships/image" Target="../media/image812.jpeg"/><Relationship Id="rId5" Type="http://schemas.openxmlformats.org/officeDocument/2006/relationships/image" Target="../media/image815.png"/><Relationship Id="rId4" Type="http://schemas.openxmlformats.org/officeDocument/2006/relationships/image" Target="../media/image814.png"/></Relationships>
</file>

<file path=ppt/slides/_rels/slide286.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86.xml"/><Relationship Id="rId1" Type="http://schemas.openxmlformats.org/officeDocument/2006/relationships/slideLayout" Target="../slideLayouts/slideLayout19.xml"/><Relationship Id="rId5" Type="http://schemas.openxmlformats.org/officeDocument/2006/relationships/image" Target="../media/image812.jpeg"/><Relationship Id="rId4" Type="http://schemas.openxmlformats.org/officeDocument/2006/relationships/image" Target="../media/image279.jpeg"/></Relationships>
</file>

<file path=ppt/slides/_rels/slide28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87.xml"/><Relationship Id="rId1" Type="http://schemas.openxmlformats.org/officeDocument/2006/relationships/slideLayout" Target="../slideLayouts/slideLayout19.xml"/><Relationship Id="rId6" Type="http://schemas.openxmlformats.org/officeDocument/2006/relationships/image" Target="../media/image812.jpeg"/><Relationship Id="rId5" Type="http://schemas.openxmlformats.org/officeDocument/2006/relationships/image" Target="../media/image279.jpeg"/><Relationship Id="rId4" Type="http://schemas.openxmlformats.org/officeDocument/2006/relationships/image" Target="../media/image280.jpeg"/></Relationships>
</file>

<file path=ppt/slides/_rels/slide28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88.xml"/><Relationship Id="rId1" Type="http://schemas.openxmlformats.org/officeDocument/2006/relationships/slideLayout" Target="../slideLayouts/slideLayout19.xml"/><Relationship Id="rId6" Type="http://schemas.openxmlformats.org/officeDocument/2006/relationships/image" Target="../media/image812.jpeg"/><Relationship Id="rId5" Type="http://schemas.openxmlformats.org/officeDocument/2006/relationships/image" Target="../media/image283.png"/><Relationship Id="rId4" Type="http://schemas.openxmlformats.org/officeDocument/2006/relationships/image" Target="../media/image282.png"/></Relationships>
</file>

<file path=ppt/slides/_rels/slide289.xml.rels><?xml version="1.0" encoding="UTF-8" standalone="yes"?>
<Relationships xmlns="http://schemas.openxmlformats.org/package/2006/relationships"><Relationship Id="rId8" Type="http://schemas.openxmlformats.org/officeDocument/2006/relationships/image" Target="../media/image812.jpeg"/><Relationship Id="rId3" Type="http://schemas.openxmlformats.org/officeDocument/2006/relationships/image" Target="../media/image281.jpeg"/><Relationship Id="rId7" Type="http://schemas.openxmlformats.org/officeDocument/2006/relationships/image" Target="../media/image285.png"/><Relationship Id="rId2" Type="http://schemas.openxmlformats.org/officeDocument/2006/relationships/notesSlide" Target="../notesSlides/notesSlide289.xml"/><Relationship Id="rId1" Type="http://schemas.openxmlformats.org/officeDocument/2006/relationships/slideLayout" Target="../slideLayouts/slideLayout19.xml"/><Relationship Id="rId6" Type="http://schemas.openxmlformats.org/officeDocument/2006/relationships/image" Target="../media/image283.png"/><Relationship Id="rId5" Type="http://schemas.openxmlformats.org/officeDocument/2006/relationships/image" Target="../media/image284.png"/><Relationship Id="rId4" Type="http://schemas.openxmlformats.org/officeDocument/2006/relationships/image" Target="../media/image282.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1.png"/><Relationship Id="rId3" Type="http://schemas.openxmlformats.org/officeDocument/2006/relationships/image" Target="../media/image41.jpeg"/><Relationship Id="rId7" Type="http://schemas.openxmlformats.org/officeDocument/2006/relationships/image" Target="../media/image52.png"/><Relationship Id="rId12" Type="http://schemas.openxmlformats.org/officeDocument/2006/relationships/image" Target="../media/image60.png"/><Relationship Id="rId17" Type="http://schemas.openxmlformats.org/officeDocument/2006/relationships/image" Target="../media/image40.jpeg"/><Relationship Id="rId2" Type="http://schemas.openxmlformats.org/officeDocument/2006/relationships/notesSlide" Target="../notesSlides/notesSlide29.xml"/><Relationship Id="rId16" Type="http://schemas.openxmlformats.org/officeDocument/2006/relationships/image" Target="../media/image58.png"/><Relationship Id="rId1" Type="http://schemas.openxmlformats.org/officeDocument/2006/relationships/slideLayout" Target="../slideLayouts/slideLayout19.xml"/><Relationship Id="rId6" Type="http://schemas.openxmlformats.org/officeDocument/2006/relationships/image" Target="../media/image49.pn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64.png"/><Relationship Id="rId10"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54.png"/><Relationship Id="rId14" Type="http://schemas.openxmlformats.org/officeDocument/2006/relationships/image" Target="../media/image62.png"/></Relationships>
</file>

<file path=ppt/slides/_rels/slide290.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91.png"/><Relationship Id="rId3" Type="http://schemas.openxmlformats.org/officeDocument/2006/relationships/image" Target="../media/image281.jpeg"/><Relationship Id="rId7" Type="http://schemas.openxmlformats.org/officeDocument/2006/relationships/image" Target="../media/image286.png"/><Relationship Id="rId12" Type="http://schemas.openxmlformats.org/officeDocument/2006/relationships/image" Target="../media/image290.png"/><Relationship Id="rId2" Type="http://schemas.openxmlformats.org/officeDocument/2006/relationships/notesSlide" Target="../notesSlides/notesSlide290.xml"/><Relationship Id="rId1" Type="http://schemas.openxmlformats.org/officeDocument/2006/relationships/slideLayout" Target="../slideLayouts/slideLayout19.xml"/><Relationship Id="rId6" Type="http://schemas.openxmlformats.org/officeDocument/2006/relationships/image" Target="../media/image283.png"/><Relationship Id="rId11" Type="http://schemas.openxmlformats.org/officeDocument/2006/relationships/image" Target="../media/image289.png"/><Relationship Id="rId5" Type="http://schemas.openxmlformats.org/officeDocument/2006/relationships/image" Target="../media/image284.png"/><Relationship Id="rId15" Type="http://schemas.openxmlformats.org/officeDocument/2006/relationships/image" Target="../media/image812.jpe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292.png"/></Relationships>
</file>

<file path=ppt/slides/_rels/slide291.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97.png"/><Relationship Id="rId18" Type="http://schemas.openxmlformats.org/officeDocument/2006/relationships/image" Target="../media/image302.png"/><Relationship Id="rId3" Type="http://schemas.openxmlformats.org/officeDocument/2006/relationships/image" Target="../media/image281.jpeg"/><Relationship Id="rId7" Type="http://schemas.openxmlformats.org/officeDocument/2006/relationships/image" Target="../media/image284.png"/><Relationship Id="rId12" Type="http://schemas.openxmlformats.org/officeDocument/2006/relationships/image" Target="../media/image296.png"/><Relationship Id="rId17" Type="http://schemas.openxmlformats.org/officeDocument/2006/relationships/image" Target="../media/image301.png"/><Relationship Id="rId2" Type="http://schemas.openxmlformats.org/officeDocument/2006/relationships/notesSlide" Target="../notesSlides/notesSlide291.xml"/><Relationship Id="rId16" Type="http://schemas.openxmlformats.org/officeDocument/2006/relationships/image" Target="../media/image300.png"/><Relationship Id="rId1" Type="http://schemas.openxmlformats.org/officeDocument/2006/relationships/slideLayout" Target="../slideLayouts/slideLayout19.xml"/><Relationship Id="rId6" Type="http://schemas.openxmlformats.org/officeDocument/2006/relationships/image" Target="../media/image283.png"/><Relationship Id="rId11" Type="http://schemas.openxmlformats.org/officeDocument/2006/relationships/image" Target="../media/image295.png"/><Relationship Id="rId5" Type="http://schemas.openxmlformats.org/officeDocument/2006/relationships/image" Target="../media/image282.png"/><Relationship Id="rId15" Type="http://schemas.openxmlformats.org/officeDocument/2006/relationships/image" Target="../media/image299.png"/><Relationship Id="rId10" Type="http://schemas.openxmlformats.org/officeDocument/2006/relationships/image" Target="../media/image294.png"/><Relationship Id="rId19" Type="http://schemas.openxmlformats.org/officeDocument/2006/relationships/image" Target="../media/image812.jpeg"/><Relationship Id="rId4" Type="http://schemas.openxmlformats.org/officeDocument/2006/relationships/image" Target="../media/image292.png"/><Relationship Id="rId9" Type="http://schemas.openxmlformats.org/officeDocument/2006/relationships/image" Target="../media/image293.png"/><Relationship Id="rId14" Type="http://schemas.openxmlformats.org/officeDocument/2006/relationships/image" Target="../media/image298.png"/></Relationships>
</file>

<file path=ppt/slides/_rels/slide292.xml.rels><?xml version="1.0" encoding="UTF-8" standalone="yes"?>
<Relationships xmlns="http://schemas.openxmlformats.org/package/2006/relationships"><Relationship Id="rId3" Type="http://schemas.openxmlformats.org/officeDocument/2006/relationships/image" Target="../media/image813.jpeg"/><Relationship Id="rId7" Type="http://schemas.openxmlformats.org/officeDocument/2006/relationships/image" Target="../media/image812.jpeg"/><Relationship Id="rId2" Type="http://schemas.openxmlformats.org/officeDocument/2006/relationships/notesSlide" Target="../notesSlides/notesSlide292.xml"/><Relationship Id="rId1" Type="http://schemas.openxmlformats.org/officeDocument/2006/relationships/slideLayout" Target="../slideLayouts/slideLayout19.xml"/><Relationship Id="rId6" Type="http://schemas.openxmlformats.org/officeDocument/2006/relationships/image" Target="../media/image819.png"/><Relationship Id="rId5" Type="http://schemas.openxmlformats.org/officeDocument/2006/relationships/image" Target="../media/image818.png"/><Relationship Id="rId4" Type="http://schemas.openxmlformats.org/officeDocument/2006/relationships/image" Target="../media/image817.png"/></Relationships>
</file>

<file path=ppt/slides/_rels/slide293.xml.rels><?xml version="1.0" encoding="UTF-8" standalone="yes"?>
<Relationships xmlns="http://schemas.openxmlformats.org/package/2006/relationships"><Relationship Id="rId8" Type="http://schemas.openxmlformats.org/officeDocument/2006/relationships/image" Target="../media/image812.jpeg"/><Relationship Id="rId3" Type="http://schemas.openxmlformats.org/officeDocument/2006/relationships/image" Target="../media/image813.jpeg"/><Relationship Id="rId7" Type="http://schemas.openxmlformats.org/officeDocument/2006/relationships/image" Target="../media/image820.png"/><Relationship Id="rId2" Type="http://schemas.openxmlformats.org/officeDocument/2006/relationships/notesSlide" Target="../notesSlides/notesSlide293.xml"/><Relationship Id="rId1" Type="http://schemas.openxmlformats.org/officeDocument/2006/relationships/slideLayout" Target="../slideLayouts/slideLayout19.xml"/><Relationship Id="rId6" Type="http://schemas.openxmlformats.org/officeDocument/2006/relationships/image" Target="../media/image819.png"/><Relationship Id="rId5" Type="http://schemas.openxmlformats.org/officeDocument/2006/relationships/image" Target="../media/image818.png"/><Relationship Id="rId4" Type="http://schemas.openxmlformats.org/officeDocument/2006/relationships/image" Target="../media/image817.png"/></Relationships>
</file>

<file path=ppt/slides/_rels/slide294.xml.rels><?xml version="1.0" encoding="UTF-8" standalone="yes"?>
<Relationships xmlns="http://schemas.openxmlformats.org/package/2006/relationships"><Relationship Id="rId3" Type="http://schemas.openxmlformats.org/officeDocument/2006/relationships/image" Target="../media/image813.jpeg"/><Relationship Id="rId2" Type="http://schemas.openxmlformats.org/officeDocument/2006/relationships/notesSlide" Target="../notesSlides/notesSlide294.xml"/><Relationship Id="rId1" Type="http://schemas.openxmlformats.org/officeDocument/2006/relationships/slideLayout" Target="../slideLayouts/slideLayout19.xml"/><Relationship Id="rId6" Type="http://schemas.openxmlformats.org/officeDocument/2006/relationships/image" Target="../media/image812.jpeg"/><Relationship Id="rId5" Type="http://schemas.openxmlformats.org/officeDocument/2006/relationships/image" Target="../media/image822.png"/><Relationship Id="rId4" Type="http://schemas.openxmlformats.org/officeDocument/2006/relationships/image" Target="../media/image821.png"/></Relationships>
</file>

<file path=ppt/slides/_rels/slide295.xml.rels><?xml version="1.0" encoding="UTF-8" standalone="yes"?>
<Relationships xmlns="http://schemas.openxmlformats.org/package/2006/relationships"><Relationship Id="rId3" Type="http://schemas.openxmlformats.org/officeDocument/2006/relationships/image" Target="../media/image813.jpeg"/><Relationship Id="rId2" Type="http://schemas.openxmlformats.org/officeDocument/2006/relationships/notesSlide" Target="../notesSlides/notesSlide295.xml"/><Relationship Id="rId1" Type="http://schemas.openxmlformats.org/officeDocument/2006/relationships/slideLayout" Target="../slideLayouts/slideLayout19.xml"/><Relationship Id="rId6" Type="http://schemas.openxmlformats.org/officeDocument/2006/relationships/image" Target="../media/image812.jpeg"/><Relationship Id="rId5" Type="http://schemas.openxmlformats.org/officeDocument/2006/relationships/image" Target="../media/image822.png"/><Relationship Id="rId4" Type="http://schemas.openxmlformats.org/officeDocument/2006/relationships/image" Target="../media/image821.png"/></Relationships>
</file>

<file path=ppt/slides/_rels/slide296.xml.rels><?xml version="1.0" encoding="UTF-8" standalone="yes"?>
<Relationships xmlns="http://schemas.openxmlformats.org/package/2006/relationships"><Relationship Id="rId3" Type="http://schemas.openxmlformats.org/officeDocument/2006/relationships/image" Target="../media/image813.jpeg"/><Relationship Id="rId2" Type="http://schemas.openxmlformats.org/officeDocument/2006/relationships/notesSlide" Target="../notesSlides/notesSlide296.xml"/><Relationship Id="rId1" Type="http://schemas.openxmlformats.org/officeDocument/2006/relationships/slideLayout" Target="../slideLayouts/slideLayout19.xml"/><Relationship Id="rId6" Type="http://schemas.openxmlformats.org/officeDocument/2006/relationships/image" Target="../media/image812.jpeg"/><Relationship Id="rId5" Type="http://schemas.openxmlformats.org/officeDocument/2006/relationships/image" Target="../media/image822.png"/><Relationship Id="rId4" Type="http://schemas.openxmlformats.org/officeDocument/2006/relationships/image" Target="../media/image821.png"/></Relationships>
</file>

<file path=ppt/slides/_rels/slide297.xml.rels><?xml version="1.0" encoding="UTF-8" standalone="yes"?>
<Relationships xmlns="http://schemas.openxmlformats.org/package/2006/relationships"><Relationship Id="rId8" Type="http://schemas.openxmlformats.org/officeDocument/2006/relationships/image" Target="../media/image825.png"/><Relationship Id="rId13" Type="http://schemas.openxmlformats.org/officeDocument/2006/relationships/image" Target="../media/image454.png"/><Relationship Id="rId3" Type="http://schemas.openxmlformats.org/officeDocument/2006/relationships/image" Target="../media/image813.jpeg"/><Relationship Id="rId7" Type="http://schemas.openxmlformats.org/officeDocument/2006/relationships/image" Target="../media/image824.png"/><Relationship Id="rId12" Type="http://schemas.openxmlformats.org/officeDocument/2006/relationships/image" Target="../media/image453.png"/><Relationship Id="rId2" Type="http://schemas.openxmlformats.org/officeDocument/2006/relationships/notesSlide" Target="../notesSlides/notesSlide297.xml"/><Relationship Id="rId1" Type="http://schemas.openxmlformats.org/officeDocument/2006/relationships/slideLayout" Target="../slideLayouts/slideLayout19.xml"/><Relationship Id="rId6" Type="http://schemas.openxmlformats.org/officeDocument/2006/relationships/image" Target="../media/image823.png"/><Relationship Id="rId11" Type="http://schemas.openxmlformats.org/officeDocument/2006/relationships/image" Target="../media/image451.png"/><Relationship Id="rId5" Type="http://schemas.openxmlformats.org/officeDocument/2006/relationships/image" Target="../media/image822.png"/><Relationship Id="rId15" Type="http://schemas.openxmlformats.org/officeDocument/2006/relationships/image" Target="../media/image812.jpeg"/><Relationship Id="rId10" Type="http://schemas.openxmlformats.org/officeDocument/2006/relationships/image" Target="../media/image444.png"/><Relationship Id="rId4" Type="http://schemas.openxmlformats.org/officeDocument/2006/relationships/image" Target="../media/image821.png"/><Relationship Id="rId9" Type="http://schemas.openxmlformats.org/officeDocument/2006/relationships/image" Target="../media/image826.png"/><Relationship Id="rId14" Type="http://schemas.openxmlformats.org/officeDocument/2006/relationships/image" Target="../media/image455.png"/></Relationships>
</file>

<file path=ppt/slides/_rels/slide298.xml.rels><?xml version="1.0" encoding="UTF-8" standalone="yes"?>
<Relationships xmlns="http://schemas.openxmlformats.org/package/2006/relationships"><Relationship Id="rId8" Type="http://schemas.openxmlformats.org/officeDocument/2006/relationships/image" Target="../media/image832.jpeg"/><Relationship Id="rId3" Type="http://schemas.openxmlformats.org/officeDocument/2006/relationships/image" Target="../media/image827.jpeg"/><Relationship Id="rId7" Type="http://schemas.openxmlformats.org/officeDocument/2006/relationships/image" Target="../media/image831.png"/><Relationship Id="rId2" Type="http://schemas.openxmlformats.org/officeDocument/2006/relationships/notesSlide" Target="../notesSlides/notesSlide298.xml"/><Relationship Id="rId1" Type="http://schemas.openxmlformats.org/officeDocument/2006/relationships/slideLayout" Target="../slideLayouts/slideLayout19.xml"/><Relationship Id="rId6" Type="http://schemas.openxmlformats.org/officeDocument/2006/relationships/image" Target="../media/image830.png"/><Relationship Id="rId5" Type="http://schemas.openxmlformats.org/officeDocument/2006/relationships/image" Target="../media/image829.png"/><Relationship Id="rId4" Type="http://schemas.openxmlformats.org/officeDocument/2006/relationships/image" Target="../media/image828.png"/></Relationships>
</file>

<file path=ppt/slides/_rels/slide299.xml.rels><?xml version="1.0" encoding="UTF-8" standalone="yes"?>
<Relationships xmlns="http://schemas.openxmlformats.org/package/2006/relationships"><Relationship Id="rId3" Type="http://schemas.openxmlformats.org/officeDocument/2006/relationships/image" Target="../media/image833.jpeg"/><Relationship Id="rId2" Type="http://schemas.openxmlformats.org/officeDocument/2006/relationships/notesSlide" Target="../notesSlides/notesSlide299.xml"/><Relationship Id="rId1" Type="http://schemas.openxmlformats.org/officeDocument/2006/relationships/slideLayout" Target="../slideLayouts/slideLayout19.xml"/><Relationship Id="rId4" Type="http://schemas.openxmlformats.org/officeDocument/2006/relationships/image" Target="../media/image832.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1.png"/><Relationship Id="rId3" Type="http://schemas.openxmlformats.org/officeDocument/2006/relationships/image" Target="../media/image41.jpeg"/><Relationship Id="rId7" Type="http://schemas.openxmlformats.org/officeDocument/2006/relationships/image" Target="../media/image52.png"/><Relationship Id="rId12" Type="http://schemas.openxmlformats.org/officeDocument/2006/relationships/image" Target="../media/image60.png"/><Relationship Id="rId17" Type="http://schemas.openxmlformats.org/officeDocument/2006/relationships/image" Target="../media/image40.jpeg"/><Relationship Id="rId2" Type="http://schemas.openxmlformats.org/officeDocument/2006/relationships/notesSlide" Target="../notesSlides/notesSlide30.xml"/><Relationship Id="rId16" Type="http://schemas.openxmlformats.org/officeDocument/2006/relationships/image" Target="../media/image58.png"/><Relationship Id="rId1" Type="http://schemas.openxmlformats.org/officeDocument/2006/relationships/slideLayout" Target="../slideLayouts/slideLayout19.xml"/><Relationship Id="rId6" Type="http://schemas.openxmlformats.org/officeDocument/2006/relationships/image" Target="../media/image49.pn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65.png"/><Relationship Id="rId10"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54.png"/><Relationship Id="rId14" Type="http://schemas.openxmlformats.org/officeDocument/2006/relationships/image" Target="../media/image62.png"/></Relationships>
</file>

<file path=ppt/slides/_rels/slide300.xml.rels><?xml version="1.0" encoding="UTF-8" standalone="yes"?>
<Relationships xmlns="http://schemas.openxmlformats.org/package/2006/relationships"><Relationship Id="rId8" Type="http://schemas.openxmlformats.org/officeDocument/2006/relationships/image" Target="../media/image832.jpeg"/><Relationship Id="rId3" Type="http://schemas.openxmlformats.org/officeDocument/2006/relationships/image" Target="../media/image827.jpeg"/><Relationship Id="rId7" Type="http://schemas.openxmlformats.org/officeDocument/2006/relationships/image" Target="../media/image834.png"/><Relationship Id="rId2" Type="http://schemas.openxmlformats.org/officeDocument/2006/relationships/notesSlide" Target="../notesSlides/notesSlide300.xml"/><Relationship Id="rId1" Type="http://schemas.openxmlformats.org/officeDocument/2006/relationships/slideLayout" Target="../slideLayouts/slideLayout19.xml"/><Relationship Id="rId6" Type="http://schemas.openxmlformats.org/officeDocument/2006/relationships/image" Target="../media/image830.png"/><Relationship Id="rId5" Type="http://schemas.openxmlformats.org/officeDocument/2006/relationships/image" Target="../media/image829.png"/><Relationship Id="rId4" Type="http://schemas.openxmlformats.org/officeDocument/2006/relationships/image" Target="../media/image828.png"/></Relationships>
</file>

<file path=ppt/slides/_rels/slide301.xml.rels><?xml version="1.0" encoding="UTF-8" standalone="yes"?>
<Relationships xmlns="http://schemas.openxmlformats.org/package/2006/relationships"><Relationship Id="rId3" Type="http://schemas.openxmlformats.org/officeDocument/2006/relationships/image" Target="../media/image833.jpeg"/><Relationship Id="rId2" Type="http://schemas.openxmlformats.org/officeDocument/2006/relationships/notesSlide" Target="../notesSlides/notesSlide301.xml"/><Relationship Id="rId1" Type="http://schemas.openxmlformats.org/officeDocument/2006/relationships/slideLayout" Target="../slideLayouts/slideLayout19.xml"/><Relationship Id="rId4" Type="http://schemas.openxmlformats.org/officeDocument/2006/relationships/image" Target="../media/image832.jpeg"/></Relationships>
</file>

<file path=ppt/slides/_rels/slide302.xml.rels><?xml version="1.0" encoding="UTF-8" standalone="yes"?>
<Relationships xmlns="http://schemas.openxmlformats.org/package/2006/relationships"><Relationship Id="rId8" Type="http://schemas.openxmlformats.org/officeDocument/2006/relationships/image" Target="../media/image832.jpeg"/><Relationship Id="rId3" Type="http://schemas.openxmlformats.org/officeDocument/2006/relationships/image" Target="../media/image827.jpeg"/><Relationship Id="rId7" Type="http://schemas.openxmlformats.org/officeDocument/2006/relationships/image" Target="../media/image835.png"/><Relationship Id="rId2" Type="http://schemas.openxmlformats.org/officeDocument/2006/relationships/notesSlide" Target="../notesSlides/notesSlide302.xml"/><Relationship Id="rId1" Type="http://schemas.openxmlformats.org/officeDocument/2006/relationships/slideLayout" Target="../slideLayouts/slideLayout19.xml"/><Relationship Id="rId6" Type="http://schemas.openxmlformats.org/officeDocument/2006/relationships/image" Target="../media/image831.png"/><Relationship Id="rId5" Type="http://schemas.openxmlformats.org/officeDocument/2006/relationships/image" Target="../media/image829.png"/><Relationship Id="rId4" Type="http://schemas.openxmlformats.org/officeDocument/2006/relationships/image" Target="../media/image828.png"/></Relationships>
</file>

<file path=ppt/slides/_rels/slide3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3.xml"/><Relationship Id="rId1" Type="http://schemas.openxmlformats.org/officeDocument/2006/relationships/slideLayout" Target="../slideLayouts/slideLayout19.xml"/><Relationship Id="rId4" Type="http://schemas.openxmlformats.org/officeDocument/2006/relationships/image" Target="../media/image836.jpeg"/></Relationships>
</file>

<file path=ppt/slides/_rels/slide3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4.xml"/><Relationship Id="rId1" Type="http://schemas.openxmlformats.org/officeDocument/2006/relationships/slideLayout" Target="../slideLayouts/slideLayout19.xml"/><Relationship Id="rId4" Type="http://schemas.openxmlformats.org/officeDocument/2006/relationships/image" Target="../media/image836.jpeg"/></Relationships>
</file>

<file path=ppt/slides/_rels/slide3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5.xml"/><Relationship Id="rId1" Type="http://schemas.openxmlformats.org/officeDocument/2006/relationships/slideLayout" Target="../slideLayouts/slideLayout19.xml"/><Relationship Id="rId4" Type="http://schemas.openxmlformats.org/officeDocument/2006/relationships/image" Target="../media/image836.jpeg"/></Relationships>
</file>

<file path=ppt/slides/_rels/slide3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6.xml"/><Relationship Id="rId1" Type="http://schemas.openxmlformats.org/officeDocument/2006/relationships/slideLayout" Target="../slideLayouts/slideLayout19.xml"/><Relationship Id="rId4" Type="http://schemas.openxmlformats.org/officeDocument/2006/relationships/image" Target="../media/image836.jpeg"/></Relationships>
</file>

<file path=ppt/slides/_rels/slide3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7.xml"/><Relationship Id="rId1" Type="http://schemas.openxmlformats.org/officeDocument/2006/relationships/slideLayout" Target="../slideLayouts/slideLayout19.xml"/><Relationship Id="rId4" Type="http://schemas.openxmlformats.org/officeDocument/2006/relationships/image" Target="../media/image836.jpeg"/></Relationships>
</file>

<file path=ppt/slides/_rels/slide3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8.xml"/><Relationship Id="rId1" Type="http://schemas.openxmlformats.org/officeDocument/2006/relationships/slideLayout" Target="../slideLayouts/slideLayout19.xml"/><Relationship Id="rId4" Type="http://schemas.openxmlformats.org/officeDocument/2006/relationships/image" Target="../media/image836.jpeg"/></Relationships>
</file>

<file path=ppt/slides/_rels/slide3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9.xml"/><Relationship Id="rId1" Type="http://schemas.openxmlformats.org/officeDocument/2006/relationships/slideLayout" Target="../slideLayouts/slideLayout19.xml"/><Relationship Id="rId4" Type="http://schemas.openxmlformats.org/officeDocument/2006/relationships/image" Target="../media/image8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40.jpeg"/><Relationship Id="rId4" Type="http://schemas.openxmlformats.org/officeDocument/2006/relationships/image" Target="../media/image66.jpeg"/></Relationships>
</file>

<file path=ppt/slides/_rels/slide310.xml.rels><?xml version="1.0" encoding="UTF-8" standalone="yes"?>
<Relationships xmlns="http://schemas.openxmlformats.org/package/2006/relationships"><Relationship Id="rId3" Type="http://schemas.openxmlformats.org/officeDocument/2006/relationships/image" Target="../media/image838.jpeg"/><Relationship Id="rId2" Type="http://schemas.openxmlformats.org/officeDocument/2006/relationships/notesSlide" Target="../notesSlides/notesSlide310.xml"/><Relationship Id="rId1" Type="http://schemas.openxmlformats.org/officeDocument/2006/relationships/slideLayout" Target="../slideLayouts/slideLayout19.xml"/><Relationship Id="rId4" Type="http://schemas.openxmlformats.org/officeDocument/2006/relationships/image" Target="../media/image837.jpe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40.jpeg"/></Relationships>
</file>

<file path=ppt/slides/_rels/slide3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40.jpeg"/><Relationship Id="rId4" Type="http://schemas.openxmlformats.org/officeDocument/2006/relationships/image" Target="../media/image74.png"/><Relationship Id="rId9" Type="http://schemas.openxmlformats.org/officeDocument/2006/relationships/image" Target="../media/image79.jpe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76.png"/><Relationship Id="rId11" Type="http://schemas.openxmlformats.org/officeDocument/2006/relationships/image" Target="../media/image84.png"/><Relationship Id="rId5" Type="http://schemas.openxmlformats.org/officeDocument/2006/relationships/image" Target="../media/image75.png"/><Relationship Id="rId10" Type="http://schemas.openxmlformats.org/officeDocument/2006/relationships/image" Target="../media/image83.png"/><Relationship Id="rId4" Type="http://schemas.openxmlformats.org/officeDocument/2006/relationships/image" Target="../media/image74.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80.png"/><Relationship Id="rId12"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76.png"/><Relationship Id="rId11" Type="http://schemas.openxmlformats.org/officeDocument/2006/relationships/image" Target="../media/image88.png"/><Relationship Id="rId5" Type="http://schemas.openxmlformats.org/officeDocument/2006/relationships/image" Target="../media/image75.png"/><Relationship Id="rId10" Type="http://schemas.openxmlformats.org/officeDocument/2006/relationships/image" Target="../media/image87.png"/><Relationship Id="rId4" Type="http://schemas.openxmlformats.org/officeDocument/2006/relationships/image" Target="../media/image74.png"/><Relationship Id="rId9"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80.png"/><Relationship Id="rId12"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76.png"/><Relationship Id="rId11" Type="http://schemas.openxmlformats.org/officeDocument/2006/relationships/image" Target="../media/image92.png"/><Relationship Id="rId5" Type="http://schemas.openxmlformats.org/officeDocument/2006/relationships/image" Target="../media/image75.png"/><Relationship Id="rId10" Type="http://schemas.openxmlformats.org/officeDocument/2006/relationships/image" Target="../media/image91.png"/><Relationship Id="rId4" Type="http://schemas.openxmlformats.org/officeDocument/2006/relationships/image" Target="../media/image74.pn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80.png"/><Relationship Id="rId12"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76.png"/><Relationship Id="rId11" Type="http://schemas.openxmlformats.org/officeDocument/2006/relationships/image" Target="../media/image96.png"/><Relationship Id="rId5" Type="http://schemas.openxmlformats.org/officeDocument/2006/relationships/image" Target="../media/image75.png"/><Relationship Id="rId10" Type="http://schemas.openxmlformats.org/officeDocument/2006/relationships/image" Target="../media/image95.png"/><Relationship Id="rId4" Type="http://schemas.openxmlformats.org/officeDocument/2006/relationships/image" Target="../media/image74.png"/><Relationship Id="rId9"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7.jpeg"/><Relationship Id="rId7" Type="http://schemas.openxmlformats.org/officeDocument/2006/relationships/image" Target="../media/image99.png"/><Relationship Id="rId12"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75.png"/><Relationship Id="rId10" Type="http://schemas.openxmlformats.org/officeDocument/2006/relationships/image" Target="../media/image102.png"/><Relationship Id="rId4" Type="http://schemas.openxmlformats.org/officeDocument/2006/relationships/image" Target="../media/image74.png"/><Relationship Id="rId9" Type="http://schemas.openxmlformats.org/officeDocument/2006/relationships/image" Target="../media/image101.png"/></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67.jpeg"/><Relationship Id="rId7"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104.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40.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67.jpe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40.jpeg"/><Relationship Id="rId2" Type="http://schemas.openxmlformats.org/officeDocument/2006/relationships/notesSlide" Target="../notesSlides/notesSlide40.xml"/><Relationship Id="rId16" Type="http://schemas.openxmlformats.org/officeDocument/2006/relationships/image" Target="../media/image116.png"/><Relationship Id="rId1" Type="http://schemas.openxmlformats.org/officeDocument/2006/relationships/slideLayout" Target="../slideLayouts/slideLayout19.xml"/><Relationship Id="rId6" Type="http://schemas.openxmlformats.org/officeDocument/2006/relationships/image" Target="../media/image104.png"/><Relationship Id="rId11" Type="http://schemas.openxmlformats.org/officeDocument/2006/relationships/image" Target="../media/image111.png"/><Relationship Id="rId5" Type="http://schemas.openxmlformats.org/officeDocument/2006/relationships/image" Target="../media/image7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74.png"/><Relationship Id="rId9" Type="http://schemas.openxmlformats.org/officeDocument/2006/relationships/image" Target="../media/image109.png"/><Relationship Id="rId14" Type="http://schemas.openxmlformats.org/officeDocument/2006/relationships/image" Target="../media/image114.png"/></Relationships>
</file>

<file path=ppt/slides/_rels/slide4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1.png"/><Relationship Id="rId3" Type="http://schemas.openxmlformats.org/officeDocument/2006/relationships/image" Target="../media/image67.jpeg"/><Relationship Id="rId7" Type="http://schemas.openxmlformats.org/officeDocument/2006/relationships/image" Target="../media/image107.png"/><Relationship Id="rId12" Type="http://schemas.openxmlformats.org/officeDocument/2006/relationships/image" Target="../media/image120.png"/><Relationship Id="rId2" Type="http://schemas.openxmlformats.org/officeDocument/2006/relationships/notesSlide" Target="../notesSlides/notesSlide41.xml"/><Relationship Id="rId16" Type="http://schemas.openxmlformats.org/officeDocument/2006/relationships/image" Target="../media/image40.jpeg"/><Relationship Id="rId1" Type="http://schemas.openxmlformats.org/officeDocument/2006/relationships/slideLayout" Target="../slideLayouts/slideLayout19.xml"/><Relationship Id="rId6" Type="http://schemas.openxmlformats.org/officeDocument/2006/relationships/image" Target="../media/image104.png"/><Relationship Id="rId11" Type="http://schemas.openxmlformats.org/officeDocument/2006/relationships/image" Target="../media/image119.png"/><Relationship Id="rId5" Type="http://schemas.openxmlformats.org/officeDocument/2006/relationships/image" Target="../media/image75.png"/><Relationship Id="rId15" Type="http://schemas.openxmlformats.org/officeDocument/2006/relationships/image" Target="../media/image123.png"/><Relationship Id="rId10" Type="http://schemas.openxmlformats.org/officeDocument/2006/relationships/image" Target="../media/image110.png"/><Relationship Id="rId4" Type="http://schemas.openxmlformats.org/officeDocument/2006/relationships/image" Target="../media/image74.png"/><Relationship Id="rId9" Type="http://schemas.openxmlformats.org/officeDocument/2006/relationships/image" Target="../media/image118.png"/><Relationship Id="rId14"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png"/><Relationship Id="rId3" Type="http://schemas.openxmlformats.org/officeDocument/2006/relationships/image" Target="../media/image67.jpeg"/><Relationship Id="rId7" Type="http://schemas.openxmlformats.org/officeDocument/2006/relationships/image" Target="../media/image107.png"/><Relationship Id="rId12"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image" Target="../media/image104.png"/><Relationship Id="rId11" Type="http://schemas.openxmlformats.org/officeDocument/2006/relationships/image" Target="../media/image126.png"/><Relationship Id="rId5" Type="http://schemas.openxmlformats.org/officeDocument/2006/relationships/image" Target="../media/image75.png"/><Relationship Id="rId15" Type="http://schemas.openxmlformats.org/officeDocument/2006/relationships/image" Target="../media/image40.jpeg"/><Relationship Id="rId10" Type="http://schemas.openxmlformats.org/officeDocument/2006/relationships/image" Target="../media/image110.png"/><Relationship Id="rId4" Type="http://schemas.openxmlformats.org/officeDocument/2006/relationships/image" Target="../media/image74.png"/><Relationship Id="rId9" Type="http://schemas.openxmlformats.org/officeDocument/2006/relationships/image" Target="../media/image125.png"/><Relationship Id="rId14" Type="http://schemas.openxmlformats.org/officeDocument/2006/relationships/image" Target="../media/image129.png"/></Relationships>
</file>

<file path=ppt/slides/_rels/slide4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67.jpeg"/><Relationship Id="rId7"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130.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40.jpeg"/></Relationships>
</file>

<file path=ppt/slides/_rels/slide4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67.jpeg"/><Relationship Id="rId7" Type="http://schemas.openxmlformats.org/officeDocument/2006/relationships/image" Target="../media/image133.pn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40.jpeg"/></Relationships>
</file>

<file path=ppt/slides/_rels/slide4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40.jpeg"/><Relationship Id="rId4" Type="http://schemas.openxmlformats.org/officeDocument/2006/relationships/image" Target="../media/image136.png"/><Relationship Id="rId9" Type="http://schemas.openxmlformats.org/officeDocument/2006/relationships/image" Target="../media/image141.png"/></Relationships>
</file>

<file path=ppt/slides/_rels/slide4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146.png"/><Relationship Id="rId5" Type="http://schemas.openxmlformats.org/officeDocument/2006/relationships/image" Target="../media/image69.png"/><Relationship Id="rId10" Type="http://schemas.openxmlformats.org/officeDocument/2006/relationships/image" Target="../media/image145.png"/><Relationship Id="rId4" Type="http://schemas.openxmlformats.org/officeDocument/2006/relationships/image" Target="../media/image68.png"/><Relationship Id="rId9" Type="http://schemas.openxmlformats.org/officeDocument/2006/relationships/image" Target="../media/image144.png"/></Relationships>
</file>

<file path=ppt/slides/_rels/slide47.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50.png"/><Relationship Id="rId3" Type="http://schemas.openxmlformats.org/officeDocument/2006/relationships/image" Target="../media/image67.jpeg"/><Relationship Id="rId7" Type="http://schemas.openxmlformats.org/officeDocument/2006/relationships/image" Target="../media/image142.png"/><Relationship Id="rId12" Type="http://schemas.openxmlformats.org/officeDocument/2006/relationships/image" Target="../media/image149.pn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148.png"/><Relationship Id="rId5" Type="http://schemas.openxmlformats.org/officeDocument/2006/relationships/image" Target="../media/image69.png"/><Relationship Id="rId15" Type="http://schemas.openxmlformats.org/officeDocument/2006/relationships/image" Target="../media/image40.jpeg"/><Relationship Id="rId10" Type="http://schemas.openxmlformats.org/officeDocument/2006/relationships/image" Target="../media/image145.png"/><Relationship Id="rId4" Type="http://schemas.openxmlformats.org/officeDocument/2006/relationships/image" Target="../media/image68.png"/><Relationship Id="rId9" Type="http://schemas.openxmlformats.org/officeDocument/2006/relationships/image" Target="../media/image144.png"/><Relationship Id="rId14" Type="http://schemas.openxmlformats.org/officeDocument/2006/relationships/image" Target="../media/image151.png"/></Relationships>
</file>

<file path=ppt/slides/_rels/slide48.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135.jpeg"/><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notesSlide" Target="../notesSlides/notesSlide48.xml"/><Relationship Id="rId16" Type="http://schemas.openxmlformats.org/officeDocument/2006/relationships/image" Target="../media/image40.jpeg"/><Relationship Id="rId1" Type="http://schemas.openxmlformats.org/officeDocument/2006/relationships/slideLayout" Target="../slideLayouts/slideLayout19.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s>
</file>

<file path=ppt/slides/_rels/slide49.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5.png"/><Relationship Id="rId3" Type="http://schemas.openxmlformats.org/officeDocument/2006/relationships/image" Target="../media/image135.jpeg"/><Relationship Id="rId7" Type="http://schemas.openxmlformats.org/officeDocument/2006/relationships/image" Target="../media/image155.png"/><Relationship Id="rId12" Type="http://schemas.openxmlformats.org/officeDocument/2006/relationships/image" Target="../media/image164.png"/><Relationship Id="rId2" Type="http://schemas.openxmlformats.org/officeDocument/2006/relationships/notesSlide" Target="../notesSlides/notesSlide49.xml"/><Relationship Id="rId16" Type="http://schemas.openxmlformats.org/officeDocument/2006/relationships/image" Target="../media/image40.jpeg"/><Relationship Id="rId1" Type="http://schemas.openxmlformats.org/officeDocument/2006/relationships/slideLayout" Target="../slideLayouts/slideLayout19.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7.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8.png"/><Relationship Id="rId3" Type="http://schemas.openxmlformats.org/officeDocument/2006/relationships/image" Target="../media/image135.jpeg"/><Relationship Id="rId7" Type="http://schemas.openxmlformats.org/officeDocument/2006/relationships/image" Target="../media/image155.png"/><Relationship Id="rId12" Type="http://schemas.openxmlformats.org/officeDocument/2006/relationships/image" Target="../media/image166.png"/><Relationship Id="rId2" Type="http://schemas.openxmlformats.org/officeDocument/2006/relationships/notesSlide" Target="../notesSlides/notesSlide50.xml"/><Relationship Id="rId16" Type="http://schemas.openxmlformats.org/officeDocument/2006/relationships/image" Target="../media/image40.jpeg"/><Relationship Id="rId1" Type="http://schemas.openxmlformats.org/officeDocument/2006/relationships/slideLayout" Target="../slideLayouts/slideLayout19.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70.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9.png"/></Relationships>
</file>

<file path=ppt/slides/_rels/slide5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35.jpeg"/><Relationship Id="rId7" Type="http://schemas.openxmlformats.org/officeDocument/2006/relationships/image" Target="../media/image155.png"/><Relationship Id="rId12"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image" Target="../media/image154.png"/><Relationship Id="rId11" Type="http://schemas.openxmlformats.org/officeDocument/2006/relationships/image" Target="../media/image173.png"/><Relationship Id="rId5" Type="http://schemas.openxmlformats.org/officeDocument/2006/relationships/image" Target="../media/image153.png"/><Relationship Id="rId10" Type="http://schemas.openxmlformats.org/officeDocument/2006/relationships/image" Target="../media/image172.png"/><Relationship Id="rId4" Type="http://schemas.openxmlformats.org/officeDocument/2006/relationships/image" Target="../media/image152.png"/><Relationship Id="rId9" Type="http://schemas.openxmlformats.org/officeDocument/2006/relationships/image" Target="../media/image171.png"/></Relationships>
</file>

<file path=ppt/slides/_rels/slide52.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67.jpeg"/><Relationship Id="rId7" Type="http://schemas.openxmlformats.org/officeDocument/2006/relationships/image" Target="../media/image174.png"/><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40.jpeg"/></Relationships>
</file>

<file path=ppt/slides/_rels/slide53.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178.png"/><Relationship Id="rId5" Type="http://schemas.openxmlformats.org/officeDocument/2006/relationships/image" Target="../media/image69.png"/><Relationship Id="rId10" Type="http://schemas.openxmlformats.org/officeDocument/2006/relationships/image" Target="../media/image177.png"/><Relationship Id="rId4" Type="http://schemas.openxmlformats.org/officeDocument/2006/relationships/image" Target="../media/image68.png"/><Relationship Id="rId9" Type="http://schemas.openxmlformats.org/officeDocument/2006/relationships/image" Target="../media/image176.png"/></Relationships>
</file>

<file path=ppt/slides/_rels/slide54.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3" Type="http://schemas.openxmlformats.org/officeDocument/2006/relationships/image" Target="../media/image67.jpeg"/><Relationship Id="rId7" Type="http://schemas.openxmlformats.org/officeDocument/2006/relationships/image" Target="../media/image174.png"/><Relationship Id="rId12" Type="http://schemas.openxmlformats.org/officeDocument/2006/relationships/image" Target="../media/image179.png"/><Relationship Id="rId17" Type="http://schemas.openxmlformats.org/officeDocument/2006/relationships/image" Target="../media/image40.jpeg"/><Relationship Id="rId2" Type="http://schemas.openxmlformats.org/officeDocument/2006/relationships/notesSlide" Target="../notesSlides/notesSlide54.xml"/><Relationship Id="rId16" Type="http://schemas.openxmlformats.org/officeDocument/2006/relationships/image" Target="../media/image183.png"/><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178.png"/><Relationship Id="rId5" Type="http://schemas.openxmlformats.org/officeDocument/2006/relationships/image" Target="../media/image69.png"/><Relationship Id="rId15" Type="http://schemas.openxmlformats.org/officeDocument/2006/relationships/image" Target="../media/image182.png"/><Relationship Id="rId10" Type="http://schemas.openxmlformats.org/officeDocument/2006/relationships/image" Target="../media/image177.png"/><Relationship Id="rId4" Type="http://schemas.openxmlformats.org/officeDocument/2006/relationships/image" Target="../media/image68.png"/><Relationship Id="rId9" Type="http://schemas.openxmlformats.org/officeDocument/2006/relationships/image" Target="../media/image176.png"/><Relationship Id="rId14" Type="http://schemas.openxmlformats.org/officeDocument/2006/relationships/image" Target="../media/image181.png"/></Relationships>
</file>

<file path=ppt/slides/_rels/slide55.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3" Type="http://schemas.openxmlformats.org/officeDocument/2006/relationships/image" Target="../media/image67.jpeg"/><Relationship Id="rId7" Type="http://schemas.openxmlformats.org/officeDocument/2006/relationships/image" Target="../media/image174.png"/><Relationship Id="rId12" Type="http://schemas.openxmlformats.org/officeDocument/2006/relationships/image" Target="../media/image179.png"/><Relationship Id="rId17" Type="http://schemas.openxmlformats.org/officeDocument/2006/relationships/image" Target="../media/image40.jpeg"/><Relationship Id="rId2" Type="http://schemas.openxmlformats.org/officeDocument/2006/relationships/notesSlide" Target="../notesSlides/notesSlide55.xml"/><Relationship Id="rId16" Type="http://schemas.openxmlformats.org/officeDocument/2006/relationships/image" Target="../media/image185.png"/><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178.png"/><Relationship Id="rId5" Type="http://schemas.openxmlformats.org/officeDocument/2006/relationships/image" Target="../media/image69.png"/><Relationship Id="rId15" Type="http://schemas.openxmlformats.org/officeDocument/2006/relationships/image" Target="../media/image184.png"/><Relationship Id="rId10" Type="http://schemas.openxmlformats.org/officeDocument/2006/relationships/image" Target="../media/image177.png"/><Relationship Id="rId4" Type="http://schemas.openxmlformats.org/officeDocument/2006/relationships/image" Target="../media/image68.png"/><Relationship Id="rId9" Type="http://schemas.openxmlformats.org/officeDocument/2006/relationships/image" Target="../media/image176.png"/><Relationship Id="rId14" Type="http://schemas.openxmlformats.org/officeDocument/2006/relationships/image" Target="../media/image181.png"/></Relationships>
</file>

<file path=ppt/slides/_rels/slide56.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8.png"/><Relationship Id="rId3" Type="http://schemas.openxmlformats.org/officeDocument/2006/relationships/image" Target="../media/image67.jpeg"/><Relationship Id="rId7" Type="http://schemas.openxmlformats.org/officeDocument/2006/relationships/image" Target="../media/image174.png"/><Relationship Id="rId12" Type="http://schemas.openxmlformats.org/officeDocument/2006/relationships/image" Target="../media/image187.png"/><Relationship Id="rId2" Type="http://schemas.openxmlformats.org/officeDocument/2006/relationships/notesSlide" Target="../notesSlides/notesSlide56.xml"/><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186.png"/><Relationship Id="rId5" Type="http://schemas.openxmlformats.org/officeDocument/2006/relationships/image" Target="../media/image69.png"/><Relationship Id="rId15" Type="http://schemas.openxmlformats.org/officeDocument/2006/relationships/image" Target="../media/image40.jpeg"/><Relationship Id="rId10" Type="http://schemas.openxmlformats.org/officeDocument/2006/relationships/image" Target="../media/image177.png"/><Relationship Id="rId4" Type="http://schemas.openxmlformats.org/officeDocument/2006/relationships/image" Target="../media/image68.png"/><Relationship Id="rId9" Type="http://schemas.openxmlformats.org/officeDocument/2006/relationships/image" Target="../media/image176.png"/><Relationship Id="rId14" Type="http://schemas.openxmlformats.org/officeDocument/2006/relationships/image" Target="../media/image189.png"/></Relationships>
</file>

<file path=ppt/slides/_rels/slide57.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174.png"/><Relationship Id="rId12" Type="http://schemas.openxmlformats.org/officeDocument/2006/relationships/image" Target="../media/image191.png"/><Relationship Id="rId2" Type="http://schemas.openxmlformats.org/officeDocument/2006/relationships/notesSlide" Target="../notesSlides/notesSlide57.xml"/><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190.png"/><Relationship Id="rId5" Type="http://schemas.openxmlformats.org/officeDocument/2006/relationships/image" Target="../media/image69.png"/><Relationship Id="rId10" Type="http://schemas.openxmlformats.org/officeDocument/2006/relationships/image" Target="../media/image177.png"/><Relationship Id="rId4" Type="http://schemas.openxmlformats.org/officeDocument/2006/relationships/image" Target="../media/image68.png"/><Relationship Id="rId9" Type="http://schemas.openxmlformats.org/officeDocument/2006/relationships/image" Target="../media/image176.png"/></Relationships>
</file>

<file path=ppt/slides/_rels/slide58.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92.png"/><Relationship Id="rId18" Type="http://schemas.openxmlformats.org/officeDocument/2006/relationships/image" Target="../media/image197.png"/><Relationship Id="rId3" Type="http://schemas.openxmlformats.org/officeDocument/2006/relationships/image" Target="../media/image67.jpeg"/><Relationship Id="rId7" Type="http://schemas.openxmlformats.org/officeDocument/2006/relationships/image" Target="../media/image174.png"/><Relationship Id="rId12" Type="http://schemas.openxmlformats.org/officeDocument/2006/relationships/image" Target="../media/image191.png"/><Relationship Id="rId17" Type="http://schemas.openxmlformats.org/officeDocument/2006/relationships/image" Target="../media/image196.png"/><Relationship Id="rId2" Type="http://schemas.openxmlformats.org/officeDocument/2006/relationships/notesSlide" Target="../notesSlides/notesSlide58.xml"/><Relationship Id="rId16" Type="http://schemas.openxmlformats.org/officeDocument/2006/relationships/image" Target="../media/image195.png"/><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190.png"/><Relationship Id="rId5" Type="http://schemas.openxmlformats.org/officeDocument/2006/relationships/image" Target="../media/image69.png"/><Relationship Id="rId15" Type="http://schemas.openxmlformats.org/officeDocument/2006/relationships/image" Target="../media/image194.png"/><Relationship Id="rId10" Type="http://schemas.openxmlformats.org/officeDocument/2006/relationships/image" Target="../media/image177.png"/><Relationship Id="rId19" Type="http://schemas.openxmlformats.org/officeDocument/2006/relationships/image" Target="../media/image40.jpeg"/><Relationship Id="rId4" Type="http://schemas.openxmlformats.org/officeDocument/2006/relationships/image" Target="../media/image68.png"/><Relationship Id="rId9" Type="http://schemas.openxmlformats.org/officeDocument/2006/relationships/image" Target="../media/image176.png"/><Relationship Id="rId14" Type="http://schemas.openxmlformats.org/officeDocument/2006/relationships/image" Target="../media/image193.png"/></Relationships>
</file>

<file path=ppt/slides/_rels/slide59.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92.png"/><Relationship Id="rId18" Type="http://schemas.openxmlformats.org/officeDocument/2006/relationships/image" Target="../media/image201.png"/><Relationship Id="rId3" Type="http://schemas.openxmlformats.org/officeDocument/2006/relationships/image" Target="../media/image67.jpeg"/><Relationship Id="rId7" Type="http://schemas.openxmlformats.org/officeDocument/2006/relationships/image" Target="../media/image174.png"/><Relationship Id="rId12" Type="http://schemas.openxmlformats.org/officeDocument/2006/relationships/image" Target="../media/image191.png"/><Relationship Id="rId17" Type="http://schemas.openxmlformats.org/officeDocument/2006/relationships/image" Target="../media/image200.png"/><Relationship Id="rId2" Type="http://schemas.openxmlformats.org/officeDocument/2006/relationships/notesSlide" Target="../notesSlides/notesSlide59.xml"/><Relationship Id="rId16" Type="http://schemas.openxmlformats.org/officeDocument/2006/relationships/image" Target="../media/image199.png"/><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190.png"/><Relationship Id="rId5" Type="http://schemas.openxmlformats.org/officeDocument/2006/relationships/image" Target="../media/image69.png"/><Relationship Id="rId15" Type="http://schemas.openxmlformats.org/officeDocument/2006/relationships/image" Target="../media/image198.png"/><Relationship Id="rId10" Type="http://schemas.openxmlformats.org/officeDocument/2006/relationships/image" Target="../media/image177.png"/><Relationship Id="rId19" Type="http://schemas.openxmlformats.org/officeDocument/2006/relationships/image" Target="../media/image40.jpeg"/><Relationship Id="rId4" Type="http://schemas.openxmlformats.org/officeDocument/2006/relationships/image" Target="../media/image68.png"/><Relationship Id="rId9" Type="http://schemas.openxmlformats.org/officeDocument/2006/relationships/image" Target="../media/image176.png"/><Relationship Id="rId14" Type="http://schemas.openxmlformats.org/officeDocument/2006/relationships/image" Target="../media/image193.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3" Type="http://schemas.openxmlformats.org/officeDocument/2006/relationships/image" Target="../media/image67.jpeg"/><Relationship Id="rId7" Type="http://schemas.openxmlformats.org/officeDocument/2006/relationships/image" Target="../media/image174.png"/><Relationship Id="rId12" Type="http://schemas.openxmlformats.org/officeDocument/2006/relationships/image" Target="../media/image206.png"/><Relationship Id="rId2" Type="http://schemas.openxmlformats.org/officeDocument/2006/relationships/notesSlide" Target="../notesSlides/notesSlide60.xml"/><Relationship Id="rId1" Type="http://schemas.openxmlformats.org/officeDocument/2006/relationships/slideLayout" Target="../slideLayouts/slideLayout19.xml"/><Relationship Id="rId6" Type="http://schemas.openxmlformats.org/officeDocument/2006/relationships/image" Target="../media/image70.png"/><Relationship Id="rId11" Type="http://schemas.openxmlformats.org/officeDocument/2006/relationships/image" Target="../media/image205.png"/><Relationship Id="rId5" Type="http://schemas.openxmlformats.org/officeDocument/2006/relationships/image" Target="../media/image69.png"/><Relationship Id="rId15" Type="http://schemas.openxmlformats.org/officeDocument/2006/relationships/image" Target="../media/image40.jpeg"/><Relationship Id="rId10" Type="http://schemas.openxmlformats.org/officeDocument/2006/relationships/image" Target="../media/image204.png"/><Relationship Id="rId4" Type="http://schemas.openxmlformats.org/officeDocument/2006/relationships/image" Target="../media/image68.png"/><Relationship Id="rId9" Type="http://schemas.openxmlformats.org/officeDocument/2006/relationships/image" Target="../media/image203.png"/><Relationship Id="rId14" Type="http://schemas.openxmlformats.org/officeDocument/2006/relationships/image" Target="../media/image208.png"/></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19.xml"/><Relationship Id="rId6" Type="http://schemas.openxmlformats.org/officeDocument/2006/relationships/image" Target="../media/image40.jpeg"/><Relationship Id="rId5" Type="http://schemas.openxmlformats.org/officeDocument/2006/relationships/image" Target="../media/image210.png"/><Relationship Id="rId4" Type="http://schemas.openxmlformats.org/officeDocument/2006/relationships/image" Target="../media/image209.png"/></Relationships>
</file>

<file path=ppt/slides/_rels/slide6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12.png"/><Relationship Id="rId2" Type="http://schemas.openxmlformats.org/officeDocument/2006/relationships/notesSlide" Target="../notesSlides/notesSlide62.xml"/><Relationship Id="rId1" Type="http://schemas.openxmlformats.org/officeDocument/2006/relationships/slideLayout" Target="../slideLayouts/slideLayout19.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6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14.png"/><Relationship Id="rId2" Type="http://schemas.openxmlformats.org/officeDocument/2006/relationships/notesSlide" Target="../notesSlides/notesSlide63.xml"/><Relationship Id="rId1" Type="http://schemas.openxmlformats.org/officeDocument/2006/relationships/slideLayout" Target="../slideLayouts/slideLayout19.xml"/><Relationship Id="rId6" Type="http://schemas.openxmlformats.org/officeDocument/2006/relationships/image" Target="../media/image213.png"/><Relationship Id="rId5" Type="http://schemas.openxmlformats.org/officeDocument/2006/relationships/image" Target="../media/image210.png"/><Relationship Id="rId4" Type="http://schemas.openxmlformats.org/officeDocument/2006/relationships/image" Target="../media/image209.png"/></Relationships>
</file>

<file path=ppt/slides/_rels/slide6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16.pn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image" Target="../media/image215.png"/><Relationship Id="rId5" Type="http://schemas.openxmlformats.org/officeDocument/2006/relationships/image" Target="../media/image210.png"/><Relationship Id="rId4" Type="http://schemas.openxmlformats.org/officeDocument/2006/relationships/image" Target="../media/image209.png"/></Relationships>
</file>

<file path=ppt/slides/_rels/slide6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18.png"/><Relationship Id="rId2" Type="http://schemas.openxmlformats.org/officeDocument/2006/relationships/notesSlide" Target="../notesSlides/notesSlide65.xml"/><Relationship Id="rId1" Type="http://schemas.openxmlformats.org/officeDocument/2006/relationships/slideLayout" Target="../slideLayouts/slideLayout19.xml"/><Relationship Id="rId6" Type="http://schemas.openxmlformats.org/officeDocument/2006/relationships/image" Target="../media/image217.png"/><Relationship Id="rId5" Type="http://schemas.openxmlformats.org/officeDocument/2006/relationships/image" Target="../media/image210.png"/><Relationship Id="rId4" Type="http://schemas.openxmlformats.org/officeDocument/2006/relationships/image" Target="../media/image209.png"/></Relationships>
</file>

<file path=ppt/slides/_rels/slide6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20.png"/><Relationship Id="rId2" Type="http://schemas.openxmlformats.org/officeDocument/2006/relationships/notesSlide" Target="../notesSlides/notesSlide66.xml"/><Relationship Id="rId1" Type="http://schemas.openxmlformats.org/officeDocument/2006/relationships/slideLayout" Target="../slideLayouts/slideLayout19.xml"/><Relationship Id="rId6" Type="http://schemas.openxmlformats.org/officeDocument/2006/relationships/image" Target="../media/image219.png"/><Relationship Id="rId5" Type="http://schemas.openxmlformats.org/officeDocument/2006/relationships/image" Target="../media/image210.png"/><Relationship Id="rId4" Type="http://schemas.openxmlformats.org/officeDocument/2006/relationships/image" Target="../media/image209.png"/></Relationships>
</file>

<file path=ppt/slides/_rels/slide6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22.png"/><Relationship Id="rId2" Type="http://schemas.openxmlformats.org/officeDocument/2006/relationships/notesSlide" Target="../notesSlides/notesSlide67.xml"/><Relationship Id="rId1" Type="http://schemas.openxmlformats.org/officeDocument/2006/relationships/slideLayout" Target="../slideLayouts/slideLayout19.xml"/><Relationship Id="rId6" Type="http://schemas.openxmlformats.org/officeDocument/2006/relationships/image" Target="../media/image221.png"/><Relationship Id="rId5" Type="http://schemas.openxmlformats.org/officeDocument/2006/relationships/image" Target="../media/image210.png"/><Relationship Id="rId4" Type="http://schemas.openxmlformats.org/officeDocument/2006/relationships/image" Target="../media/image209.png"/></Relationships>
</file>

<file path=ppt/slides/_rels/slide6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24.png"/><Relationship Id="rId2" Type="http://schemas.openxmlformats.org/officeDocument/2006/relationships/notesSlide" Target="../notesSlides/notesSlide68.xml"/><Relationship Id="rId1" Type="http://schemas.openxmlformats.org/officeDocument/2006/relationships/slideLayout" Target="../slideLayouts/slideLayout19.xml"/><Relationship Id="rId6" Type="http://schemas.openxmlformats.org/officeDocument/2006/relationships/image" Target="../media/image223.png"/><Relationship Id="rId5" Type="http://schemas.openxmlformats.org/officeDocument/2006/relationships/image" Target="../media/image210.png"/><Relationship Id="rId4" Type="http://schemas.openxmlformats.org/officeDocument/2006/relationships/image" Target="../media/image209.png"/></Relationships>
</file>

<file path=ppt/slides/_rels/slide6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26.png"/><Relationship Id="rId2" Type="http://schemas.openxmlformats.org/officeDocument/2006/relationships/notesSlide" Target="../notesSlides/notesSlide69.xml"/><Relationship Id="rId1" Type="http://schemas.openxmlformats.org/officeDocument/2006/relationships/slideLayout" Target="../slideLayouts/slideLayout19.xml"/><Relationship Id="rId6" Type="http://schemas.openxmlformats.org/officeDocument/2006/relationships/image" Target="../media/image225.png"/><Relationship Id="rId5" Type="http://schemas.openxmlformats.org/officeDocument/2006/relationships/image" Target="../media/image210.png"/><Relationship Id="rId4" Type="http://schemas.openxmlformats.org/officeDocument/2006/relationships/image" Target="../media/image209.pn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28.png"/><Relationship Id="rId2" Type="http://schemas.openxmlformats.org/officeDocument/2006/relationships/notesSlide" Target="../notesSlides/notesSlide70.xml"/><Relationship Id="rId1" Type="http://schemas.openxmlformats.org/officeDocument/2006/relationships/slideLayout" Target="../slideLayouts/slideLayout19.xml"/><Relationship Id="rId6" Type="http://schemas.openxmlformats.org/officeDocument/2006/relationships/image" Target="../media/image227.png"/><Relationship Id="rId5" Type="http://schemas.openxmlformats.org/officeDocument/2006/relationships/image" Target="../media/image210.png"/><Relationship Id="rId4" Type="http://schemas.openxmlformats.org/officeDocument/2006/relationships/image" Target="../media/image209.png"/></Relationships>
</file>

<file path=ppt/slides/_rels/slide7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30.png"/><Relationship Id="rId2" Type="http://schemas.openxmlformats.org/officeDocument/2006/relationships/notesSlide" Target="../notesSlides/notesSlide71.xml"/><Relationship Id="rId1" Type="http://schemas.openxmlformats.org/officeDocument/2006/relationships/slideLayout" Target="../slideLayouts/slideLayout19.xml"/><Relationship Id="rId6" Type="http://schemas.openxmlformats.org/officeDocument/2006/relationships/image" Target="../media/image229.png"/><Relationship Id="rId5" Type="http://schemas.openxmlformats.org/officeDocument/2006/relationships/image" Target="../media/image210.png"/><Relationship Id="rId4" Type="http://schemas.openxmlformats.org/officeDocument/2006/relationships/image" Target="../media/image209.png"/></Relationships>
</file>

<file path=ppt/slides/_rels/slide7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32.png"/><Relationship Id="rId2" Type="http://schemas.openxmlformats.org/officeDocument/2006/relationships/notesSlide" Target="../notesSlides/notesSlide72.xml"/><Relationship Id="rId1" Type="http://schemas.openxmlformats.org/officeDocument/2006/relationships/slideLayout" Target="../slideLayouts/slideLayout19.xml"/><Relationship Id="rId6" Type="http://schemas.openxmlformats.org/officeDocument/2006/relationships/image" Target="../media/image231.png"/><Relationship Id="rId5" Type="http://schemas.openxmlformats.org/officeDocument/2006/relationships/image" Target="../media/image210.png"/><Relationship Id="rId4" Type="http://schemas.openxmlformats.org/officeDocument/2006/relationships/image" Target="../media/image209.png"/></Relationships>
</file>

<file path=ppt/slides/_rels/slide7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7.jpeg"/><Relationship Id="rId7" Type="http://schemas.openxmlformats.org/officeDocument/2006/relationships/image" Target="../media/image234.png"/><Relationship Id="rId2" Type="http://schemas.openxmlformats.org/officeDocument/2006/relationships/notesSlide" Target="../notesSlides/notesSlide73.xml"/><Relationship Id="rId1" Type="http://schemas.openxmlformats.org/officeDocument/2006/relationships/slideLayout" Target="../slideLayouts/slideLayout19.xml"/><Relationship Id="rId6" Type="http://schemas.openxmlformats.org/officeDocument/2006/relationships/image" Target="../media/image233.png"/><Relationship Id="rId5" Type="http://schemas.openxmlformats.org/officeDocument/2006/relationships/image" Target="../media/image210.png"/><Relationship Id="rId4" Type="http://schemas.openxmlformats.org/officeDocument/2006/relationships/image" Target="../media/image209.png"/></Relationships>
</file>

<file path=ppt/slides/_rels/slide7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4.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7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5.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76.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6.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77.xml.rels><?xml version="1.0" encoding="UTF-8" standalone="yes"?>
<Relationships xmlns="http://schemas.openxmlformats.org/package/2006/relationships"><Relationship Id="rId3" Type="http://schemas.openxmlformats.org/officeDocument/2006/relationships/image" Target="../media/image237.jpeg"/><Relationship Id="rId7" Type="http://schemas.openxmlformats.org/officeDocument/2006/relationships/image" Target="../media/image236.jpeg"/><Relationship Id="rId2" Type="http://schemas.openxmlformats.org/officeDocument/2006/relationships/notesSlide" Target="../notesSlides/notesSlide77.xml"/><Relationship Id="rId1" Type="http://schemas.openxmlformats.org/officeDocument/2006/relationships/slideLayout" Target="../slideLayouts/slideLayout19.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78.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jpeg"/><Relationship Id="rId7" Type="http://schemas.openxmlformats.org/officeDocument/2006/relationships/image" Target="../media/image241.png"/><Relationship Id="rId2" Type="http://schemas.openxmlformats.org/officeDocument/2006/relationships/notesSlide" Target="../notesSlides/notesSlide78.xml"/><Relationship Id="rId1" Type="http://schemas.openxmlformats.org/officeDocument/2006/relationships/slideLayout" Target="../slideLayouts/slideLayout19.xml"/><Relationship Id="rId6" Type="http://schemas.openxmlformats.org/officeDocument/2006/relationships/image" Target="../media/image240.png"/><Relationship Id="rId11" Type="http://schemas.openxmlformats.org/officeDocument/2006/relationships/image" Target="../media/image236.jpeg"/><Relationship Id="rId5" Type="http://schemas.openxmlformats.org/officeDocument/2006/relationships/image" Target="../media/image239.pn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s>
</file>

<file path=ppt/slides/_rels/slide79.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37.jpeg"/><Relationship Id="rId7" Type="http://schemas.openxmlformats.org/officeDocument/2006/relationships/image" Target="../media/image245.png"/><Relationship Id="rId2" Type="http://schemas.openxmlformats.org/officeDocument/2006/relationships/notesSlide" Target="../notesSlides/notesSlide79.xml"/><Relationship Id="rId1" Type="http://schemas.openxmlformats.org/officeDocument/2006/relationships/slideLayout" Target="../slideLayouts/slideLayout19.xml"/><Relationship Id="rId6" Type="http://schemas.openxmlformats.org/officeDocument/2006/relationships/image" Target="../media/image240.png"/><Relationship Id="rId11" Type="http://schemas.openxmlformats.org/officeDocument/2006/relationships/image" Target="../media/image236.jpeg"/><Relationship Id="rId5" Type="http://schemas.openxmlformats.org/officeDocument/2006/relationships/image" Target="../media/image239.png"/><Relationship Id="rId10" Type="http://schemas.openxmlformats.org/officeDocument/2006/relationships/image" Target="../media/image248.png"/><Relationship Id="rId4" Type="http://schemas.openxmlformats.org/officeDocument/2006/relationships/image" Target="../media/image238.png"/><Relationship Id="rId9" Type="http://schemas.openxmlformats.org/officeDocument/2006/relationships/image" Target="../media/image247.pn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37.jpeg"/><Relationship Id="rId7" Type="http://schemas.openxmlformats.org/officeDocument/2006/relationships/image" Target="../media/image249.png"/><Relationship Id="rId2" Type="http://schemas.openxmlformats.org/officeDocument/2006/relationships/notesSlide" Target="../notesSlides/notesSlide80.xml"/><Relationship Id="rId1" Type="http://schemas.openxmlformats.org/officeDocument/2006/relationships/slideLayout" Target="../slideLayouts/slideLayout19.xml"/><Relationship Id="rId6" Type="http://schemas.openxmlformats.org/officeDocument/2006/relationships/image" Target="../media/image240.png"/><Relationship Id="rId11" Type="http://schemas.openxmlformats.org/officeDocument/2006/relationships/image" Target="../media/image236.jpeg"/><Relationship Id="rId5" Type="http://schemas.openxmlformats.org/officeDocument/2006/relationships/image" Target="../media/image239.png"/><Relationship Id="rId10" Type="http://schemas.openxmlformats.org/officeDocument/2006/relationships/image" Target="../media/image252.png"/><Relationship Id="rId4" Type="http://schemas.openxmlformats.org/officeDocument/2006/relationships/image" Target="../media/image238.png"/><Relationship Id="rId9" Type="http://schemas.openxmlformats.org/officeDocument/2006/relationships/image" Target="../media/image251.png"/></Relationships>
</file>

<file path=ppt/slides/_rels/slide8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81.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255.png"/><Relationship Id="rId4" Type="http://schemas.openxmlformats.org/officeDocument/2006/relationships/image" Target="../media/image254.png"/></Relationships>
</file>

<file path=ppt/slides/_rels/slide82.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jpeg"/><Relationship Id="rId7" Type="http://schemas.openxmlformats.org/officeDocument/2006/relationships/image" Target="../media/image257.png"/><Relationship Id="rId2" Type="http://schemas.openxmlformats.org/officeDocument/2006/relationships/notesSlide" Target="../notesSlides/notesSlide82.xml"/><Relationship Id="rId1" Type="http://schemas.openxmlformats.org/officeDocument/2006/relationships/slideLayout" Target="../slideLayouts/slideLayout19.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 Id="rId9" Type="http://schemas.openxmlformats.org/officeDocument/2006/relationships/image" Target="../media/image236.jpeg"/></Relationships>
</file>

<file path=ppt/slides/_rels/slide83.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3.jpeg"/><Relationship Id="rId7" Type="http://schemas.openxmlformats.org/officeDocument/2006/relationships/image" Target="../media/image260.png"/><Relationship Id="rId2" Type="http://schemas.openxmlformats.org/officeDocument/2006/relationships/notesSlide" Target="../notesSlides/notesSlide83.xml"/><Relationship Id="rId1" Type="http://schemas.openxmlformats.org/officeDocument/2006/relationships/slideLayout" Target="../slideLayouts/slideLayout19.xml"/><Relationship Id="rId6" Type="http://schemas.openxmlformats.org/officeDocument/2006/relationships/image" Target="../media/image259.png"/><Relationship Id="rId5" Type="http://schemas.openxmlformats.org/officeDocument/2006/relationships/image" Target="../media/image255.png"/><Relationship Id="rId4" Type="http://schemas.openxmlformats.org/officeDocument/2006/relationships/image" Target="../media/image254.png"/><Relationship Id="rId9" Type="http://schemas.openxmlformats.org/officeDocument/2006/relationships/image" Target="../media/image236.jpeg"/></Relationships>
</file>

<file path=ppt/slides/_rels/slide84.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53.jpeg"/><Relationship Id="rId7" Type="http://schemas.openxmlformats.org/officeDocument/2006/relationships/image" Target="../media/image263.png"/><Relationship Id="rId2" Type="http://schemas.openxmlformats.org/officeDocument/2006/relationships/notesSlide" Target="../notesSlides/notesSlide84.xml"/><Relationship Id="rId1" Type="http://schemas.openxmlformats.org/officeDocument/2006/relationships/slideLayout" Target="../slideLayouts/slideLayout19.xml"/><Relationship Id="rId6" Type="http://schemas.openxmlformats.org/officeDocument/2006/relationships/image" Target="../media/image262.png"/><Relationship Id="rId5" Type="http://schemas.openxmlformats.org/officeDocument/2006/relationships/image" Target="../media/image255.png"/><Relationship Id="rId4" Type="http://schemas.openxmlformats.org/officeDocument/2006/relationships/image" Target="../media/image254.png"/><Relationship Id="rId9" Type="http://schemas.openxmlformats.org/officeDocument/2006/relationships/image" Target="../media/image236.jpeg"/></Relationships>
</file>

<file path=ppt/slides/_rels/slide85.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65.jpeg"/><Relationship Id="rId7" Type="http://schemas.openxmlformats.org/officeDocument/2006/relationships/image" Target="../media/image269.png"/><Relationship Id="rId2" Type="http://schemas.openxmlformats.org/officeDocument/2006/relationships/notesSlide" Target="../notesSlides/notesSlide85.xml"/><Relationship Id="rId1" Type="http://schemas.openxmlformats.org/officeDocument/2006/relationships/slideLayout" Target="../slideLayouts/slideLayout19.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6.png"/></Relationships>
</file>

<file path=ppt/slides/_rels/slide86.xml.rels><?xml version="1.0" encoding="UTF-8" standalone="yes"?>
<Relationships xmlns="http://schemas.openxmlformats.org/package/2006/relationships"><Relationship Id="rId3" Type="http://schemas.openxmlformats.org/officeDocument/2006/relationships/image" Target="../media/image265.jpeg"/><Relationship Id="rId7" Type="http://schemas.openxmlformats.org/officeDocument/2006/relationships/image" Target="../media/image236.jpeg"/><Relationship Id="rId2" Type="http://schemas.openxmlformats.org/officeDocument/2006/relationships/notesSlide" Target="../notesSlides/notesSlide86.xml"/><Relationship Id="rId1" Type="http://schemas.openxmlformats.org/officeDocument/2006/relationships/slideLayout" Target="../slideLayouts/slideLayout19.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6.png"/></Relationships>
</file>

<file path=ppt/slides/_rels/slide8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87.xml"/><Relationship Id="rId1" Type="http://schemas.openxmlformats.org/officeDocument/2006/relationships/slideLayout" Target="../slideLayouts/slideLayout19.xml"/><Relationship Id="rId4" Type="http://schemas.openxmlformats.org/officeDocument/2006/relationships/image" Target="../media/image236.jpeg"/></Relationships>
</file>

<file path=ppt/slides/_rels/slide88.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88.xml"/><Relationship Id="rId1" Type="http://schemas.openxmlformats.org/officeDocument/2006/relationships/slideLayout" Target="../slideLayouts/slideLayout19.xml"/><Relationship Id="rId5" Type="http://schemas.openxmlformats.org/officeDocument/2006/relationships/image" Target="../media/image236.jpeg"/><Relationship Id="rId4" Type="http://schemas.openxmlformats.org/officeDocument/2006/relationships/image" Target="../media/image272.png"/></Relationships>
</file>

<file path=ppt/slides/_rels/slide8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9.xml"/><Relationship Id="rId1" Type="http://schemas.openxmlformats.org/officeDocument/2006/relationships/slideLayout" Target="../slideLayouts/slideLayout19.xml"/><Relationship Id="rId5" Type="http://schemas.openxmlformats.org/officeDocument/2006/relationships/image" Target="../media/image236.jpeg"/><Relationship Id="rId4" Type="http://schemas.openxmlformats.org/officeDocument/2006/relationships/hyperlink" Target="http://www.orgm.meb.gov.t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90.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275.png"/><Relationship Id="rId4" Type="http://schemas.openxmlformats.org/officeDocument/2006/relationships/image" Target="../media/image274.png"/></Relationships>
</file>

<file path=ppt/slides/_rels/slide9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91.xml"/><Relationship Id="rId1" Type="http://schemas.openxmlformats.org/officeDocument/2006/relationships/slideLayout" Target="../slideLayouts/slideLayout19.xml"/><Relationship Id="rId5" Type="http://schemas.openxmlformats.org/officeDocument/2006/relationships/image" Target="../media/image236.jpeg"/><Relationship Id="rId4" Type="http://schemas.openxmlformats.org/officeDocument/2006/relationships/image" Target="../media/image277.jpeg"/></Relationships>
</file>

<file path=ppt/slides/_rels/slide92.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92.xml"/><Relationship Id="rId1" Type="http://schemas.openxmlformats.org/officeDocument/2006/relationships/slideLayout" Target="../slideLayouts/slideLayout19.xml"/><Relationship Id="rId5" Type="http://schemas.openxmlformats.org/officeDocument/2006/relationships/image" Target="../media/image236.jpeg"/><Relationship Id="rId4" Type="http://schemas.openxmlformats.org/officeDocument/2006/relationships/image" Target="../media/image279.jpeg"/></Relationships>
</file>

<file path=ppt/slides/_rels/slide93.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93.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279.jpeg"/><Relationship Id="rId4" Type="http://schemas.openxmlformats.org/officeDocument/2006/relationships/image" Target="../media/image280.jpeg"/></Relationships>
</file>

<file path=ppt/slides/_rels/slide9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94.xml"/><Relationship Id="rId1" Type="http://schemas.openxmlformats.org/officeDocument/2006/relationships/slideLayout" Target="../slideLayouts/slideLayout19.xml"/><Relationship Id="rId6" Type="http://schemas.openxmlformats.org/officeDocument/2006/relationships/image" Target="../media/image236.jpeg"/><Relationship Id="rId5" Type="http://schemas.openxmlformats.org/officeDocument/2006/relationships/image" Target="../media/image283.png"/><Relationship Id="rId4" Type="http://schemas.openxmlformats.org/officeDocument/2006/relationships/image" Target="../media/image282.png"/></Relationships>
</file>

<file path=ppt/slides/_rels/slide95.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81.jpeg"/><Relationship Id="rId7" Type="http://schemas.openxmlformats.org/officeDocument/2006/relationships/image" Target="../media/image285.png"/><Relationship Id="rId2" Type="http://schemas.openxmlformats.org/officeDocument/2006/relationships/notesSlide" Target="../notesSlides/notesSlide95.xml"/><Relationship Id="rId1" Type="http://schemas.openxmlformats.org/officeDocument/2006/relationships/slideLayout" Target="../slideLayouts/slideLayout19.xml"/><Relationship Id="rId6" Type="http://schemas.openxmlformats.org/officeDocument/2006/relationships/image" Target="../media/image283.png"/><Relationship Id="rId5" Type="http://schemas.openxmlformats.org/officeDocument/2006/relationships/image" Target="../media/image284.png"/><Relationship Id="rId4" Type="http://schemas.openxmlformats.org/officeDocument/2006/relationships/image" Target="../media/image282.png"/></Relationships>
</file>

<file path=ppt/slides/_rels/slide96.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91.png"/><Relationship Id="rId3" Type="http://schemas.openxmlformats.org/officeDocument/2006/relationships/image" Target="../media/image281.jpeg"/><Relationship Id="rId7" Type="http://schemas.openxmlformats.org/officeDocument/2006/relationships/image" Target="../media/image286.png"/><Relationship Id="rId12" Type="http://schemas.openxmlformats.org/officeDocument/2006/relationships/image" Target="../media/image290.png"/><Relationship Id="rId2" Type="http://schemas.openxmlformats.org/officeDocument/2006/relationships/notesSlide" Target="../notesSlides/notesSlide96.xml"/><Relationship Id="rId1" Type="http://schemas.openxmlformats.org/officeDocument/2006/relationships/slideLayout" Target="../slideLayouts/slideLayout19.xml"/><Relationship Id="rId6" Type="http://schemas.openxmlformats.org/officeDocument/2006/relationships/image" Target="../media/image283.png"/><Relationship Id="rId11" Type="http://schemas.openxmlformats.org/officeDocument/2006/relationships/image" Target="../media/image289.png"/><Relationship Id="rId5" Type="http://schemas.openxmlformats.org/officeDocument/2006/relationships/image" Target="../media/image284.png"/><Relationship Id="rId15" Type="http://schemas.openxmlformats.org/officeDocument/2006/relationships/image" Target="../media/image236.jpe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292.png"/></Relationships>
</file>

<file path=ppt/slides/_rels/slide97.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97.png"/><Relationship Id="rId18" Type="http://schemas.openxmlformats.org/officeDocument/2006/relationships/image" Target="../media/image302.png"/><Relationship Id="rId3" Type="http://schemas.openxmlformats.org/officeDocument/2006/relationships/image" Target="../media/image281.jpeg"/><Relationship Id="rId7" Type="http://schemas.openxmlformats.org/officeDocument/2006/relationships/image" Target="../media/image284.png"/><Relationship Id="rId12" Type="http://schemas.openxmlformats.org/officeDocument/2006/relationships/image" Target="../media/image296.png"/><Relationship Id="rId17" Type="http://schemas.openxmlformats.org/officeDocument/2006/relationships/image" Target="../media/image301.png"/><Relationship Id="rId2" Type="http://schemas.openxmlformats.org/officeDocument/2006/relationships/notesSlide" Target="../notesSlides/notesSlide97.xml"/><Relationship Id="rId16" Type="http://schemas.openxmlformats.org/officeDocument/2006/relationships/image" Target="../media/image300.png"/><Relationship Id="rId1" Type="http://schemas.openxmlformats.org/officeDocument/2006/relationships/slideLayout" Target="../slideLayouts/slideLayout19.xml"/><Relationship Id="rId6" Type="http://schemas.openxmlformats.org/officeDocument/2006/relationships/image" Target="../media/image283.png"/><Relationship Id="rId11" Type="http://schemas.openxmlformats.org/officeDocument/2006/relationships/image" Target="../media/image295.png"/><Relationship Id="rId5" Type="http://schemas.openxmlformats.org/officeDocument/2006/relationships/image" Target="../media/image282.png"/><Relationship Id="rId15" Type="http://schemas.openxmlformats.org/officeDocument/2006/relationships/image" Target="../media/image299.png"/><Relationship Id="rId10" Type="http://schemas.openxmlformats.org/officeDocument/2006/relationships/image" Target="../media/image294.png"/><Relationship Id="rId19" Type="http://schemas.openxmlformats.org/officeDocument/2006/relationships/image" Target="../media/image236.jpeg"/><Relationship Id="rId4" Type="http://schemas.openxmlformats.org/officeDocument/2006/relationships/image" Target="../media/image292.png"/><Relationship Id="rId9" Type="http://schemas.openxmlformats.org/officeDocument/2006/relationships/image" Target="../media/image293.png"/><Relationship Id="rId14" Type="http://schemas.openxmlformats.org/officeDocument/2006/relationships/image" Target="../media/image298.png"/></Relationships>
</file>

<file path=ppt/slides/_rels/slide98.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303.jpeg"/><Relationship Id="rId7" Type="http://schemas.openxmlformats.org/officeDocument/2006/relationships/image" Target="../media/image302.png"/><Relationship Id="rId2" Type="http://schemas.openxmlformats.org/officeDocument/2006/relationships/notesSlide" Target="../notesSlides/notesSlide98.xml"/><Relationship Id="rId1" Type="http://schemas.openxmlformats.org/officeDocument/2006/relationships/slideLayout" Target="../slideLayouts/slideLayout19.xml"/><Relationship Id="rId6" Type="http://schemas.openxmlformats.org/officeDocument/2006/relationships/image" Target="../media/image305.png"/><Relationship Id="rId5" Type="http://schemas.openxmlformats.org/officeDocument/2006/relationships/image" Target="../media/image299.png"/><Relationship Id="rId4" Type="http://schemas.openxmlformats.org/officeDocument/2006/relationships/image" Target="../media/image304.png"/></Relationships>
</file>

<file path=ppt/slides/_rels/slide99.xml.rels><?xml version="1.0" encoding="UTF-8" standalone="yes"?>
<Relationships xmlns="http://schemas.openxmlformats.org/package/2006/relationships"><Relationship Id="rId8" Type="http://schemas.openxmlformats.org/officeDocument/2006/relationships/image" Target="../media/image309.png"/><Relationship Id="rId13" Type="http://schemas.openxmlformats.org/officeDocument/2006/relationships/image" Target="../media/image236.jpeg"/><Relationship Id="rId3" Type="http://schemas.openxmlformats.org/officeDocument/2006/relationships/image" Target="../media/image306.jpeg"/><Relationship Id="rId7" Type="http://schemas.openxmlformats.org/officeDocument/2006/relationships/image" Target="../media/image308.png"/><Relationship Id="rId12" Type="http://schemas.openxmlformats.org/officeDocument/2006/relationships/image" Target="../media/image313.png"/><Relationship Id="rId2" Type="http://schemas.openxmlformats.org/officeDocument/2006/relationships/notesSlide" Target="../notesSlides/notesSlide99.xml"/><Relationship Id="rId1" Type="http://schemas.openxmlformats.org/officeDocument/2006/relationships/slideLayout" Target="../slideLayouts/slideLayout19.xml"/><Relationship Id="rId6" Type="http://schemas.openxmlformats.org/officeDocument/2006/relationships/image" Target="../media/image307.png"/><Relationship Id="rId11" Type="http://schemas.openxmlformats.org/officeDocument/2006/relationships/image" Target="../media/image312.png"/><Relationship Id="rId5" Type="http://schemas.openxmlformats.org/officeDocument/2006/relationships/image" Target="../media/image302.png"/><Relationship Id="rId10" Type="http://schemas.openxmlformats.org/officeDocument/2006/relationships/image" Target="../media/image311.png"/><Relationship Id="rId4" Type="http://schemas.openxmlformats.org/officeDocument/2006/relationships/image" Target="../media/image305.png"/><Relationship Id="rId9" Type="http://schemas.openxmlformats.org/officeDocument/2006/relationships/image" Target="../media/image3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txBox="1">
            <a:spLocks noGrp="1" noChangeArrowheads="1"/>
          </p:cNvSpPr>
          <p:nvPr>
            <p:ph type="ctrTitle"/>
          </p:nvPr>
        </p:nvSpPr>
        <p:spPr/>
        <p:txBody>
          <a:bodyPr/>
          <a:lstStyle/>
          <a:p>
            <a:pPr eaLnBrk="1" fontAlgn="auto" hangingPunct="1">
              <a:spcAft>
                <a:spcPts val="0"/>
              </a:spcAft>
              <a:defRPr/>
            </a:pPr>
            <a:r>
              <a:rPr lang="tr-TR" sz="3200" b="1" dirty="0" smtClean="0">
                <a:solidFill>
                  <a:schemeClr val="bg1"/>
                </a:solidFill>
                <a:effectLst>
                  <a:outerShdw blurRad="38100" dist="38100" dir="2700000" algn="tl">
                    <a:srgbClr val="C0C0C0"/>
                  </a:outerShdw>
                </a:effectLst>
              </a:rPr>
              <a:t> </a:t>
            </a:r>
          </a:p>
        </p:txBody>
      </p:sp>
      <p:sp>
        <p:nvSpPr>
          <p:cNvPr id="7171" name="Metin kutusu 1"/>
          <p:cNvSpPr txBox="1">
            <a:spLocks noChangeArrowheads="1"/>
          </p:cNvSpPr>
          <p:nvPr/>
        </p:nvSpPr>
        <p:spPr bwMode="auto">
          <a:xfrm>
            <a:off x="1907704" y="3383146"/>
            <a:ext cx="6948265" cy="646331"/>
          </a:xfrm>
          <a:prstGeom prst="rect">
            <a:avLst/>
          </a:prstGeom>
          <a:noFill/>
          <a:ln w="9525">
            <a:noFill/>
            <a:miter lim="800000"/>
            <a:headEnd/>
            <a:tailEnd/>
          </a:ln>
        </p:spPr>
        <p:txBody>
          <a:bodyPr wrap="square">
            <a:spAutoFit/>
          </a:bodyPr>
          <a:lstStyle/>
          <a:p>
            <a:pPr algn="r"/>
            <a:r>
              <a:rPr lang="tr-TR" sz="2000" b="1" dirty="0">
                <a:solidFill>
                  <a:schemeClr val="bg1"/>
                </a:solidFill>
                <a:latin typeface="Arial" pitchFamily="34" charset="0"/>
                <a:cs typeface="Arial" pitchFamily="34" charset="0"/>
              </a:rPr>
              <a:t>Özel Eğitim ve Rehberlik Hizmetleri Genel Müdürlüğü</a:t>
            </a:r>
          </a:p>
          <a:p>
            <a:pPr algn="r"/>
            <a:endParaRPr lang="tr-TR" sz="1600" dirty="0">
              <a:latin typeface="Arial" pitchFamily="34" charset="0"/>
              <a:cs typeface="Arial" pitchFamily="34" charset="0"/>
            </a:endParaRPr>
          </a:p>
        </p:txBody>
      </p:sp>
      <p:sp>
        <p:nvSpPr>
          <p:cNvPr id="7172" name="Metin kutusu 4"/>
          <p:cNvSpPr txBox="1">
            <a:spLocks noChangeArrowheads="1"/>
          </p:cNvSpPr>
          <p:nvPr/>
        </p:nvSpPr>
        <p:spPr bwMode="auto">
          <a:xfrm>
            <a:off x="5327650" y="4191930"/>
            <a:ext cx="3852862" cy="369332"/>
          </a:xfrm>
          <a:prstGeom prst="rect">
            <a:avLst/>
          </a:prstGeom>
          <a:noFill/>
          <a:ln w="9525">
            <a:noFill/>
            <a:miter lim="800000"/>
            <a:headEnd/>
            <a:tailEnd/>
          </a:ln>
        </p:spPr>
        <p:txBody>
          <a:bodyPr>
            <a:spAutoFit/>
          </a:bodyPr>
          <a:lstStyle/>
          <a:p>
            <a:pPr algn="ctr"/>
            <a:endParaRPr lang="tr-TR" b="1" dirty="0">
              <a:latin typeface="Arial" pitchFamily="34" charset="0"/>
              <a:cs typeface="Arial" pitchFamily="34" charset="0"/>
            </a:endParaRPr>
          </a:p>
        </p:txBody>
      </p:sp>
    </p:spTree>
    <p:extLst>
      <p:ext uri="{BB962C8B-B14F-4D97-AF65-F5344CB8AC3E}">
        <p14:creationId xmlns:p14="http://schemas.microsoft.com/office/powerpoint/2010/main" xmlns="" val="3807004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ReHBeRLiK.jpg"/>
          <p:cNvPicPr>
            <a:picLocks noChangeAspect="1"/>
          </p:cNvPicPr>
          <p:nvPr/>
        </p:nvPicPr>
        <p:blipFill>
          <a:blip r:embed="rId3"/>
          <a:stretch>
            <a:fillRect/>
          </a:stretch>
        </p:blipFill>
        <p:spPr>
          <a:xfrm>
            <a:off x="0" y="671426"/>
            <a:ext cx="9144000" cy="4472092"/>
          </a:xfrm>
          <a:prstGeom prst="rect">
            <a:avLst/>
          </a:prstGeom>
        </p:spPr>
      </p:pic>
      <p:sp>
        <p:nvSpPr>
          <p:cNvPr id="7" name="6 Metin kutusu"/>
          <p:cNvSpPr txBox="1"/>
          <p:nvPr/>
        </p:nvSpPr>
        <p:spPr>
          <a:xfrm>
            <a:off x="2143108" y="1643056"/>
            <a:ext cx="7000892" cy="2000548"/>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Rehberlik hizmetlerinin etkililiğinin artırılması için gerçekçi ve uygulanabilir bir programın hazırlanmasının sağlanması,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Rehberlik hizmetlerinin okul kurumun ihtiyaçlarına dayalı olarak hazırlanmış ölçülebilir ve hesap verebilir bir program dahilinde verilmesinin sağlanması,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Rehberlik hizmetlerinin görünürlüğünün artırılması,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Sunulan rehberlik hizmetlerine ait verilerin anlık olarak takip edilmesi, </a:t>
            </a:r>
          </a:p>
          <a:p>
            <a:pPr algn="just"/>
            <a:endParaRPr lang="tr-TR" sz="1000" dirty="0" smtClean="0">
              <a:latin typeface="Arial Unicode MS" pitchFamily="34" charset="-128"/>
              <a:ea typeface="Arial Unicode MS" pitchFamily="34" charset="-128"/>
              <a:cs typeface="Arial Unicode MS" pitchFamily="34" charset="-128"/>
            </a:endParaRPr>
          </a:p>
        </p:txBody>
      </p:sp>
      <p:pic>
        <p:nvPicPr>
          <p:cNvPr id="5" name="4 Resim" descr="BÖLÜM-1.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jpg"/>
          <p:cNvPicPr>
            <a:picLocks noChangeAspect="1"/>
          </p:cNvPicPr>
          <p:nvPr/>
        </p:nvPicPr>
        <p:blipFill>
          <a:blip r:embed="rId3"/>
          <a:stretch>
            <a:fillRect/>
          </a:stretch>
        </p:blipFill>
        <p:spPr>
          <a:xfrm>
            <a:off x="0" y="671426"/>
            <a:ext cx="9144000" cy="4472092"/>
          </a:xfrm>
          <a:prstGeom prst="rect">
            <a:avLst/>
          </a:prstGeom>
        </p:spPr>
      </p:pic>
      <p:pic>
        <p:nvPicPr>
          <p:cNvPr id="16" name="15 Resim" descr="Okul Müdürü Duyuru.jpg"/>
          <p:cNvPicPr>
            <a:picLocks noChangeAspect="1"/>
          </p:cNvPicPr>
          <p:nvPr/>
        </p:nvPicPr>
        <p:blipFill>
          <a:blip r:embed="rId4"/>
          <a:stretch>
            <a:fillRect/>
          </a:stretch>
        </p:blipFill>
        <p:spPr>
          <a:xfrm>
            <a:off x="2214546" y="714362"/>
            <a:ext cx="6905625" cy="4381500"/>
          </a:xfrm>
          <a:prstGeom prst="rect">
            <a:avLst/>
          </a:prstGeom>
        </p:spPr>
      </p:pic>
      <p:pic>
        <p:nvPicPr>
          <p:cNvPr id="3087" name="Picture 15"/>
          <p:cNvPicPr>
            <a:picLocks noChangeAspect="1" noChangeArrowheads="1"/>
          </p:cNvPicPr>
          <p:nvPr/>
        </p:nvPicPr>
        <p:blipFill>
          <a:blip r:embed="rId5"/>
          <a:srcRect/>
          <a:stretch>
            <a:fillRect/>
          </a:stretch>
        </p:blipFill>
        <p:spPr bwMode="auto">
          <a:xfrm>
            <a:off x="95233" y="2714626"/>
            <a:ext cx="2047875" cy="1704975"/>
          </a:xfrm>
          <a:prstGeom prst="rect">
            <a:avLst/>
          </a:prstGeom>
          <a:noFill/>
          <a:ln w="9525">
            <a:noFill/>
            <a:miter lim="800000"/>
            <a:headEnd/>
            <a:tailEnd/>
          </a:ln>
          <a:effectLst/>
        </p:spPr>
      </p:pic>
      <p:pic>
        <p:nvPicPr>
          <p:cNvPr id="3089" name="Picture 17"/>
          <p:cNvPicPr>
            <a:picLocks noChangeAspect="1" noChangeArrowheads="1"/>
          </p:cNvPicPr>
          <p:nvPr/>
        </p:nvPicPr>
        <p:blipFill>
          <a:blip r:embed="rId6"/>
          <a:srcRect/>
          <a:stretch>
            <a:fillRect/>
          </a:stretch>
        </p:blipFill>
        <p:spPr bwMode="auto">
          <a:xfrm>
            <a:off x="71406" y="2714626"/>
            <a:ext cx="2066925" cy="1457325"/>
          </a:xfrm>
          <a:prstGeom prst="rect">
            <a:avLst/>
          </a:prstGeom>
          <a:noFill/>
          <a:ln w="9525">
            <a:noFill/>
            <a:miter lim="800000"/>
            <a:headEnd/>
            <a:tailEnd/>
          </a:ln>
          <a:effectLst/>
        </p:spPr>
      </p:pic>
      <p:pic>
        <p:nvPicPr>
          <p:cNvPr id="3090" name="Picture 18"/>
          <p:cNvPicPr>
            <a:picLocks noChangeAspect="1" noChangeArrowheads="1"/>
          </p:cNvPicPr>
          <p:nvPr/>
        </p:nvPicPr>
        <p:blipFill>
          <a:blip r:embed="rId7"/>
          <a:srcRect/>
          <a:stretch>
            <a:fillRect/>
          </a:stretch>
        </p:blipFill>
        <p:spPr bwMode="auto">
          <a:xfrm>
            <a:off x="142844" y="3071816"/>
            <a:ext cx="1962150" cy="200025"/>
          </a:xfrm>
          <a:prstGeom prst="rect">
            <a:avLst/>
          </a:prstGeom>
          <a:noFill/>
          <a:ln w="9525">
            <a:noFill/>
            <a:miter lim="800000"/>
            <a:headEnd/>
            <a:tailEnd/>
          </a:ln>
          <a:effectLst/>
        </p:spPr>
      </p:pic>
      <p:pic>
        <p:nvPicPr>
          <p:cNvPr id="3093" name="Picture 21"/>
          <p:cNvPicPr>
            <a:picLocks noChangeAspect="1" noChangeArrowheads="1"/>
          </p:cNvPicPr>
          <p:nvPr/>
        </p:nvPicPr>
        <p:blipFill>
          <a:blip r:embed="rId8"/>
          <a:srcRect/>
          <a:stretch>
            <a:fillRect/>
          </a:stretch>
        </p:blipFill>
        <p:spPr bwMode="auto">
          <a:xfrm>
            <a:off x="2201895" y="714362"/>
            <a:ext cx="6942137" cy="4381500"/>
          </a:xfrm>
          <a:prstGeom prst="rect">
            <a:avLst/>
          </a:prstGeom>
          <a:noFill/>
          <a:ln w="9525">
            <a:noFill/>
            <a:miter lim="800000"/>
            <a:headEnd/>
            <a:tailEnd/>
          </a:ln>
          <a:effectLst/>
        </p:spPr>
      </p:pic>
      <p:sp>
        <p:nvSpPr>
          <p:cNvPr id="10" name="9 Dikdörtgen"/>
          <p:cNvSpPr/>
          <p:nvPr/>
        </p:nvSpPr>
        <p:spPr>
          <a:xfrm>
            <a:off x="1000100" y="71420"/>
            <a:ext cx="8143900" cy="492443"/>
          </a:xfrm>
          <a:prstGeom prst="rect">
            <a:avLst/>
          </a:prstGeom>
        </p:spPr>
        <p:txBody>
          <a:bodyPr wrap="square">
            <a:spAutoFit/>
          </a:bodyPr>
          <a:lstStyle/>
          <a:p>
            <a:pPr algn="just">
              <a:spcBef>
                <a:spcPct val="0"/>
              </a:spcBef>
              <a:buClr>
                <a:srgbClr val="FFFFFF"/>
              </a:buClr>
              <a:buNone/>
            </a:pPr>
            <a:r>
              <a:rPr lang="tr-TR" sz="1300" dirty="0" smtClean="0">
                <a:latin typeface="Arial Unicode MS" pitchFamily="34" charset="-128"/>
                <a:ea typeface="Arial Unicode MS" pitchFamily="34" charset="-128"/>
                <a:cs typeface="Arial Unicode MS" pitchFamily="34" charset="-128"/>
              </a:rPr>
              <a:t>e-Rehberlik Modülü’nde yer alan listeden </a:t>
            </a:r>
            <a:r>
              <a:rPr lang="tr-TR" sz="1300" b="1" dirty="0" smtClean="0">
                <a:latin typeface="Arial Unicode MS" pitchFamily="34" charset="-128"/>
                <a:ea typeface="Arial Unicode MS" pitchFamily="34" charset="-128"/>
                <a:cs typeface="Arial Unicode MS" pitchFamily="34" charset="-128"/>
              </a:rPr>
              <a:t>“Rehberlik Programı Hazırlama” </a:t>
            </a:r>
            <a:r>
              <a:rPr lang="tr-TR" sz="1300" dirty="0" smtClean="0">
                <a:latin typeface="Arial Unicode MS" pitchFamily="34" charset="-128"/>
                <a:ea typeface="Arial Unicode MS" pitchFamily="34" charset="-128"/>
                <a:cs typeface="Arial Unicode MS" pitchFamily="34" charset="-128"/>
              </a:rPr>
              <a:t>sekmesine tıklanır. Açılan menüden </a:t>
            </a:r>
            <a:r>
              <a:rPr lang="tr-TR" sz="1300" b="1" dirty="0" smtClean="0">
                <a:latin typeface="Arial Unicode MS" pitchFamily="34" charset="-128"/>
                <a:ea typeface="Arial Unicode MS" pitchFamily="34" charset="-128"/>
                <a:cs typeface="Arial Unicode MS" pitchFamily="34" charset="-128"/>
              </a:rPr>
              <a:t>“Yıllık Program Girişi” </a:t>
            </a:r>
            <a:r>
              <a:rPr lang="tr-TR" sz="1300" dirty="0" smtClean="0">
                <a:latin typeface="Arial Unicode MS" pitchFamily="34" charset="-128"/>
                <a:ea typeface="Arial Unicode MS" pitchFamily="34" charset="-128"/>
                <a:cs typeface="Arial Unicode MS" pitchFamily="34" charset="-128"/>
              </a:rPr>
              <a:t>seçilir.</a:t>
            </a:r>
            <a:endParaRPr lang="tr-TR" sz="1300" dirty="0" smtClean="0">
              <a:latin typeface="Arial Narrow" pitchFamily="34" charset="0"/>
              <a:cs typeface="Arial" charset="0"/>
            </a:endParaRPr>
          </a:p>
        </p:txBody>
      </p:sp>
      <p:pic>
        <p:nvPicPr>
          <p:cNvPr id="11" name="10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87"/>
                                        </p:tgtEl>
                                        <p:attrNameLst>
                                          <p:attrName>style.visibility</p:attrName>
                                        </p:attrNameLst>
                                      </p:cBhvr>
                                      <p:to>
                                        <p:strVal val="visible"/>
                                      </p:to>
                                    </p:set>
                                    <p:animEffect transition="in" filter="fade">
                                      <p:cBhvr>
                                        <p:cTn id="19" dur="2000"/>
                                        <p:tgtEl>
                                          <p:spTgt spid="308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89"/>
                                        </p:tgtEl>
                                        <p:attrNameLst>
                                          <p:attrName>style.visibility</p:attrName>
                                        </p:attrNameLst>
                                      </p:cBhvr>
                                      <p:to>
                                        <p:strVal val="visible"/>
                                      </p:to>
                                    </p:set>
                                    <p:animEffect transition="in" filter="fade">
                                      <p:cBhvr>
                                        <p:cTn id="24" dur="1000"/>
                                        <p:tgtEl>
                                          <p:spTgt spid="308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90"/>
                                        </p:tgtEl>
                                        <p:attrNameLst>
                                          <p:attrName>style.visibility</p:attrName>
                                        </p:attrNameLst>
                                      </p:cBhvr>
                                      <p:to>
                                        <p:strVal val="visible"/>
                                      </p:to>
                                    </p:set>
                                    <p:animEffect transition="in" filter="fade">
                                      <p:cBhvr>
                                        <p:cTn id="29" dur="2000"/>
                                        <p:tgtEl>
                                          <p:spTgt spid="3090"/>
                                        </p:tgtEl>
                                      </p:cBhvr>
                                    </p:animEffect>
                                  </p:childTnLst>
                                </p:cTn>
                              </p:par>
                              <p:par>
                                <p:cTn id="30" presetID="10" presetClass="exit" presetSubtype="0" fill="hold" nodeType="withEffect">
                                  <p:stCondLst>
                                    <p:cond delay="0"/>
                                  </p:stCondLst>
                                  <p:childTnLst>
                                    <p:animEffect transition="out" filter="fade">
                                      <p:cBhvr>
                                        <p:cTn id="31" dur="2000"/>
                                        <p:tgtEl>
                                          <p:spTgt spid="16"/>
                                        </p:tgtEl>
                                      </p:cBhvr>
                                    </p:animEffect>
                                    <p:set>
                                      <p:cBhvr>
                                        <p:cTn id="32" dur="1" fill="hold">
                                          <p:stCondLst>
                                            <p:cond delay="1999"/>
                                          </p:stCondLst>
                                        </p:cTn>
                                        <p:tgtEl>
                                          <p:spTgt spid="16"/>
                                        </p:tgtEl>
                                        <p:attrNameLst>
                                          <p:attrName>style.visibility</p:attrName>
                                        </p:attrNameLst>
                                      </p:cBhvr>
                                      <p:to>
                                        <p:strVal val="hidden"/>
                                      </p:to>
                                    </p:se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3093"/>
                                        </p:tgtEl>
                                        <p:attrNameLst>
                                          <p:attrName>style.visibility</p:attrName>
                                        </p:attrNameLst>
                                      </p:cBhvr>
                                      <p:to>
                                        <p:strVal val="visible"/>
                                      </p:to>
                                    </p:set>
                                    <p:animEffect transition="in" filter="fade">
                                      <p:cBhvr>
                                        <p:cTn id="36" dur="2000"/>
                                        <p:tgtEl>
                                          <p:spTgt spid="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pl-PL" sz="1600" b="1" dirty="0" smtClean="0">
                <a:solidFill>
                  <a:schemeClr val="bg1"/>
                </a:solidFill>
                <a:latin typeface="Arial Narrow" pitchFamily="34" charset="0"/>
              </a:rPr>
              <a:t>3.2.1.Yıllık Program Girişi Ekranında Yer Alan Bölümler </a:t>
            </a:r>
            <a:endParaRPr lang="tr-TR" sz="1600" b="1" dirty="0">
              <a:solidFill>
                <a:schemeClr val="bg1"/>
              </a:solidFill>
              <a:latin typeface="Arial Narrow" pitchFamily="34" charset="0"/>
            </a:endParaRPr>
          </a:p>
        </p:txBody>
      </p:sp>
      <p:pic>
        <p:nvPicPr>
          <p:cNvPr id="6" name="5 Resim" descr="Rehberlik Programı Hazırlama-01.jpg"/>
          <p:cNvPicPr>
            <a:picLocks noChangeAspect="1"/>
          </p:cNvPicPr>
          <p:nvPr/>
        </p:nvPicPr>
        <p:blipFill>
          <a:blip r:embed="rId3"/>
          <a:stretch>
            <a:fillRect/>
          </a:stretch>
        </p:blipFill>
        <p:spPr>
          <a:xfrm>
            <a:off x="0" y="671426"/>
            <a:ext cx="9144000" cy="4472092"/>
          </a:xfrm>
          <a:prstGeom prst="rect">
            <a:avLst/>
          </a:prstGeom>
        </p:spPr>
      </p:pic>
      <p:pic>
        <p:nvPicPr>
          <p:cNvPr id="5" name="4 Resim" descr="BÖLÜM-3.jpg"/>
          <p:cNvPicPr>
            <a:picLocks noChangeAspect="1"/>
          </p:cNvPicPr>
          <p:nvPr/>
        </p:nvPicPr>
        <p:blipFill>
          <a:blip r:embed="rId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Hazırlama-01.jpg"/>
          <p:cNvPicPr>
            <a:picLocks noChangeAspect="1"/>
          </p:cNvPicPr>
          <p:nvPr/>
        </p:nvPicPr>
        <p:blipFill>
          <a:blip r:embed="rId3"/>
          <a:stretch>
            <a:fillRect/>
          </a:stretch>
        </p:blipFill>
        <p:spPr>
          <a:xfrm>
            <a:off x="0" y="671426"/>
            <a:ext cx="9144000" cy="4472092"/>
          </a:xfrm>
          <a:prstGeom prst="rect">
            <a:avLst/>
          </a:prstGeom>
        </p:spPr>
      </p:pic>
      <p:pic>
        <p:nvPicPr>
          <p:cNvPr id="4098" name="Picture 2"/>
          <p:cNvPicPr>
            <a:picLocks noChangeAspect="1" noChangeArrowheads="1"/>
          </p:cNvPicPr>
          <p:nvPr/>
        </p:nvPicPr>
        <p:blipFill>
          <a:blip r:embed="rId4"/>
          <a:srcRect/>
          <a:stretch>
            <a:fillRect/>
          </a:stretch>
        </p:blipFill>
        <p:spPr bwMode="auto">
          <a:xfrm>
            <a:off x="4071934" y="2114550"/>
            <a:ext cx="1971675" cy="4572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a:srcRect/>
          <a:stretch>
            <a:fillRect/>
          </a:stretch>
        </p:blipFill>
        <p:spPr bwMode="auto">
          <a:xfrm>
            <a:off x="4071934" y="2143122"/>
            <a:ext cx="1962150" cy="4381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a:srcRect/>
          <a:stretch>
            <a:fillRect/>
          </a:stretch>
        </p:blipFill>
        <p:spPr bwMode="auto">
          <a:xfrm>
            <a:off x="4071934" y="1928808"/>
            <a:ext cx="2000250" cy="209550"/>
          </a:xfrm>
          <a:prstGeom prst="rect">
            <a:avLst/>
          </a:prstGeom>
          <a:noFill/>
          <a:ln w="9525">
            <a:noFill/>
            <a:miter lim="800000"/>
            <a:headEnd/>
            <a:tailEnd/>
          </a:ln>
          <a:effectLst/>
        </p:spPr>
      </p:pic>
      <p:pic>
        <p:nvPicPr>
          <p:cNvPr id="4102" name="Picture 6"/>
          <p:cNvPicPr>
            <a:picLocks noChangeAspect="1" noChangeArrowheads="1"/>
          </p:cNvPicPr>
          <p:nvPr/>
        </p:nvPicPr>
        <p:blipFill>
          <a:blip r:embed="rId7"/>
          <a:srcRect/>
          <a:stretch>
            <a:fillRect/>
          </a:stretch>
        </p:blipFill>
        <p:spPr bwMode="auto">
          <a:xfrm>
            <a:off x="4071934" y="2143122"/>
            <a:ext cx="1533525" cy="219075"/>
          </a:xfrm>
          <a:prstGeom prst="rect">
            <a:avLst/>
          </a:prstGeom>
          <a:noFill/>
          <a:ln w="9525">
            <a:noFill/>
            <a:miter lim="800000"/>
            <a:headEnd/>
            <a:tailEnd/>
          </a:ln>
          <a:effectLst/>
        </p:spPr>
      </p:pic>
      <p:pic>
        <p:nvPicPr>
          <p:cNvPr id="1042" name="Picture 18"/>
          <p:cNvPicPr>
            <a:picLocks noChangeAspect="1" noChangeArrowheads="1"/>
          </p:cNvPicPr>
          <p:nvPr/>
        </p:nvPicPr>
        <p:blipFill>
          <a:blip r:embed="rId8"/>
          <a:srcRect/>
          <a:stretch>
            <a:fillRect/>
          </a:stretch>
        </p:blipFill>
        <p:spPr bwMode="auto">
          <a:xfrm>
            <a:off x="0" y="714362"/>
            <a:ext cx="2152650" cy="4410075"/>
          </a:xfrm>
          <a:prstGeom prst="rect">
            <a:avLst/>
          </a:prstGeom>
          <a:noFill/>
          <a:ln w="9525">
            <a:noFill/>
            <a:miter lim="800000"/>
            <a:headEnd/>
            <a:tailEnd/>
          </a:ln>
          <a:effectLst/>
        </p:spPr>
      </p:pic>
      <p:sp>
        <p:nvSpPr>
          <p:cNvPr id="9" name="8 Dikdörtgen"/>
          <p:cNvSpPr/>
          <p:nvPr/>
        </p:nvSpPr>
        <p:spPr>
          <a:xfrm>
            <a:off x="1000100" y="0"/>
            <a:ext cx="8143900" cy="692497"/>
          </a:xfrm>
          <a:prstGeom prst="rect">
            <a:avLst/>
          </a:prstGeom>
        </p:spPr>
        <p:txBody>
          <a:bodyPr wrap="square">
            <a:spAutoFit/>
          </a:bodyPr>
          <a:lstStyle/>
          <a:p>
            <a:pPr algn="just">
              <a:spcBef>
                <a:spcPct val="0"/>
              </a:spcBef>
              <a:buClr>
                <a:srgbClr val="FFFFFF"/>
              </a:buClr>
              <a:buNone/>
            </a:pPr>
            <a:r>
              <a:rPr lang="tr-TR" sz="1300" b="1" dirty="0" smtClean="0">
                <a:latin typeface="Arial Unicode MS" pitchFamily="34" charset="-128"/>
                <a:ea typeface="Arial Unicode MS" pitchFamily="34" charset="-128"/>
                <a:cs typeface="Arial Unicode MS" pitchFamily="34" charset="-128"/>
              </a:rPr>
              <a:t>Rehberlik Hizmet Türü</a:t>
            </a:r>
            <a:r>
              <a:rPr lang="tr-TR" sz="1300" dirty="0" smtClean="0">
                <a:latin typeface="Arial Unicode MS" pitchFamily="34" charset="-128"/>
                <a:ea typeface="Arial Unicode MS" pitchFamily="34" charset="-128"/>
                <a:cs typeface="Arial Unicode MS" pitchFamily="34" charset="-128"/>
              </a:rPr>
              <a:t>: Bu bölümde Rehberlik Hizmetleri Sunum Sistemi’nde yer alan hizmet kategorileri açılır. İlgili ay için Rehberlik Hizmetleri Sunum Sistemi’nde önceden belirlenen çalışmalar, ekranda yer alan aşamalar kullanılarak seçilir.</a:t>
            </a:r>
            <a:endParaRPr lang="tr-TR" sz="1300" dirty="0" smtClean="0">
              <a:latin typeface="Arial Narrow" pitchFamily="34" charset="0"/>
              <a:cs typeface="Arial" charset="0"/>
            </a:endParaRPr>
          </a:p>
        </p:txBody>
      </p:sp>
      <p:pic>
        <p:nvPicPr>
          <p:cNvPr id="10" name="9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042"/>
                                        </p:tgtEl>
                                        <p:attrNameLst>
                                          <p:attrName>style.visibility</p:attrName>
                                        </p:attrNameLst>
                                      </p:cBhvr>
                                      <p:to>
                                        <p:strVal val="visible"/>
                                      </p:to>
                                    </p:set>
                                    <p:anim calcmode="lin" valueType="num">
                                      <p:cBhvr>
                                        <p:cTn id="12" dur="1000" fill="hold"/>
                                        <p:tgtEl>
                                          <p:spTgt spid="1042"/>
                                        </p:tgtEl>
                                        <p:attrNameLst>
                                          <p:attrName>ppt_w</p:attrName>
                                        </p:attrNameLst>
                                      </p:cBhvr>
                                      <p:tavLst>
                                        <p:tav tm="0">
                                          <p:val>
                                            <p:strVal val="#ppt_w+.3"/>
                                          </p:val>
                                        </p:tav>
                                        <p:tav tm="100000">
                                          <p:val>
                                            <p:strVal val="#ppt_w"/>
                                          </p:val>
                                        </p:tav>
                                      </p:tavLst>
                                    </p:anim>
                                    <p:anim calcmode="lin" valueType="num">
                                      <p:cBhvr>
                                        <p:cTn id="13" dur="1000" fill="hold"/>
                                        <p:tgtEl>
                                          <p:spTgt spid="1042"/>
                                        </p:tgtEl>
                                        <p:attrNameLst>
                                          <p:attrName>ppt_h</p:attrName>
                                        </p:attrNameLst>
                                      </p:cBhvr>
                                      <p:tavLst>
                                        <p:tav tm="0">
                                          <p:val>
                                            <p:strVal val="#ppt_h"/>
                                          </p:val>
                                        </p:tav>
                                        <p:tav tm="100000">
                                          <p:val>
                                            <p:strVal val="#ppt_h"/>
                                          </p:val>
                                        </p:tav>
                                      </p:tavLst>
                                    </p:anim>
                                    <p:animEffect transition="in" filter="fade">
                                      <p:cBhvr>
                                        <p:cTn id="14" dur="1000"/>
                                        <p:tgtEl>
                                          <p:spTgt spid="104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slide(fromTop)">
                                      <p:cBhvr>
                                        <p:cTn id="23" dur="10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2000"/>
                                        <p:tgtEl>
                                          <p:spTgt spid="4099"/>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4101"/>
                                        </p:tgtEl>
                                        <p:attrNameLst>
                                          <p:attrName>style.visibility</p:attrName>
                                        </p:attrNameLst>
                                      </p:cBhvr>
                                      <p:to>
                                        <p:strVal val="visible"/>
                                      </p:to>
                                    </p:set>
                                    <p:animEffect transition="in" filter="slide(fromBottom)">
                                      <p:cBhvr>
                                        <p:cTn id="33" dur="1000"/>
                                        <p:tgtEl>
                                          <p:spTgt spid="4101"/>
                                        </p:tgtEl>
                                      </p:cBhvr>
                                    </p:animEffect>
                                  </p:childTnLst>
                                </p:cTn>
                              </p:par>
                              <p:par>
                                <p:cTn id="34" presetID="55" presetClass="exit" presetSubtype="0" fill="hold" nodeType="withEffect">
                                  <p:stCondLst>
                                    <p:cond delay="0"/>
                                  </p:stCondLst>
                                  <p:childTnLst>
                                    <p:anim calcmode="lin" valueType="num">
                                      <p:cBhvr>
                                        <p:cTn id="35" dur="1000"/>
                                        <p:tgtEl>
                                          <p:spTgt spid="4098"/>
                                        </p:tgtEl>
                                        <p:attrNameLst>
                                          <p:attrName>ppt_w</p:attrName>
                                        </p:attrNameLst>
                                      </p:cBhvr>
                                      <p:tavLst>
                                        <p:tav tm="0">
                                          <p:val>
                                            <p:strVal val="ppt_w"/>
                                          </p:val>
                                        </p:tav>
                                        <p:tav tm="100000">
                                          <p:val>
                                            <p:strVal val="ppt_w*0.70"/>
                                          </p:val>
                                        </p:tav>
                                      </p:tavLst>
                                    </p:anim>
                                    <p:anim calcmode="lin" valueType="num">
                                      <p:cBhvr>
                                        <p:cTn id="36" dur="1000"/>
                                        <p:tgtEl>
                                          <p:spTgt spid="4098"/>
                                        </p:tgtEl>
                                        <p:attrNameLst>
                                          <p:attrName>ppt_h</p:attrName>
                                        </p:attrNameLst>
                                      </p:cBhvr>
                                      <p:tavLst>
                                        <p:tav tm="0">
                                          <p:val>
                                            <p:strVal val="ppt_h"/>
                                          </p:val>
                                        </p:tav>
                                        <p:tav tm="100000">
                                          <p:val>
                                            <p:strVal val="ppt_h"/>
                                          </p:val>
                                        </p:tav>
                                      </p:tavLst>
                                    </p:anim>
                                    <p:animEffect transition="out" filter="fade">
                                      <p:cBhvr>
                                        <p:cTn id="37" dur="1000"/>
                                        <p:tgtEl>
                                          <p:spTgt spid="4098"/>
                                        </p:tgtEl>
                                      </p:cBhvr>
                                    </p:animEffect>
                                    <p:set>
                                      <p:cBhvr>
                                        <p:cTn id="38" dur="1" fill="hold">
                                          <p:stCondLst>
                                            <p:cond delay="999"/>
                                          </p:stCondLst>
                                        </p:cTn>
                                        <p:tgtEl>
                                          <p:spTgt spid="4098"/>
                                        </p:tgtEl>
                                        <p:attrNameLst>
                                          <p:attrName>style.visibility</p:attrName>
                                        </p:attrNameLst>
                                      </p:cBhvr>
                                      <p:to>
                                        <p:strVal val="hidden"/>
                                      </p:to>
                                    </p:set>
                                  </p:childTnLst>
                                </p:cTn>
                              </p:par>
                              <p:par>
                                <p:cTn id="39" presetID="55" presetClass="exit" presetSubtype="0" fill="hold" nodeType="withEffect">
                                  <p:stCondLst>
                                    <p:cond delay="0"/>
                                  </p:stCondLst>
                                  <p:childTnLst>
                                    <p:anim calcmode="lin" valueType="num">
                                      <p:cBhvr>
                                        <p:cTn id="40" dur="1000"/>
                                        <p:tgtEl>
                                          <p:spTgt spid="4099"/>
                                        </p:tgtEl>
                                        <p:attrNameLst>
                                          <p:attrName>ppt_w</p:attrName>
                                        </p:attrNameLst>
                                      </p:cBhvr>
                                      <p:tavLst>
                                        <p:tav tm="0">
                                          <p:val>
                                            <p:strVal val="ppt_w"/>
                                          </p:val>
                                        </p:tav>
                                        <p:tav tm="100000">
                                          <p:val>
                                            <p:strVal val="ppt_w*0.70"/>
                                          </p:val>
                                        </p:tav>
                                      </p:tavLst>
                                    </p:anim>
                                    <p:anim calcmode="lin" valueType="num">
                                      <p:cBhvr>
                                        <p:cTn id="41" dur="1000"/>
                                        <p:tgtEl>
                                          <p:spTgt spid="4099"/>
                                        </p:tgtEl>
                                        <p:attrNameLst>
                                          <p:attrName>ppt_h</p:attrName>
                                        </p:attrNameLst>
                                      </p:cBhvr>
                                      <p:tavLst>
                                        <p:tav tm="0">
                                          <p:val>
                                            <p:strVal val="ppt_h"/>
                                          </p:val>
                                        </p:tav>
                                        <p:tav tm="100000">
                                          <p:val>
                                            <p:strVal val="ppt_h"/>
                                          </p:val>
                                        </p:tav>
                                      </p:tavLst>
                                    </p:anim>
                                    <p:animEffect transition="out" filter="fade">
                                      <p:cBhvr>
                                        <p:cTn id="42" dur="1000"/>
                                        <p:tgtEl>
                                          <p:spTgt spid="4099"/>
                                        </p:tgtEl>
                                      </p:cBhvr>
                                    </p:animEffect>
                                    <p:set>
                                      <p:cBhvr>
                                        <p:cTn id="43" dur="1" fill="hold">
                                          <p:stCondLst>
                                            <p:cond delay="999"/>
                                          </p:stCondLst>
                                        </p:cTn>
                                        <p:tgtEl>
                                          <p:spTgt spid="4099"/>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Hazırlama-01.jpg"/>
          <p:cNvPicPr>
            <a:picLocks noChangeAspect="1"/>
          </p:cNvPicPr>
          <p:nvPr/>
        </p:nvPicPr>
        <p:blipFill>
          <a:blip r:embed="rId3"/>
          <a:stretch>
            <a:fillRect/>
          </a:stretch>
        </p:blipFill>
        <p:spPr>
          <a:xfrm>
            <a:off x="0" y="671408"/>
            <a:ext cx="9144000" cy="4472092"/>
          </a:xfrm>
          <a:prstGeom prst="rect">
            <a:avLst/>
          </a:prstGeom>
        </p:spPr>
      </p:pic>
      <p:pic>
        <p:nvPicPr>
          <p:cNvPr id="4098" name="Picture 2"/>
          <p:cNvPicPr>
            <a:picLocks noChangeAspect="1" noChangeArrowheads="1"/>
          </p:cNvPicPr>
          <p:nvPr/>
        </p:nvPicPr>
        <p:blipFill>
          <a:blip r:embed="rId4"/>
          <a:srcRect/>
          <a:stretch>
            <a:fillRect/>
          </a:stretch>
        </p:blipFill>
        <p:spPr bwMode="auto">
          <a:xfrm>
            <a:off x="4071934" y="2114550"/>
            <a:ext cx="1971675" cy="4572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a:srcRect/>
          <a:stretch>
            <a:fillRect/>
          </a:stretch>
        </p:blipFill>
        <p:spPr bwMode="auto">
          <a:xfrm>
            <a:off x="4071934" y="2133600"/>
            <a:ext cx="1962150" cy="4381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a:srcRect/>
          <a:stretch>
            <a:fillRect/>
          </a:stretch>
        </p:blipFill>
        <p:spPr bwMode="auto">
          <a:xfrm>
            <a:off x="4071934" y="1928808"/>
            <a:ext cx="2000250" cy="209550"/>
          </a:xfrm>
          <a:prstGeom prst="rect">
            <a:avLst/>
          </a:prstGeom>
          <a:noFill/>
          <a:ln w="9525">
            <a:noFill/>
            <a:miter lim="800000"/>
            <a:headEnd/>
            <a:tailEnd/>
          </a:ln>
          <a:effectLst/>
        </p:spPr>
      </p:pic>
      <p:pic>
        <p:nvPicPr>
          <p:cNvPr id="4102" name="Picture 6"/>
          <p:cNvPicPr>
            <a:picLocks noChangeAspect="1" noChangeArrowheads="1"/>
          </p:cNvPicPr>
          <p:nvPr/>
        </p:nvPicPr>
        <p:blipFill>
          <a:blip r:embed="rId7"/>
          <a:srcRect/>
          <a:stretch>
            <a:fillRect/>
          </a:stretch>
        </p:blipFill>
        <p:spPr bwMode="auto">
          <a:xfrm>
            <a:off x="4071934" y="2143122"/>
            <a:ext cx="1533525" cy="219075"/>
          </a:xfrm>
          <a:prstGeom prst="rect">
            <a:avLst/>
          </a:prstGeom>
          <a:noFill/>
          <a:ln w="9525">
            <a:noFill/>
            <a:miter lim="800000"/>
            <a:headEnd/>
            <a:tailEnd/>
          </a:ln>
          <a:effectLst/>
        </p:spPr>
      </p:pic>
      <p:pic>
        <p:nvPicPr>
          <p:cNvPr id="1026" name="Picture 2"/>
          <p:cNvPicPr>
            <a:picLocks noChangeAspect="1" noChangeArrowheads="1"/>
          </p:cNvPicPr>
          <p:nvPr/>
        </p:nvPicPr>
        <p:blipFill>
          <a:blip r:embed="rId8"/>
          <a:srcRect/>
          <a:stretch>
            <a:fillRect/>
          </a:stretch>
        </p:blipFill>
        <p:spPr bwMode="auto">
          <a:xfrm>
            <a:off x="4086232" y="2357436"/>
            <a:ext cx="1485900" cy="5238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9"/>
          <a:srcRect/>
          <a:stretch>
            <a:fillRect/>
          </a:stretch>
        </p:blipFill>
        <p:spPr bwMode="auto">
          <a:xfrm>
            <a:off x="4067182" y="2357436"/>
            <a:ext cx="1504950" cy="542925"/>
          </a:xfrm>
          <a:prstGeom prst="rect">
            <a:avLst/>
          </a:prstGeom>
          <a:noFill/>
          <a:ln w="9525">
            <a:noFill/>
            <a:miter lim="800000"/>
            <a:headEnd/>
            <a:tailEnd/>
          </a:ln>
          <a:effectLst/>
        </p:spPr>
      </p:pic>
      <p:pic>
        <p:nvPicPr>
          <p:cNvPr id="1031" name="Picture 7"/>
          <p:cNvPicPr>
            <a:picLocks noChangeAspect="1" noChangeArrowheads="1"/>
          </p:cNvPicPr>
          <p:nvPr/>
        </p:nvPicPr>
        <p:blipFill>
          <a:blip r:embed="rId10"/>
          <a:srcRect/>
          <a:stretch>
            <a:fillRect/>
          </a:stretch>
        </p:blipFill>
        <p:spPr bwMode="auto">
          <a:xfrm>
            <a:off x="4071934" y="2143122"/>
            <a:ext cx="1533525" cy="2095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11"/>
          <a:srcRect/>
          <a:stretch>
            <a:fillRect/>
          </a:stretch>
        </p:blipFill>
        <p:spPr bwMode="auto">
          <a:xfrm>
            <a:off x="4071934" y="2357436"/>
            <a:ext cx="1524000" cy="209550"/>
          </a:xfrm>
          <a:prstGeom prst="rect">
            <a:avLst/>
          </a:prstGeom>
          <a:noFill/>
          <a:ln w="9525">
            <a:noFill/>
            <a:miter lim="800000"/>
            <a:headEnd/>
            <a:tailEnd/>
          </a:ln>
          <a:effectLst/>
        </p:spPr>
      </p:pic>
      <p:pic>
        <p:nvPicPr>
          <p:cNvPr id="1033" name="Picture 9"/>
          <p:cNvPicPr>
            <a:picLocks noChangeAspect="1" noChangeArrowheads="1"/>
          </p:cNvPicPr>
          <p:nvPr/>
        </p:nvPicPr>
        <p:blipFill>
          <a:blip r:embed="rId12"/>
          <a:srcRect/>
          <a:stretch>
            <a:fillRect/>
          </a:stretch>
        </p:blipFill>
        <p:spPr bwMode="auto">
          <a:xfrm>
            <a:off x="4086232" y="2571750"/>
            <a:ext cx="1485900" cy="43815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3"/>
          <a:srcRect/>
          <a:stretch>
            <a:fillRect/>
          </a:stretch>
        </p:blipFill>
        <p:spPr bwMode="auto">
          <a:xfrm>
            <a:off x="4076707" y="2571750"/>
            <a:ext cx="1495425" cy="447675"/>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4"/>
          <a:srcRect/>
          <a:stretch>
            <a:fillRect/>
          </a:stretch>
        </p:blipFill>
        <p:spPr bwMode="auto">
          <a:xfrm>
            <a:off x="4071934" y="2357436"/>
            <a:ext cx="1543050" cy="209550"/>
          </a:xfrm>
          <a:prstGeom prst="rect">
            <a:avLst/>
          </a:prstGeom>
          <a:noFill/>
          <a:ln w="9525">
            <a:noFill/>
            <a:miter lim="800000"/>
            <a:headEnd/>
            <a:tailEnd/>
          </a:ln>
          <a:effectLst/>
        </p:spPr>
      </p:pic>
      <p:pic>
        <p:nvPicPr>
          <p:cNvPr id="1036" name="Picture 12"/>
          <p:cNvPicPr>
            <a:picLocks noChangeAspect="1" noChangeArrowheads="1"/>
          </p:cNvPicPr>
          <p:nvPr/>
        </p:nvPicPr>
        <p:blipFill>
          <a:blip r:embed="rId15"/>
          <a:srcRect/>
          <a:stretch>
            <a:fillRect/>
          </a:stretch>
        </p:blipFill>
        <p:spPr bwMode="auto">
          <a:xfrm>
            <a:off x="4071934" y="2571750"/>
            <a:ext cx="2943225" cy="200025"/>
          </a:xfrm>
          <a:prstGeom prst="rect">
            <a:avLst/>
          </a:prstGeom>
          <a:noFill/>
          <a:ln w="9525">
            <a:noFill/>
            <a:miter lim="800000"/>
            <a:headEnd/>
            <a:tailEnd/>
          </a:ln>
          <a:effectLst/>
        </p:spPr>
      </p:pic>
      <p:pic>
        <p:nvPicPr>
          <p:cNvPr id="1037" name="Picture 13"/>
          <p:cNvPicPr>
            <a:picLocks noChangeAspect="1" noChangeArrowheads="1"/>
          </p:cNvPicPr>
          <p:nvPr/>
        </p:nvPicPr>
        <p:blipFill>
          <a:blip r:embed="rId16"/>
          <a:srcRect/>
          <a:stretch>
            <a:fillRect/>
          </a:stretch>
        </p:blipFill>
        <p:spPr bwMode="auto">
          <a:xfrm>
            <a:off x="4071934" y="2786064"/>
            <a:ext cx="2924175" cy="2124075"/>
          </a:xfrm>
          <a:prstGeom prst="rect">
            <a:avLst/>
          </a:prstGeom>
          <a:noFill/>
          <a:ln w="9525">
            <a:noFill/>
            <a:miter lim="800000"/>
            <a:headEnd/>
            <a:tailEnd/>
          </a:ln>
          <a:effectLst/>
        </p:spPr>
      </p:pic>
      <p:pic>
        <p:nvPicPr>
          <p:cNvPr id="1045" name="Picture 21"/>
          <p:cNvPicPr>
            <a:picLocks noChangeAspect="1" noChangeArrowheads="1"/>
          </p:cNvPicPr>
          <p:nvPr/>
        </p:nvPicPr>
        <p:blipFill>
          <a:blip r:embed="rId17"/>
          <a:srcRect/>
          <a:stretch>
            <a:fillRect/>
          </a:stretch>
        </p:blipFill>
        <p:spPr bwMode="auto">
          <a:xfrm>
            <a:off x="4071934" y="2786064"/>
            <a:ext cx="2905125" cy="2124075"/>
          </a:xfrm>
          <a:prstGeom prst="rect">
            <a:avLst/>
          </a:prstGeom>
          <a:noFill/>
          <a:ln w="9525">
            <a:noFill/>
            <a:miter lim="800000"/>
            <a:headEnd/>
            <a:tailEnd/>
          </a:ln>
          <a:effectLst/>
        </p:spPr>
      </p:pic>
      <p:pic>
        <p:nvPicPr>
          <p:cNvPr id="1046" name="Picture 22"/>
          <p:cNvPicPr>
            <a:picLocks noChangeAspect="1" noChangeArrowheads="1"/>
          </p:cNvPicPr>
          <p:nvPr/>
        </p:nvPicPr>
        <p:blipFill>
          <a:blip r:embed="rId18"/>
          <a:srcRect/>
          <a:stretch>
            <a:fillRect/>
          </a:stretch>
        </p:blipFill>
        <p:spPr bwMode="auto">
          <a:xfrm>
            <a:off x="4071934" y="2571750"/>
            <a:ext cx="2952750" cy="219075"/>
          </a:xfrm>
          <a:prstGeom prst="rect">
            <a:avLst/>
          </a:prstGeom>
          <a:noFill/>
          <a:ln w="9525">
            <a:noFill/>
            <a:miter lim="800000"/>
            <a:headEnd/>
            <a:tailEnd/>
          </a:ln>
          <a:effectLst/>
        </p:spPr>
      </p:pic>
      <p:sp>
        <p:nvSpPr>
          <p:cNvPr id="19" name="18 Dikdörtgen"/>
          <p:cNvSpPr/>
          <p:nvPr/>
        </p:nvSpPr>
        <p:spPr>
          <a:xfrm>
            <a:off x="1000100" y="0"/>
            <a:ext cx="8143900" cy="692497"/>
          </a:xfrm>
          <a:prstGeom prst="rect">
            <a:avLst/>
          </a:prstGeom>
        </p:spPr>
        <p:txBody>
          <a:bodyPr wrap="square">
            <a:spAutoFit/>
          </a:bodyPr>
          <a:lstStyle/>
          <a:p>
            <a:pPr algn="just">
              <a:spcBef>
                <a:spcPct val="0"/>
              </a:spcBef>
              <a:buClr>
                <a:srgbClr val="FFFFFF"/>
              </a:buClr>
              <a:buNone/>
            </a:pPr>
            <a:r>
              <a:rPr lang="tr-TR" sz="1300" b="1" dirty="0" smtClean="0">
                <a:latin typeface="Arial Unicode MS" pitchFamily="34" charset="-128"/>
                <a:ea typeface="Arial Unicode MS" pitchFamily="34" charset="-128"/>
                <a:cs typeface="Arial Unicode MS" pitchFamily="34" charset="-128"/>
              </a:rPr>
              <a:t>Aşamalar</a:t>
            </a:r>
            <a:r>
              <a:rPr lang="tr-TR" sz="1300" dirty="0" smtClean="0">
                <a:latin typeface="Arial Unicode MS" pitchFamily="34" charset="-128"/>
                <a:ea typeface="Arial Unicode MS" pitchFamily="34" charset="-128"/>
                <a:cs typeface="Arial Unicode MS" pitchFamily="34" charset="-128"/>
              </a:rPr>
              <a:t>: Giriş yapılacak çalışmaya uygun olarak </a:t>
            </a:r>
            <a:r>
              <a:rPr lang="tr-TR" sz="1300" b="1" dirty="0" smtClean="0">
                <a:latin typeface="Arial Unicode MS" pitchFamily="34" charset="-128"/>
                <a:ea typeface="Arial Unicode MS" pitchFamily="34" charset="-128"/>
                <a:cs typeface="Arial Unicode MS" pitchFamily="34" charset="-128"/>
              </a:rPr>
              <a:t>1.Aşama, 2.Aşama </a:t>
            </a:r>
            <a:r>
              <a:rPr lang="tr-TR" sz="1300" dirty="0" smtClean="0">
                <a:latin typeface="Arial Unicode MS" pitchFamily="34" charset="-128"/>
                <a:ea typeface="Arial Unicode MS" pitchFamily="34" charset="-128"/>
                <a:cs typeface="Arial Unicode MS" pitchFamily="34" charset="-128"/>
              </a:rPr>
              <a:t>ve varsa</a:t>
            </a:r>
            <a:r>
              <a:rPr lang="tr-TR" sz="1300" b="1" dirty="0" smtClean="0">
                <a:latin typeface="Arial Unicode MS" pitchFamily="34" charset="-128"/>
                <a:ea typeface="Arial Unicode MS" pitchFamily="34" charset="-128"/>
                <a:cs typeface="Arial Unicode MS" pitchFamily="34" charset="-128"/>
              </a:rPr>
              <a:t> 3.Aşama</a:t>
            </a:r>
            <a:r>
              <a:rPr lang="tr-TR" sz="1300" dirty="0" smtClean="0">
                <a:latin typeface="Arial Unicode MS" pitchFamily="34" charset="-128"/>
                <a:ea typeface="Arial Unicode MS" pitchFamily="34" charset="-128"/>
                <a:cs typeface="Arial Unicode MS" pitchFamily="34" charset="-128"/>
              </a:rPr>
              <a:t> başlıkları seçilir. Belirlenen çalışmanın bulunduğu kategoriden dolayı çalışma seçimi, 1.aşamada,  2.aşamada ya da  3.aşamada sonlanabilir</a:t>
            </a:r>
            <a:endParaRPr lang="tr-TR" sz="1300" dirty="0" smtClean="0">
              <a:latin typeface="Arial Narrow" pitchFamily="34" charset="0"/>
              <a:cs typeface="Arial" charset="0"/>
            </a:endParaRPr>
          </a:p>
        </p:txBody>
      </p:sp>
      <p:pic>
        <p:nvPicPr>
          <p:cNvPr id="20" name="19 Resim" descr="BÖLÜM-3.jpg"/>
          <p:cNvPicPr>
            <a:picLocks noChangeAspect="1"/>
          </p:cNvPicPr>
          <p:nvPr/>
        </p:nvPicPr>
        <p:blipFill>
          <a:blip r:embed="rId1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10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slide(fromTop)">
                                      <p:cBhvr>
                                        <p:cTn id="18" dur="10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40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animEffect transition="in" filter="slide(fromBottom)">
                                      <p:cBhvr>
                                        <p:cTn id="27" dur="1000"/>
                                        <p:tgtEl>
                                          <p:spTgt spid="4101"/>
                                        </p:tgtEl>
                                      </p:cBhvr>
                                    </p:animEffect>
                                  </p:childTnLst>
                                </p:cTn>
                              </p:par>
                              <p:par>
                                <p:cTn id="28" presetID="55" presetClass="exit" presetSubtype="0" fill="hold" nodeType="withEffect">
                                  <p:stCondLst>
                                    <p:cond delay="0"/>
                                  </p:stCondLst>
                                  <p:childTnLst>
                                    <p:anim calcmode="lin" valueType="num">
                                      <p:cBhvr>
                                        <p:cTn id="29" dur="1000"/>
                                        <p:tgtEl>
                                          <p:spTgt spid="4098"/>
                                        </p:tgtEl>
                                        <p:attrNameLst>
                                          <p:attrName>ppt_w</p:attrName>
                                        </p:attrNameLst>
                                      </p:cBhvr>
                                      <p:tavLst>
                                        <p:tav tm="0">
                                          <p:val>
                                            <p:strVal val="ppt_w"/>
                                          </p:val>
                                        </p:tav>
                                        <p:tav tm="100000">
                                          <p:val>
                                            <p:strVal val="ppt_w*0.70"/>
                                          </p:val>
                                        </p:tav>
                                      </p:tavLst>
                                    </p:anim>
                                    <p:anim calcmode="lin" valueType="num">
                                      <p:cBhvr>
                                        <p:cTn id="30" dur="1000"/>
                                        <p:tgtEl>
                                          <p:spTgt spid="4098"/>
                                        </p:tgtEl>
                                        <p:attrNameLst>
                                          <p:attrName>ppt_h</p:attrName>
                                        </p:attrNameLst>
                                      </p:cBhvr>
                                      <p:tavLst>
                                        <p:tav tm="0">
                                          <p:val>
                                            <p:strVal val="ppt_h"/>
                                          </p:val>
                                        </p:tav>
                                        <p:tav tm="100000">
                                          <p:val>
                                            <p:strVal val="ppt_h"/>
                                          </p:val>
                                        </p:tav>
                                      </p:tavLst>
                                    </p:anim>
                                    <p:animEffect transition="out" filter="fade">
                                      <p:cBhvr>
                                        <p:cTn id="31" dur="1000"/>
                                        <p:tgtEl>
                                          <p:spTgt spid="4098"/>
                                        </p:tgtEl>
                                      </p:cBhvr>
                                    </p:animEffect>
                                    <p:set>
                                      <p:cBhvr>
                                        <p:cTn id="32" dur="1" fill="hold">
                                          <p:stCondLst>
                                            <p:cond delay="999"/>
                                          </p:stCondLst>
                                        </p:cTn>
                                        <p:tgtEl>
                                          <p:spTgt spid="4098"/>
                                        </p:tgtEl>
                                        <p:attrNameLst>
                                          <p:attrName>style.visibility</p:attrName>
                                        </p:attrNameLst>
                                      </p:cBhvr>
                                      <p:to>
                                        <p:strVal val="hidden"/>
                                      </p:to>
                                    </p:set>
                                  </p:childTnLst>
                                </p:cTn>
                              </p:par>
                              <p:par>
                                <p:cTn id="33" presetID="55" presetClass="exit" presetSubtype="0" fill="hold" nodeType="withEffect">
                                  <p:stCondLst>
                                    <p:cond delay="0"/>
                                  </p:stCondLst>
                                  <p:childTnLst>
                                    <p:anim calcmode="lin" valueType="num">
                                      <p:cBhvr>
                                        <p:cTn id="34" dur="1000"/>
                                        <p:tgtEl>
                                          <p:spTgt spid="4099"/>
                                        </p:tgtEl>
                                        <p:attrNameLst>
                                          <p:attrName>ppt_w</p:attrName>
                                        </p:attrNameLst>
                                      </p:cBhvr>
                                      <p:tavLst>
                                        <p:tav tm="0">
                                          <p:val>
                                            <p:strVal val="ppt_w"/>
                                          </p:val>
                                        </p:tav>
                                        <p:tav tm="100000">
                                          <p:val>
                                            <p:strVal val="ppt_w*0.70"/>
                                          </p:val>
                                        </p:tav>
                                      </p:tavLst>
                                    </p:anim>
                                    <p:anim calcmode="lin" valueType="num">
                                      <p:cBhvr>
                                        <p:cTn id="35" dur="1000"/>
                                        <p:tgtEl>
                                          <p:spTgt spid="4099"/>
                                        </p:tgtEl>
                                        <p:attrNameLst>
                                          <p:attrName>ppt_h</p:attrName>
                                        </p:attrNameLst>
                                      </p:cBhvr>
                                      <p:tavLst>
                                        <p:tav tm="0">
                                          <p:val>
                                            <p:strVal val="ppt_h"/>
                                          </p:val>
                                        </p:tav>
                                        <p:tav tm="100000">
                                          <p:val>
                                            <p:strVal val="ppt_h"/>
                                          </p:val>
                                        </p:tav>
                                      </p:tavLst>
                                    </p:anim>
                                    <p:animEffect transition="out" filter="fade">
                                      <p:cBhvr>
                                        <p:cTn id="36" dur="1000"/>
                                        <p:tgtEl>
                                          <p:spTgt spid="4099"/>
                                        </p:tgtEl>
                                      </p:cBhvr>
                                    </p:animEffect>
                                    <p:set>
                                      <p:cBhvr>
                                        <p:cTn id="37" dur="1" fill="hold">
                                          <p:stCondLst>
                                            <p:cond delay="999"/>
                                          </p:stCondLst>
                                        </p:cTn>
                                        <p:tgtEl>
                                          <p:spTgt spid="4099"/>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4102"/>
                                        </p:tgtEl>
                                        <p:attrNameLst>
                                          <p:attrName>style.visibility</p:attrName>
                                        </p:attrNameLst>
                                      </p:cBhvr>
                                      <p:to>
                                        <p:strVal val="visible"/>
                                      </p:to>
                                    </p:set>
                                    <p:animEffect transition="in" filter="fade">
                                      <p:cBhvr>
                                        <p:cTn id="40" dur="2000"/>
                                        <p:tgtEl>
                                          <p:spTgt spid="4102"/>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1"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slide(fromTop)">
                                      <p:cBhvr>
                                        <p:cTn id="45" dur="1000"/>
                                        <p:tgtEl>
                                          <p:spTgt spid="10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500"/>
                                  </p:stCondLst>
                                  <p:childTnLst>
                                    <p:set>
                                      <p:cBhvr>
                                        <p:cTn id="49" dur="1" fill="hold">
                                          <p:stCondLst>
                                            <p:cond delay="0"/>
                                          </p:stCondLst>
                                        </p:cTn>
                                        <p:tgtEl>
                                          <p:spTgt spid="103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1031"/>
                                        </p:tgtEl>
                                        <p:attrNameLst>
                                          <p:attrName>style.visibility</p:attrName>
                                        </p:attrNameLst>
                                      </p:cBhvr>
                                      <p:to>
                                        <p:strVal val="visible"/>
                                      </p:to>
                                    </p:set>
                                    <p:animEffect transition="in" filter="slide(fromBottom)">
                                      <p:cBhvr>
                                        <p:cTn id="54" dur="1000"/>
                                        <p:tgtEl>
                                          <p:spTgt spid="1031"/>
                                        </p:tgtEl>
                                      </p:cBhvr>
                                    </p:animEffect>
                                  </p:childTnLst>
                                </p:cTn>
                              </p:par>
                              <p:par>
                                <p:cTn id="55" presetID="55" presetClass="exit" presetSubtype="0" fill="hold" nodeType="withEffect">
                                  <p:stCondLst>
                                    <p:cond delay="0"/>
                                  </p:stCondLst>
                                  <p:childTnLst>
                                    <p:anim calcmode="lin" valueType="num">
                                      <p:cBhvr>
                                        <p:cTn id="56" dur="2000"/>
                                        <p:tgtEl>
                                          <p:spTgt spid="1030"/>
                                        </p:tgtEl>
                                        <p:attrNameLst>
                                          <p:attrName>ppt_w</p:attrName>
                                        </p:attrNameLst>
                                      </p:cBhvr>
                                      <p:tavLst>
                                        <p:tav tm="0">
                                          <p:val>
                                            <p:strVal val="ppt_w"/>
                                          </p:val>
                                        </p:tav>
                                        <p:tav tm="100000">
                                          <p:val>
                                            <p:strVal val="ppt_w*0.70"/>
                                          </p:val>
                                        </p:tav>
                                      </p:tavLst>
                                    </p:anim>
                                    <p:anim calcmode="lin" valueType="num">
                                      <p:cBhvr>
                                        <p:cTn id="57" dur="2000"/>
                                        <p:tgtEl>
                                          <p:spTgt spid="1030"/>
                                        </p:tgtEl>
                                        <p:attrNameLst>
                                          <p:attrName>ppt_h</p:attrName>
                                        </p:attrNameLst>
                                      </p:cBhvr>
                                      <p:tavLst>
                                        <p:tav tm="0">
                                          <p:val>
                                            <p:strVal val="ppt_h"/>
                                          </p:val>
                                        </p:tav>
                                        <p:tav tm="100000">
                                          <p:val>
                                            <p:strVal val="ppt_h"/>
                                          </p:val>
                                        </p:tav>
                                      </p:tavLst>
                                    </p:anim>
                                    <p:animEffect transition="out" filter="fade">
                                      <p:cBhvr>
                                        <p:cTn id="58" dur="2000"/>
                                        <p:tgtEl>
                                          <p:spTgt spid="1030"/>
                                        </p:tgtEl>
                                      </p:cBhvr>
                                    </p:animEffect>
                                    <p:set>
                                      <p:cBhvr>
                                        <p:cTn id="59" dur="1" fill="hold">
                                          <p:stCondLst>
                                            <p:cond delay="1999"/>
                                          </p:stCondLst>
                                        </p:cTn>
                                        <p:tgtEl>
                                          <p:spTgt spid="1030"/>
                                        </p:tgtEl>
                                        <p:attrNameLst>
                                          <p:attrName>style.visibility</p:attrName>
                                        </p:attrNameLst>
                                      </p:cBhvr>
                                      <p:to>
                                        <p:strVal val="hidden"/>
                                      </p:to>
                                    </p:set>
                                  </p:childTnLst>
                                </p:cTn>
                              </p:par>
                              <p:par>
                                <p:cTn id="60" presetID="55" presetClass="exit" presetSubtype="0" fill="hold" nodeType="withEffect">
                                  <p:stCondLst>
                                    <p:cond delay="0"/>
                                  </p:stCondLst>
                                  <p:childTnLst>
                                    <p:anim calcmode="lin" valueType="num">
                                      <p:cBhvr>
                                        <p:cTn id="61" dur="2000"/>
                                        <p:tgtEl>
                                          <p:spTgt spid="1026"/>
                                        </p:tgtEl>
                                        <p:attrNameLst>
                                          <p:attrName>ppt_w</p:attrName>
                                        </p:attrNameLst>
                                      </p:cBhvr>
                                      <p:tavLst>
                                        <p:tav tm="0">
                                          <p:val>
                                            <p:strVal val="ppt_w"/>
                                          </p:val>
                                        </p:tav>
                                        <p:tav tm="100000">
                                          <p:val>
                                            <p:strVal val="ppt_w*0.70"/>
                                          </p:val>
                                        </p:tav>
                                      </p:tavLst>
                                    </p:anim>
                                    <p:anim calcmode="lin" valueType="num">
                                      <p:cBhvr>
                                        <p:cTn id="62" dur="2000"/>
                                        <p:tgtEl>
                                          <p:spTgt spid="1026"/>
                                        </p:tgtEl>
                                        <p:attrNameLst>
                                          <p:attrName>ppt_h</p:attrName>
                                        </p:attrNameLst>
                                      </p:cBhvr>
                                      <p:tavLst>
                                        <p:tav tm="0">
                                          <p:val>
                                            <p:strVal val="ppt_h"/>
                                          </p:val>
                                        </p:tav>
                                        <p:tav tm="100000">
                                          <p:val>
                                            <p:strVal val="ppt_h"/>
                                          </p:val>
                                        </p:tav>
                                      </p:tavLst>
                                    </p:anim>
                                    <p:animEffect transition="out" filter="fade">
                                      <p:cBhvr>
                                        <p:cTn id="63" dur="2000"/>
                                        <p:tgtEl>
                                          <p:spTgt spid="1026"/>
                                        </p:tgtEl>
                                      </p:cBhvr>
                                    </p:animEffect>
                                    <p:set>
                                      <p:cBhvr>
                                        <p:cTn id="64" dur="1" fill="hold">
                                          <p:stCondLst>
                                            <p:cond delay="1999"/>
                                          </p:stCondLst>
                                        </p:cTn>
                                        <p:tgtEl>
                                          <p:spTgt spid="1026"/>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032"/>
                                        </p:tgtEl>
                                        <p:attrNameLst>
                                          <p:attrName>style.visibility</p:attrName>
                                        </p:attrNameLst>
                                      </p:cBhvr>
                                      <p:to>
                                        <p:strVal val="visible"/>
                                      </p:to>
                                    </p:set>
                                    <p:animEffect transition="in" filter="fade">
                                      <p:cBhvr>
                                        <p:cTn id="67" dur="2000"/>
                                        <p:tgtEl>
                                          <p:spTgt spid="1032"/>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1" fill="hold" nodeType="clickEffect">
                                  <p:stCondLst>
                                    <p:cond delay="0"/>
                                  </p:stCondLst>
                                  <p:childTnLst>
                                    <p:set>
                                      <p:cBhvr>
                                        <p:cTn id="71" dur="1" fill="hold">
                                          <p:stCondLst>
                                            <p:cond delay="0"/>
                                          </p:stCondLst>
                                        </p:cTn>
                                        <p:tgtEl>
                                          <p:spTgt spid="1033"/>
                                        </p:tgtEl>
                                        <p:attrNameLst>
                                          <p:attrName>style.visibility</p:attrName>
                                        </p:attrNameLst>
                                      </p:cBhvr>
                                      <p:to>
                                        <p:strVal val="visible"/>
                                      </p:to>
                                    </p:set>
                                    <p:animEffect transition="in" filter="slide(fromTop)">
                                      <p:cBhvr>
                                        <p:cTn id="72" dur="1000"/>
                                        <p:tgtEl>
                                          <p:spTgt spid="1033"/>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500"/>
                                  </p:stCondLst>
                                  <p:childTnLst>
                                    <p:set>
                                      <p:cBhvr>
                                        <p:cTn id="76" dur="1" fill="hold">
                                          <p:stCondLst>
                                            <p:cond delay="0"/>
                                          </p:stCondLst>
                                        </p:cTn>
                                        <p:tgtEl>
                                          <p:spTgt spid="10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nodeType="clickEffect">
                                  <p:stCondLst>
                                    <p:cond delay="0"/>
                                  </p:stCondLst>
                                  <p:childTnLst>
                                    <p:set>
                                      <p:cBhvr>
                                        <p:cTn id="80" dur="1" fill="hold">
                                          <p:stCondLst>
                                            <p:cond delay="0"/>
                                          </p:stCondLst>
                                        </p:cTn>
                                        <p:tgtEl>
                                          <p:spTgt spid="1035"/>
                                        </p:tgtEl>
                                        <p:attrNameLst>
                                          <p:attrName>style.visibility</p:attrName>
                                        </p:attrNameLst>
                                      </p:cBhvr>
                                      <p:to>
                                        <p:strVal val="visible"/>
                                      </p:to>
                                    </p:set>
                                    <p:animEffect transition="in" filter="slide(fromBottom)">
                                      <p:cBhvr>
                                        <p:cTn id="81" dur="1000"/>
                                        <p:tgtEl>
                                          <p:spTgt spid="1035"/>
                                        </p:tgtEl>
                                      </p:cBhvr>
                                    </p:animEffect>
                                  </p:childTnLst>
                                </p:cTn>
                              </p:par>
                              <p:par>
                                <p:cTn id="82" presetID="55" presetClass="exit" presetSubtype="0" fill="hold" nodeType="withEffect">
                                  <p:stCondLst>
                                    <p:cond delay="0"/>
                                  </p:stCondLst>
                                  <p:childTnLst>
                                    <p:anim calcmode="lin" valueType="num">
                                      <p:cBhvr>
                                        <p:cTn id="83" dur="2000"/>
                                        <p:tgtEl>
                                          <p:spTgt spid="1033"/>
                                        </p:tgtEl>
                                        <p:attrNameLst>
                                          <p:attrName>ppt_w</p:attrName>
                                        </p:attrNameLst>
                                      </p:cBhvr>
                                      <p:tavLst>
                                        <p:tav tm="0">
                                          <p:val>
                                            <p:strVal val="ppt_w"/>
                                          </p:val>
                                        </p:tav>
                                        <p:tav tm="100000">
                                          <p:val>
                                            <p:strVal val="ppt_w*0.70"/>
                                          </p:val>
                                        </p:tav>
                                      </p:tavLst>
                                    </p:anim>
                                    <p:anim calcmode="lin" valueType="num">
                                      <p:cBhvr>
                                        <p:cTn id="84" dur="2000"/>
                                        <p:tgtEl>
                                          <p:spTgt spid="1033"/>
                                        </p:tgtEl>
                                        <p:attrNameLst>
                                          <p:attrName>ppt_h</p:attrName>
                                        </p:attrNameLst>
                                      </p:cBhvr>
                                      <p:tavLst>
                                        <p:tav tm="0">
                                          <p:val>
                                            <p:strVal val="ppt_h"/>
                                          </p:val>
                                        </p:tav>
                                        <p:tav tm="100000">
                                          <p:val>
                                            <p:strVal val="ppt_h"/>
                                          </p:val>
                                        </p:tav>
                                      </p:tavLst>
                                    </p:anim>
                                    <p:animEffect transition="out" filter="fade">
                                      <p:cBhvr>
                                        <p:cTn id="85" dur="2000"/>
                                        <p:tgtEl>
                                          <p:spTgt spid="1033"/>
                                        </p:tgtEl>
                                      </p:cBhvr>
                                    </p:animEffect>
                                    <p:set>
                                      <p:cBhvr>
                                        <p:cTn id="86" dur="1" fill="hold">
                                          <p:stCondLst>
                                            <p:cond delay="1999"/>
                                          </p:stCondLst>
                                        </p:cTn>
                                        <p:tgtEl>
                                          <p:spTgt spid="1033"/>
                                        </p:tgtEl>
                                        <p:attrNameLst>
                                          <p:attrName>style.visibility</p:attrName>
                                        </p:attrNameLst>
                                      </p:cBhvr>
                                      <p:to>
                                        <p:strVal val="hidden"/>
                                      </p:to>
                                    </p:set>
                                  </p:childTnLst>
                                </p:cTn>
                              </p:par>
                              <p:par>
                                <p:cTn id="87" presetID="55" presetClass="exit" presetSubtype="0" fill="hold" nodeType="withEffect">
                                  <p:stCondLst>
                                    <p:cond delay="0"/>
                                  </p:stCondLst>
                                  <p:childTnLst>
                                    <p:anim calcmode="lin" valueType="num">
                                      <p:cBhvr>
                                        <p:cTn id="88" dur="2000"/>
                                        <p:tgtEl>
                                          <p:spTgt spid="1034"/>
                                        </p:tgtEl>
                                        <p:attrNameLst>
                                          <p:attrName>ppt_w</p:attrName>
                                        </p:attrNameLst>
                                      </p:cBhvr>
                                      <p:tavLst>
                                        <p:tav tm="0">
                                          <p:val>
                                            <p:strVal val="ppt_w"/>
                                          </p:val>
                                        </p:tav>
                                        <p:tav tm="100000">
                                          <p:val>
                                            <p:strVal val="ppt_w*0.70"/>
                                          </p:val>
                                        </p:tav>
                                      </p:tavLst>
                                    </p:anim>
                                    <p:anim calcmode="lin" valueType="num">
                                      <p:cBhvr>
                                        <p:cTn id="89" dur="2000"/>
                                        <p:tgtEl>
                                          <p:spTgt spid="1034"/>
                                        </p:tgtEl>
                                        <p:attrNameLst>
                                          <p:attrName>ppt_h</p:attrName>
                                        </p:attrNameLst>
                                      </p:cBhvr>
                                      <p:tavLst>
                                        <p:tav tm="0">
                                          <p:val>
                                            <p:strVal val="ppt_h"/>
                                          </p:val>
                                        </p:tav>
                                        <p:tav tm="100000">
                                          <p:val>
                                            <p:strVal val="ppt_h"/>
                                          </p:val>
                                        </p:tav>
                                      </p:tavLst>
                                    </p:anim>
                                    <p:animEffect transition="out" filter="fade">
                                      <p:cBhvr>
                                        <p:cTn id="90" dur="2000"/>
                                        <p:tgtEl>
                                          <p:spTgt spid="1034"/>
                                        </p:tgtEl>
                                      </p:cBhvr>
                                    </p:animEffect>
                                    <p:set>
                                      <p:cBhvr>
                                        <p:cTn id="91" dur="1" fill="hold">
                                          <p:stCondLst>
                                            <p:cond delay="1999"/>
                                          </p:stCondLst>
                                        </p:cTn>
                                        <p:tgtEl>
                                          <p:spTgt spid="1034"/>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1036"/>
                                        </p:tgtEl>
                                        <p:attrNameLst>
                                          <p:attrName>style.visibility</p:attrName>
                                        </p:attrNameLst>
                                      </p:cBhvr>
                                      <p:to>
                                        <p:strVal val="visible"/>
                                      </p:to>
                                    </p:set>
                                    <p:animEffect transition="in" filter="fade">
                                      <p:cBhvr>
                                        <p:cTn id="94" dur="2000"/>
                                        <p:tgtEl>
                                          <p:spTgt spid="1036"/>
                                        </p:tgtEl>
                                      </p:cBhvr>
                                    </p:animEffect>
                                  </p:childTnLst>
                                </p:cTn>
                              </p:par>
                            </p:childTnLst>
                          </p:cTn>
                        </p:par>
                      </p:childTnLst>
                    </p:cTn>
                  </p:par>
                  <p:par>
                    <p:cTn id="95" fill="hold">
                      <p:stCondLst>
                        <p:cond delay="indefinite"/>
                      </p:stCondLst>
                      <p:childTnLst>
                        <p:par>
                          <p:cTn id="96" fill="hold">
                            <p:stCondLst>
                              <p:cond delay="0"/>
                            </p:stCondLst>
                            <p:childTnLst>
                              <p:par>
                                <p:cTn id="97" presetID="12" presetClass="entr" presetSubtype="1" fill="hold" nodeType="clickEffect">
                                  <p:stCondLst>
                                    <p:cond delay="0"/>
                                  </p:stCondLst>
                                  <p:childTnLst>
                                    <p:set>
                                      <p:cBhvr>
                                        <p:cTn id="98" dur="1" fill="hold">
                                          <p:stCondLst>
                                            <p:cond delay="0"/>
                                          </p:stCondLst>
                                        </p:cTn>
                                        <p:tgtEl>
                                          <p:spTgt spid="1037"/>
                                        </p:tgtEl>
                                        <p:attrNameLst>
                                          <p:attrName>style.visibility</p:attrName>
                                        </p:attrNameLst>
                                      </p:cBhvr>
                                      <p:to>
                                        <p:strVal val="visible"/>
                                      </p:to>
                                    </p:set>
                                    <p:animEffect transition="in" filter="slide(fromTop)">
                                      <p:cBhvr>
                                        <p:cTn id="99" dur="3000"/>
                                        <p:tgtEl>
                                          <p:spTgt spid="1037"/>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500"/>
                                  </p:stCondLst>
                                  <p:childTnLst>
                                    <p:set>
                                      <p:cBhvr>
                                        <p:cTn id="103" dur="1" fill="hold">
                                          <p:stCondLst>
                                            <p:cond delay="0"/>
                                          </p:stCondLst>
                                        </p:cTn>
                                        <p:tgtEl>
                                          <p:spTgt spid="104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2" presetClass="entr" presetSubtype="4" fill="hold" nodeType="clickEffect">
                                  <p:stCondLst>
                                    <p:cond delay="0"/>
                                  </p:stCondLst>
                                  <p:childTnLst>
                                    <p:set>
                                      <p:cBhvr>
                                        <p:cTn id="107" dur="1" fill="hold">
                                          <p:stCondLst>
                                            <p:cond delay="0"/>
                                          </p:stCondLst>
                                        </p:cTn>
                                        <p:tgtEl>
                                          <p:spTgt spid="1046"/>
                                        </p:tgtEl>
                                        <p:attrNameLst>
                                          <p:attrName>style.visibility</p:attrName>
                                        </p:attrNameLst>
                                      </p:cBhvr>
                                      <p:to>
                                        <p:strVal val="visible"/>
                                      </p:to>
                                    </p:set>
                                    <p:animEffect transition="in" filter="slide(fromBottom)">
                                      <p:cBhvr>
                                        <p:cTn id="108" dur="1000"/>
                                        <p:tgtEl>
                                          <p:spTgt spid="1046"/>
                                        </p:tgtEl>
                                      </p:cBhvr>
                                    </p:animEffect>
                                  </p:childTnLst>
                                </p:cTn>
                              </p:par>
                              <p:par>
                                <p:cTn id="109" presetID="55" presetClass="exit" presetSubtype="0" fill="hold" nodeType="withEffect">
                                  <p:stCondLst>
                                    <p:cond delay="0"/>
                                  </p:stCondLst>
                                  <p:childTnLst>
                                    <p:anim calcmode="lin" valueType="num">
                                      <p:cBhvr>
                                        <p:cTn id="110" dur="2000"/>
                                        <p:tgtEl>
                                          <p:spTgt spid="1037"/>
                                        </p:tgtEl>
                                        <p:attrNameLst>
                                          <p:attrName>ppt_w</p:attrName>
                                        </p:attrNameLst>
                                      </p:cBhvr>
                                      <p:tavLst>
                                        <p:tav tm="0">
                                          <p:val>
                                            <p:strVal val="ppt_w"/>
                                          </p:val>
                                        </p:tav>
                                        <p:tav tm="100000">
                                          <p:val>
                                            <p:strVal val="ppt_w*0.70"/>
                                          </p:val>
                                        </p:tav>
                                      </p:tavLst>
                                    </p:anim>
                                    <p:anim calcmode="lin" valueType="num">
                                      <p:cBhvr>
                                        <p:cTn id="111" dur="2000"/>
                                        <p:tgtEl>
                                          <p:spTgt spid="1037"/>
                                        </p:tgtEl>
                                        <p:attrNameLst>
                                          <p:attrName>ppt_h</p:attrName>
                                        </p:attrNameLst>
                                      </p:cBhvr>
                                      <p:tavLst>
                                        <p:tav tm="0">
                                          <p:val>
                                            <p:strVal val="ppt_h"/>
                                          </p:val>
                                        </p:tav>
                                        <p:tav tm="100000">
                                          <p:val>
                                            <p:strVal val="ppt_h"/>
                                          </p:val>
                                        </p:tav>
                                      </p:tavLst>
                                    </p:anim>
                                    <p:animEffect transition="out" filter="fade">
                                      <p:cBhvr>
                                        <p:cTn id="112" dur="2000"/>
                                        <p:tgtEl>
                                          <p:spTgt spid="1037"/>
                                        </p:tgtEl>
                                      </p:cBhvr>
                                    </p:animEffect>
                                    <p:set>
                                      <p:cBhvr>
                                        <p:cTn id="113" dur="1" fill="hold">
                                          <p:stCondLst>
                                            <p:cond delay="1999"/>
                                          </p:stCondLst>
                                        </p:cTn>
                                        <p:tgtEl>
                                          <p:spTgt spid="1037"/>
                                        </p:tgtEl>
                                        <p:attrNameLst>
                                          <p:attrName>style.visibility</p:attrName>
                                        </p:attrNameLst>
                                      </p:cBhvr>
                                      <p:to>
                                        <p:strVal val="hidden"/>
                                      </p:to>
                                    </p:set>
                                  </p:childTnLst>
                                </p:cTn>
                              </p:par>
                              <p:par>
                                <p:cTn id="114" presetID="55" presetClass="exit" presetSubtype="0" fill="hold" nodeType="withEffect">
                                  <p:stCondLst>
                                    <p:cond delay="0"/>
                                  </p:stCondLst>
                                  <p:childTnLst>
                                    <p:anim calcmode="lin" valueType="num">
                                      <p:cBhvr>
                                        <p:cTn id="115" dur="2000"/>
                                        <p:tgtEl>
                                          <p:spTgt spid="1045"/>
                                        </p:tgtEl>
                                        <p:attrNameLst>
                                          <p:attrName>ppt_w</p:attrName>
                                        </p:attrNameLst>
                                      </p:cBhvr>
                                      <p:tavLst>
                                        <p:tav tm="0">
                                          <p:val>
                                            <p:strVal val="ppt_w"/>
                                          </p:val>
                                        </p:tav>
                                        <p:tav tm="100000">
                                          <p:val>
                                            <p:strVal val="ppt_w*0.70"/>
                                          </p:val>
                                        </p:tav>
                                      </p:tavLst>
                                    </p:anim>
                                    <p:anim calcmode="lin" valueType="num">
                                      <p:cBhvr>
                                        <p:cTn id="116" dur="2000"/>
                                        <p:tgtEl>
                                          <p:spTgt spid="1045"/>
                                        </p:tgtEl>
                                        <p:attrNameLst>
                                          <p:attrName>ppt_h</p:attrName>
                                        </p:attrNameLst>
                                      </p:cBhvr>
                                      <p:tavLst>
                                        <p:tav tm="0">
                                          <p:val>
                                            <p:strVal val="ppt_h"/>
                                          </p:val>
                                        </p:tav>
                                        <p:tav tm="100000">
                                          <p:val>
                                            <p:strVal val="ppt_h"/>
                                          </p:val>
                                        </p:tav>
                                      </p:tavLst>
                                    </p:anim>
                                    <p:animEffect transition="out" filter="fade">
                                      <p:cBhvr>
                                        <p:cTn id="117" dur="2000"/>
                                        <p:tgtEl>
                                          <p:spTgt spid="1045"/>
                                        </p:tgtEl>
                                      </p:cBhvr>
                                    </p:animEffect>
                                    <p:set>
                                      <p:cBhvr>
                                        <p:cTn id="118" dur="1" fill="hold">
                                          <p:stCondLst>
                                            <p:cond delay="1999"/>
                                          </p:stCondLst>
                                        </p:cTn>
                                        <p:tgtEl>
                                          <p:spTgt spid="10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Hazırlama-01.jpg"/>
          <p:cNvPicPr>
            <a:picLocks noChangeAspect="1"/>
          </p:cNvPicPr>
          <p:nvPr/>
        </p:nvPicPr>
        <p:blipFill>
          <a:blip r:embed="rId3"/>
          <a:stretch>
            <a:fillRect/>
          </a:stretch>
        </p:blipFill>
        <p:spPr>
          <a:xfrm>
            <a:off x="0" y="671408"/>
            <a:ext cx="9144000" cy="4472092"/>
          </a:xfrm>
          <a:prstGeom prst="rect">
            <a:avLst/>
          </a:prstGeom>
        </p:spPr>
      </p:pic>
      <p:pic>
        <p:nvPicPr>
          <p:cNvPr id="2053" name="Picture 5"/>
          <p:cNvPicPr>
            <a:picLocks noChangeAspect="1" noChangeArrowheads="1"/>
          </p:cNvPicPr>
          <p:nvPr/>
        </p:nvPicPr>
        <p:blipFill>
          <a:blip r:embed="rId4"/>
          <a:srcRect/>
          <a:stretch>
            <a:fillRect/>
          </a:stretch>
        </p:blipFill>
        <p:spPr bwMode="auto">
          <a:xfrm>
            <a:off x="4129097" y="1957384"/>
            <a:ext cx="1800225" cy="114300"/>
          </a:xfrm>
          <a:prstGeom prst="rect">
            <a:avLst/>
          </a:prstGeom>
          <a:noFill/>
          <a:ln w="9525">
            <a:noFill/>
            <a:miter lim="800000"/>
            <a:headEnd/>
            <a:tailEnd/>
          </a:ln>
          <a:effectLst/>
        </p:spPr>
      </p:pic>
      <p:pic>
        <p:nvPicPr>
          <p:cNvPr id="2057" name="Picture 9"/>
          <p:cNvPicPr>
            <a:picLocks noChangeAspect="1" noChangeArrowheads="1"/>
          </p:cNvPicPr>
          <p:nvPr/>
        </p:nvPicPr>
        <p:blipFill>
          <a:blip r:embed="rId5"/>
          <a:srcRect/>
          <a:stretch>
            <a:fillRect/>
          </a:stretch>
        </p:blipFill>
        <p:spPr bwMode="auto">
          <a:xfrm>
            <a:off x="4071934" y="2138361"/>
            <a:ext cx="1352550" cy="219075"/>
          </a:xfrm>
          <a:prstGeom prst="rect">
            <a:avLst/>
          </a:prstGeom>
          <a:noFill/>
          <a:ln w="9525">
            <a:noFill/>
            <a:miter lim="800000"/>
            <a:headEnd/>
            <a:tailEnd/>
          </a:ln>
          <a:effectLst/>
        </p:spPr>
      </p:pic>
      <p:pic>
        <p:nvPicPr>
          <p:cNvPr id="2060" name="Picture 12"/>
          <p:cNvPicPr>
            <a:picLocks noChangeAspect="1" noChangeArrowheads="1"/>
          </p:cNvPicPr>
          <p:nvPr/>
        </p:nvPicPr>
        <p:blipFill>
          <a:blip r:embed="rId6"/>
          <a:srcRect/>
          <a:stretch>
            <a:fillRect/>
          </a:stretch>
        </p:blipFill>
        <p:spPr bwMode="auto">
          <a:xfrm>
            <a:off x="4071934" y="2143122"/>
            <a:ext cx="1971675" cy="22860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7"/>
          <a:srcRect/>
          <a:stretch>
            <a:fillRect/>
          </a:stretch>
        </p:blipFill>
        <p:spPr bwMode="auto">
          <a:xfrm>
            <a:off x="4138618" y="2214560"/>
            <a:ext cx="1219200" cy="114300"/>
          </a:xfrm>
          <a:prstGeom prst="rect">
            <a:avLst/>
          </a:prstGeom>
          <a:noFill/>
          <a:ln w="9525">
            <a:noFill/>
            <a:miter lim="800000"/>
            <a:headEnd/>
            <a:tailEnd/>
          </a:ln>
          <a:effectLst/>
        </p:spPr>
      </p:pic>
      <p:pic>
        <p:nvPicPr>
          <p:cNvPr id="2068" name="Picture 20"/>
          <p:cNvPicPr>
            <a:picLocks noChangeAspect="1" noChangeArrowheads="1"/>
          </p:cNvPicPr>
          <p:nvPr/>
        </p:nvPicPr>
        <p:blipFill>
          <a:blip r:embed="rId8"/>
          <a:srcRect/>
          <a:stretch>
            <a:fillRect/>
          </a:stretch>
        </p:blipFill>
        <p:spPr bwMode="auto">
          <a:xfrm>
            <a:off x="4071934" y="2357436"/>
            <a:ext cx="1504950" cy="409575"/>
          </a:xfrm>
          <a:prstGeom prst="rect">
            <a:avLst/>
          </a:prstGeom>
          <a:noFill/>
          <a:ln w="9525">
            <a:noFill/>
            <a:miter lim="800000"/>
            <a:headEnd/>
            <a:tailEnd/>
          </a:ln>
          <a:effectLst/>
        </p:spPr>
      </p:pic>
      <p:sp>
        <p:nvSpPr>
          <p:cNvPr id="9" name="8 Dikdörtgen"/>
          <p:cNvSpPr/>
          <p:nvPr/>
        </p:nvSpPr>
        <p:spPr>
          <a:xfrm>
            <a:off x="1000100" y="142858"/>
            <a:ext cx="8143900" cy="492443"/>
          </a:xfrm>
          <a:prstGeom prst="rect">
            <a:avLst/>
          </a:prstGeom>
        </p:spPr>
        <p:txBody>
          <a:bodyPr wrap="square">
            <a:spAutoFit/>
          </a:bodyPr>
          <a:lstStyle/>
          <a:p>
            <a:pPr algn="just">
              <a:spcBef>
                <a:spcPct val="0"/>
              </a:spcBef>
              <a:buClr>
                <a:srgbClr val="FFFFFF"/>
              </a:buClr>
              <a:buNone/>
            </a:pPr>
            <a:r>
              <a:rPr lang="tr-TR" sz="1300" b="1" dirty="0" smtClean="0">
                <a:latin typeface="Arial Unicode MS" pitchFamily="34" charset="-128"/>
                <a:ea typeface="Arial Unicode MS" pitchFamily="34" charset="-128"/>
                <a:cs typeface="Arial Unicode MS" pitchFamily="34" charset="-128"/>
              </a:rPr>
              <a:t>Örnek 1: </a:t>
            </a:r>
            <a:r>
              <a:rPr lang="tr-TR" sz="1300" dirty="0" smtClean="0">
                <a:latin typeface="Arial Unicode MS" pitchFamily="34" charset="-128"/>
                <a:ea typeface="Arial Unicode MS" pitchFamily="34" charset="-128"/>
                <a:cs typeface="Arial Unicode MS" pitchFamily="34" charset="-128"/>
              </a:rPr>
              <a:t>Seçimin 1.Aşamada tamamlandığı çalışma; </a:t>
            </a:r>
            <a:r>
              <a:rPr lang="tr-TR" sz="1300" b="1" dirty="0" smtClean="0">
                <a:latin typeface="Arial Unicode MS" pitchFamily="34" charset="-128"/>
                <a:ea typeface="Arial Unicode MS" pitchFamily="34" charset="-128"/>
                <a:cs typeface="Arial Unicode MS" pitchFamily="34" charset="-128"/>
              </a:rPr>
              <a:t>İyileştirici Hizmetler </a:t>
            </a:r>
            <a:r>
              <a:rPr lang="tr-TR" sz="1300" dirty="0" smtClean="0">
                <a:latin typeface="Arial Unicode MS" pitchFamily="34" charset="-128"/>
                <a:ea typeface="Arial Unicode MS" pitchFamily="34" charset="-128"/>
                <a:cs typeface="Arial Unicode MS" pitchFamily="34" charset="-128"/>
              </a:rPr>
              <a:t>(Rehberlik Hizmet Türü) </a:t>
            </a:r>
            <a:r>
              <a:rPr lang="tr-TR" sz="1300" b="1" dirty="0" smtClean="0">
                <a:latin typeface="Arial Unicode MS" pitchFamily="34" charset="-128"/>
                <a:ea typeface="Arial Unicode MS" pitchFamily="34" charset="-128"/>
                <a:cs typeface="Arial Unicode MS" pitchFamily="34" charset="-128"/>
              </a:rPr>
              <a:t>Grupla Psikolojik Danışma </a:t>
            </a:r>
            <a:r>
              <a:rPr lang="tr-TR" sz="1300" dirty="0" smtClean="0">
                <a:latin typeface="Arial Unicode MS" pitchFamily="34" charset="-128"/>
                <a:ea typeface="Arial Unicode MS" pitchFamily="34" charset="-128"/>
                <a:cs typeface="Arial Unicode MS" pitchFamily="34" charset="-128"/>
              </a:rPr>
              <a:t>(1.Aşama) </a:t>
            </a:r>
            <a:endParaRPr lang="tr-TR" sz="1300" dirty="0" smtClean="0">
              <a:latin typeface="Arial Narrow" pitchFamily="34" charset="0"/>
              <a:cs typeface="Arial" charset="0"/>
            </a:endParaRPr>
          </a:p>
        </p:txBody>
      </p:sp>
      <p:pic>
        <p:nvPicPr>
          <p:cNvPr id="10" name="9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053"/>
                                        </p:tgtEl>
                                        <p:attrNameLst>
                                          <p:attrName>style.visibility</p:attrName>
                                        </p:attrNameLst>
                                      </p:cBhvr>
                                      <p:to>
                                        <p:strVal val="visible"/>
                                      </p:to>
                                    </p:set>
                                    <p:anim calcmode="lin" valueType="num">
                                      <p:cBhvr>
                                        <p:cTn id="18" dur="1000" fill="hold"/>
                                        <p:tgtEl>
                                          <p:spTgt spid="2053"/>
                                        </p:tgtEl>
                                        <p:attrNameLst>
                                          <p:attrName>ppt_w</p:attrName>
                                        </p:attrNameLst>
                                      </p:cBhvr>
                                      <p:tavLst>
                                        <p:tav tm="0">
                                          <p:val>
                                            <p:strVal val="#ppt_w*0.70"/>
                                          </p:val>
                                        </p:tav>
                                        <p:tav tm="100000">
                                          <p:val>
                                            <p:strVal val="#ppt_w"/>
                                          </p:val>
                                        </p:tav>
                                      </p:tavLst>
                                    </p:anim>
                                    <p:anim calcmode="lin" valueType="num">
                                      <p:cBhvr>
                                        <p:cTn id="19" dur="1000" fill="hold"/>
                                        <p:tgtEl>
                                          <p:spTgt spid="2053"/>
                                        </p:tgtEl>
                                        <p:attrNameLst>
                                          <p:attrName>ppt_h</p:attrName>
                                        </p:attrNameLst>
                                      </p:cBhvr>
                                      <p:tavLst>
                                        <p:tav tm="0">
                                          <p:val>
                                            <p:strVal val="#ppt_h"/>
                                          </p:val>
                                        </p:tav>
                                        <p:tav tm="100000">
                                          <p:val>
                                            <p:strVal val="#ppt_h"/>
                                          </p:val>
                                        </p:tav>
                                      </p:tavLst>
                                    </p:anim>
                                    <p:animEffect transition="in" filter="fade">
                                      <p:cBhvr>
                                        <p:cTn id="20" dur="1000"/>
                                        <p:tgtEl>
                                          <p:spTgt spid="2053"/>
                                        </p:tgtEl>
                                      </p:cBhvr>
                                    </p:animEffect>
                                  </p:childTnLst>
                                </p:cTn>
                              </p:par>
                              <p:par>
                                <p:cTn id="21" presetID="10" presetClass="entr" presetSubtype="0" fill="hold" nodeType="withEffect">
                                  <p:stCondLst>
                                    <p:cond delay="0"/>
                                  </p:stCondLst>
                                  <p:childTnLst>
                                    <p:set>
                                      <p:cBhvr>
                                        <p:cTn id="22" dur="1" fill="hold">
                                          <p:stCondLst>
                                            <p:cond delay="0"/>
                                          </p:stCondLst>
                                        </p:cTn>
                                        <p:tgtEl>
                                          <p:spTgt spid="2057"/>
                                        </p:tgtEl>
                                        <p:attrNameLst>
                                          <p:attrName>style.visibility</p:attrName>
                                        </p:attrNameLst>
                                      </p:cBhvr>
                                      <p:to>
                                        <p:strVal val="visible"/>
                                      </p:to>
                                    </p:set>
                                    <p:animEffect transition="in" filter="fade">
                                      <p:cBhvr>
                                        <p:cTn id="23" dur="1000"/>
                                        <p:tgtEl>
                                          <p:spTgt spid="2057"/>
                                        </p:tgtEl>
                                      </p:cBhvr>
                                    </p:animEffect>
                                  </p:childTnLst>
                                </p:cTn>
                              </p:par>
                              <p:par>
                                <p:cTn id="24" presetID="12" presetClass="entr" presetSubtype="1" fill="hold" nodeType="withEffect">
                                  <p:stCondLst>
                                    <p:cond delay="0"/>
                                  </p:stCondLst>
                                  <p:childTnLst>
                                    <p:set>
                                      <p:cBhvr>
                                        <p:cTn id="25" dur="1" fill="hold">
                                          <p:stCondLst>
                                            <p:cond delay="0"/>
                                          </p:stCondLst>
                                        </p:cTn>
                                        <p:tgtEl>
                                          <p:spTgt spid="2060"/>
                                        </p:tgtEl>
                                        <p:attrNameLst>
                                          <p:attrName>style.visibility</p:attrName>
                                        </p:attrNameLst>
                                      </p:cBhvr>
                                      <p:to>
                                        <p:strVal val="visible"/>
                                      </p:to>
                                    </p:set>
                                    <p:animEffect transition="in" filter="slide(fromTop)">
                                      <p:cBhvr>
                                        <p:cTn id="26" dur="2000"/>
                                        <p:tgtEl>
                                          <p:spTgt spid="206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063"/>
                                        </p:tgtEl>
                                        <p:attrNameLst>
                                          <p:attrName>style.visibility</p:attrName>
                                        </p:attrNameLst>
                                      </p:cBhvr>
                                      <p:to>
                                        <p:strVal val="visible"/>
                                      </p:to>
                                    </p:set>
                                    <p:anim calcmode="lin" valueType="num">
                                      <p:cBhvr>
                                        <p:cTn id="31" dur="1000" fill="hold"/>
                                        <p:tgtEl>
                                          <p:spTgt spid="2063"/>
                                        </p:tgtEl>
                                        <p:attrNameLst>
                                          <p:attrName>ppt_w</p:attrName>
                                        </p:attrNameLst>
                                      </p:cBhvr>
                                      <p:tavLst>
                                        <p:tav tm="0">
                                          <p:val>
                                            <p:strVal val="#ppt_w*0.70"/>
                                          </p:val>
                                        </p:tav>
                                        <p:tav tm="100000">
                                          <p:val>
                                            <p:strVal val="#ppt_w"/>
                                          </p:val>
                                        </p:tav>
                                      </p:tavLst>
                                    </p:anim>
                                    <p:anim calcmode="lin" valueType="num">
                                      <p:cBhvr>
                                        <p:cTn id="32" dur="1000" fill="hold"/>
                                        <p:tgtEl>
                                          <p:spTgt spid="2063"/>
                                        </p:tgtEl>
                                        <p:attrNameLst>
                                          <p:attrName>ppt_h</p:attrName>
                                        </p:attrNameLst>
                                      </p:cBhvr>
                                      <p:tavLst>
                                        <p:tav tm="0">
                                          <p:val>
                                            <p:strVal val="#ppt_h"/>
                                          </p:val>
                                        </p:tav>
                                        <p:tav tm="100000">
                                          <p:val>
                                            <p:strVal val="#ppt_h"/>
                                          </p:val>
                                        </p:tav>
                                      </p:tavLst>
                                    </p:anim>
                                    <p:animEffect transition="in" filter="fade">
                                      <p:cBhvr>
                                        <p:cTn id="33" dur="1000"/>
                                        <p:tgtEl>
                                          <p:spTgt spid="206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500"/>
                                  </p:stCondLst>
                                  <p:childTnLst>
                                    <p:set>
                                      <p:cBhvr>
                                        <p:cTn id="37"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Hazırlama-01.jpg"/>
          <p:cNvPicPr>
            <a:picLocks noChangeAspect="1"/>
          </p:cNvPicPr>
          <p:nvPr/>
        </p:nvPicPr>
        <p:blipFill>
          <a:blip r:embed="rId3"/>
          <a:stretch>
            <a:fillRect/>
          </a:stretch>
        </p:blipFill>
        <p:spPr>
          <a:xfrm>
            <a:off x="0" y="671426"/>
            <a:ext cx="9144000" cy="4472092"/>
          </a:xfrm>
          <a:prstGeom prst="rect">
            <a:avLst/>
          </a:prstGeom>
        </p:spPr>
      </p:pic>
      <p:pic>
        <p:nvPicPr>
          <p:cNvPr id="2057" name="Picture 9"/>
          <p:cNvPicPr>
            <a:picLocks noChangeAspect="1" noChangeArrowheads="1"/>
          </p:cNvPicPr>
          <p:nvPr/>
        </p:nvPicPr>
        <p:blipFill>
          <a:blip r:embed="rId4"/>
          <a:srcRect/>
          <a:stretch>
            <a:fillRect/>
          </a:stretch>
        </p:blipFill>
        <p:spPr bwMode="auto">
          <a:xfrm>
            <a:off x="4071934" y="2138361"/>
            <a:ext cx="1352550" cy="219075"/>
          </a:xfrm>
          <a:prstGeom prst="rect">
            <a:avLst/>
          </a:prstGeom>
          <a:noFill/>
          <a:ln w="9525">
            <a:noFill/>
            <a:miter lim="800000"/>
            <a:headEnd/>
            <a:tailEnd/>
          </a:ln>
          <a:effectLst/>
        </p:spPr>
      </p:pic>
      <p:pic>
        <p:nvPicPr>
          <p:cNvPr id="2060" name="Picture 12"/>
          <p:cNvPicPr>
            <a:picLocks noChangeAspect="1" noChangeArrowheads="1"/>
          </p:cNvPicPr>
          <p:nvPr/>
        </p:nvPicPr>
        <p:blipFill>
          <a:blip r:embed="rId5"/>
          <a:srcRect/>
          <a:stretch>
            <a:fillRect/>
          </a:stretch>
        </p:blipFill>
        <p:spPr bwMode="auto">
          <a:xfrm>
            <a:off x="4071934" y="2143122"/>
            <a:ext cx="1971675" cy="2286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6"/>
          <a:srcRect/>
          <a:stretch>
            <a:fillRect/>
          </a:stretch>
        </p:blipFill>
        <p:spPr bwMode="auto">
          <a:xfrm>
            <a:off x="4143372" y="1966909"/>
            <a:ext cx="1752600" cy="104775"/>
          </a:xfrm>
          <a:prstGeom prst="rect">
            <a:avLst/>
          </a:prstGeom>
          <a:noFill/>
          <a:ln w="9525">
            <a:noFill/>
            <a:miter lim="800000"/>
            <a:headEnd/>
            <a:tailEnd/>
          </a:ln>
          <a:effectLst/>
        </p:spPr>
      </p:pic>
      <p:pic>
        <p:nvPicPr>
          <p:cNvPr id="3079" name="Picture 7"/>
          <p:cNvPicPr>
            <a:picLocks noChangeAspect="1" noChangeArrowheads="1"/>
          </p:cNvPicPr>
          <p:nvPr/>
        </p:nvPicPr>
        <p:blipFill>
          <a:blip r:embed="rId7"/>
          <a:srcRect/>
          <a:stretch>
            <a:fillRect/>
          </a:stretch>
        </p:blipFill>
        <p:spPr bwMode="auto">
          <a:xfrm>
            <a:off x="4100517" y="2214560"/>
            <a:ext cx="1114425" cy="114300"/>
          </a:xfrm>
          <a:prstGeom prst="rect">
            <a:avLst/>
          </a:prstGeom>
          <a:noFill/>
          <a:ln w="9525">
            <a:noFill/>
            <a:miter lim="800000"/>
            <a:headEnd/>
            <a:tailEnd/>
          </a:ln>
          <a:effectLst/>
        </p:spPr>
      </p:pic>
      <p:pic>
        <p:nvPicPr>
          <p:cNvPr id="3081" name="Picture 9"/>
          <p:cNvPicPr>
            <a:picLocks noChangeAspect="1" noChangeArrowheads="1"/>
          </p:cNvPicPr>
          <p:nvPr/>
        </p:nvPicPr>
        <p:blipFill>
          <a:blip r:embed="rId8"/>
          <a:srcRect/>
          <a:stretch>
            <a:fillRect/>
          </a:stretch>
        </p:blipFill>
        <p:spPr bwMode="auto">
          <a:xfrm>
            <a:off x="4071934" y="2357436"/>
            <a:ext cx="1571625" cy="200025"/>
          </a:xfrm>
          <a:prstGeom prst="rect">
            <a:avLst/>
          </a:prstGeom>
          <a:noFill/>
          <a:ln w="9525">
            <a:noFill/>
            <a:miter lim="800000"/>
            <a:headEnd/>
            <a:tailEnd/>
          </a:ln>
          <a:effectLst/>
        </p:spPr>
      </p:pic>
      <p:pic>
        <p:nvPicPr>
          <p:cNvPr id="3082" name="Picture 10"/>
          <p:cNvPicPr>
            <a:picLocks noChangeAspect="1" noChangeArrowheads="1"/>
          </p:cNvPicPr>
          <p:nvPr/>
        </p:nvPicPr>
        <p:blipFill>
          <a:blip r:embed="rId9"/>
          <a:srcRect/>
          <a:stretch>
            <a:fillRect/>
          </a:stretch>
        </p:blipFill>
        <p:spPr bwMode="auto">
          <a:xfrm>
            <a:off x="4071934" y="2357436"/>
            <a:ext cx="1790700" cy="219075"/>
          </a:xfrm>
          <a:prstGeom prst="rect">
            <a:avLst/>
          </a:prstGeom>
          <a:noFill/>
          <a:ln w="9525">
            <a:noFill/>
            <a:miter lim="800000"/>
            <a:headEnd/>
            <a:tailEnd/>
          </a:ln>
          <a:effectLst/>
        </p:spPr>
      </p:pic>
      <p:pic>
        <p:nvPicPr>
          <p:cNvPr id="3084" name="Picture 12"/>
          <p:cNvPicPr>
            <a:picLocks noChangeAspect="1" noChangeArrowheads="1"/>
          </p:cNvPicPr>
          <p:nvPr/>
        </p:nvPicPr>
        <p:blipFill>
          <a:blip r:embed="rId10"/>
          <a:srcRect/>
          <a:stretch>
            <a:fillRect/>
          </a:stretch>
        </p:blipFill>
        <p:spPr bwMode="auto">
          <a:xfrm>
            <a:off x="4143372" y="2428874"/>
            <a:ext cx="914400" cy="114300"/>
          </a:xfrm>
          <a:prstGeom prst="rect">
            <a:avLst/>
          </a:prstGeom>
          <a:noFill/>
          <a:ln w="9525">
            <a:noFill/>
            <a:miter lim="800000"/>
            <a:headEnd/>
            <a:tailEnd/>
          </a:ln>
          <a:effectLst/>
        </p:spPr>
      </p:pic>
      <p:pic>
        <p:nvPicPr>
          <p:cNvPr id="3087" name="Picture 15"/>
          <p:cNvPicPr>
            <a:picLocks noChangeAspect="1" noChangeArrowheads="1"/>
          </p:cNvPicPr>
          <p:nvPr/>
        </p:nvPicPr>
        <p:blipFill>
          <a:blip r:embed="rId11"/>
          <a:srcRect/>
          <a:stretch>
            <a:fillRect/>
          </a:stretch>
        </p:blipFill>
        <p:spPr bwMode="auto">
          <a:xfrm>
            <a:off x="4071934" y="2714626"/>
            <a:ext cx="2466975" cy="133350"/>
          </a:xfrm>
          <a:prstGeom prst="rect">
            <a:avLst/>
          </a:prstGeom>
          <a:noFill/>
          <a:ln w="9525">
            <a:noFill/>
            <a:miter lim="800000"/>
            <a:headEnd/>
            <a:tailEnd/>
          </a:ln>
          <a:effectLst/>
        </p:spPr>
      </p:pic>
      <p:sp>
        <p:nvSpPr>
          <p:cNvPr id="12" name="11 Dikdörtgen"/>
          <p:cNvSpPr/>
          <p:nvPr/>
        </p:nvSpPr>
        <p:spPr>
          <a:xfrm>
            <a:off x="1000100" y="142858"/>
            <a:ext cx="8143900" cy="492443"/>
          </a:xfrm>
          <a:prstGeom prst="rect">
            <a:avLst/>
          </a:prstGeom>
        </p:spPr>
        <p:txBody>
          <a:bodyPr wrap="square">
            <a:spAutoFit/>
          </a:bodyPr>
          <a:lstStyle/>
          <a:p>
            <a:pPr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Örnek 2: </a:t>
            </a:r>
            <a:r>
              <a:rPr lang="tr-TR" sz="1300" dirty="0" smtClean="0">
                <a:latin typeface="Arial Unicode MS" pitchFamily="34" charset="-128"/>
                <a:ea typeface="Arial Unicode MS" pitchFamily="34" charset="-128"/>
                <a:cs typeface="Arial Unicode MS" pitchFamily="34" charset="-128"/>
              </a:rPr>
              <a:t>Seçimin 2.Aşamada tamamlandığı çalışma; </a:t>
            </a:r>
            <a:r>
              <a:rPr lang="tr-TR" sz="1300" b="1" dirty="0" smtClean="0">
                <a:latin typeface="Arial Unicode MS" pitchFamily="34" charset="-128"/>
                <a:ea typeface="Arial Unicode MS" pitchFamily="34" charset="-128"/>
                <a:cs typeface="Arial Unicode MS" pitchFamily="34" charset="-128"/>
              </a:rPr>
              <a:t>Önleyici ve Gelişimsel Hizmetler </a:t>
            </a:r>
            <a:r>
              <a:rPr lang="tr-TR" sz="1300" dirty="0" smtClean="0">
                <a:latin typeface="Arial Unicode MS" pitchFamily="34" charset="-128"/>
                <a:ea typeface="Arial Unicode MS" pitchFamily="34" charset="-128"/>
                <a:cs typeface="Arial Unicode MS" pitchFamily="34" charset="-128"/>
              </a:rPr>
              <a:t>(Rehberlik Hizmet Türü) </a:t>
            </a:r>
            <a:r>
              <a:rPr lang="tr-TR" sz="1300" b="1" dirty="0" smtClean="0">
                <a:latin typeface="Arial Unicode MS" pitchFamily="34" charset="-128"/>
                <a:ea typeface="Arial Unicode MS" pitchFamily="34" charset="-128"/>
                <a:cs typeface="Arial Unicode MS" pitchFamily="34" charset="-128"/>
              </a:rPr>
              <a:t>Yöneltme ve İzleme </a:t>
            </a:r>
            <a:r>
              <a:rPr lang="tr-TR" sz="1300" dirty="0" smtClean="0">
                <a:latin typeface="Arial Unicode MS" pitchFamily="34" charset="-128"/>
                <a:ea typeface="Arial Unicode MS" pitchFamily="34" charset="-128"/>
                <a:cs typeface="Arial Unicode MS" pitchFamily="34" charset="-128"/>
              </a:rPr>
              <a:t>(1.Aşama) </a:t>
            </a:r>
            <a:r>
              <a:rPr lang="tr-TR" sz="1300" b="1" dirty="0" smtClean="0">
                <a:latin typeface="Arial Unicode MS" pitchFamily="34" charset="-128"/>
                <a:ea typeface="Arial Unicode MS" pitchFamily="34" charset="-128"/>
                <a:cs typeface="Arial Unicode MS" pitchFamily="34" charset="-128"/>
              </a:rPr>
              <a:t>Sosyal Kulüpler </a:t>
            </a:r>
            <a:r>
              <a:rPr lang="tr-TR" sz="1300" dirty="0" smtClean="0">
                <a:latin typeface="Arial Unicode MS" pitchFamily="34" charset="-128"/>
                <a:ea typeface="Arial Unicode MS" pitchFamily="34" charset="-128"/>
                <a:cs typeface="Arial Unicode MS" pitchFamily="34" charset="-128"/>
              </a:rPr>
              <a:t>(2.Aşama)</a:t>
            </a:r>
            <a:endParaRPr lang="tr-TR" sz="1300" dirty="0" smtClean="0">
              <a:latin typeface="Arial Narrow" pitchFamily="34" charset="0"/>
              <a:cs typeface="Arial" charset="0"/>
            </a:endParaRPr>
          </a:p>
        </p:txBody>
      </p:sp>
      <p:pic>
        <p:nvPicPr>
          <p:cNvPr id="13" name="12 Resim" descr="BÖLÜM-3.jpg"/>
          <p:cNvPicPr>
            <a:picLocks noChangeAspect="1"/>
          </p:cNvPicPr>
          <p:nvPr/>
        </p:nvPicPr>
        <p:blipFill>
          <a:blip r:embed="rId12"/>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10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1000" fill="hold"/>
                                        <p:tgtEl>
                                          <p:spTgt spid="3075"/>
                                        </p:tgtEl>
                                        <p:attrNameLst>
                                          <p:attrName>ppt_w</p:attrName>
                                        </p:attrNameLst>
                                      </p:cBhvr>
                                      <p:tavLst>
                                        <p:tav tm="0">
                                          <p:val>
                                            <p:strVal val="#ppt_w*0.70"/>
                                          </p:val>
                                        </p:tav>
                                        <p:tav tm="100000">
                                          <p:val>
                                            <p:strVal val="#ppt_w"/>
                                          </p:val>
                                        </p:tav>
                                      </p:tavLst>
                                    </p:anim>
                                    <p:anim calcmode="lin" valueType="num">
                                      <p:cBhvr>
                                        <p:cTn id="19" dur="1000" fill="hold"/>
                                        <p:tgtEl>
                                          <p:spTgt spid="3075"/>
                                        </p:tgtEl>
                                        <p:attrNameLst>
                                          <p:attrName>ppt_h</p:attrName>
                                        </p:attrNameLst>
                                      </p:cBhvr>
                                      <p:tavLst>
                                        <p:tav tm="0">
                                          <p:val>
                                            <p:strVal val="#ppt_h"/>
                                          </p:val>
                                        </p:tav>
                                        <p:tav tm="100000">
                                          <p:val>
                                            <p:strVal val="#ppt_h"/>
                                          </p:val>
                                        </p:tav>
                                      </p:tavLst>
                                    </p:anim>
                                    <p:animEffect transition="in" filter="fade">
                                      <p:cBhvr>
                                        <p:cTn id="20" dur="1000"/>
                                        <p:tgtEl>
                                          <p:spTgt spid="307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057"/>
                                        </p:tgtEl>
                                        <p:attrNameLst>
                                          <p:attrName>style.visibility</p:attrName>
                                        </p:attrNameLst>
                                      </p:cBhvr>
                                      <p:to>
                                        <p:strVal val="visible"/>
                                      </p:to>
                                    </p:set>
                                    <p:animEffect transition="in" filter="fade">
                                      <p:cBhvr>
                                        <p:cTn id="24" dur="1000"/>
                                        <p:tgtEl>
                                          <p:spTgt spid="2057"/>
                                        </p:tgtEl>
                                      </p:cBhvr>
                                    </p:animEffect>
                                  </p:childTnLst>
                                </p:cTn>
                              </p:par>
                              <p:par>
                                <p:cTn id="25" presetID="12" presetClass="entr" presetSubtype="1" fill="hold" nodeType="withEffect">
                                  <p:stCondLst>
                                    <p:cond delay="0"/>
                                  </p:stCondLst>
                                  <p:childTnLst>
                                    <p:set>
                                      <p:cBhvr>
                                        <p:cTn id="26" dur="1" fill="hold">
                                          <p:stCondLst>
                                            <p:cond delay="0"/>
                                          </p:stCondLst>
                                        </p:cTn>
                                        <p:tgtEl>
                                          <p:spTgt spid="2060"/>
                                        </p:tgtEl>
                                        <p:attrNameLst>
                                          <p:attrName>style.visibility</p:attrName>
                                        </p:attrNameLst>
                                      </p:cBhvr>
                                      <p:to>
                                        <p:strVal val="visible"/>
                                      </p:to>
                                    </p:set>
                                    <p:animEffect transition="in" filter="slide(fromTop)">
                                      <p:cBhvr>
                                        <p:cTn id="27" dur="2000"/>
                                        <p:tgtEl>
                                          <p:spTgt spid="206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3079"/>
                                        </p:tgtEl>
                                        <p:attrNameLst>
                                          <p:attrName>style.visibility</p:attrName>
                                        </p:attrNameLst>
                                      </p:cBhvr>
                                      <p:to>
                                        <p:strVal val="visible"/>
                                      </p:to>
                                    </p:set>
                                    <p:anim calcmode="lin" valueType="num">
                                      <p:cBhvr>
                                        <p:cTn id="32" dur="1000" fill="hold"/>
                                        <p:tgtEl>
                                          <p:spTgt spid="3079"/>
                                        </p:tgtEl>
                                        <p:attrNameLst>
                                          <p:attrName>ppt_w</p:attrName>
                                        </p:attrNameLst>
                                      </p:cBhvr>
                                      <p:tavLst>
                                        <p:tav tm="0">
                                          <p:val>
                                            <p:strVal val="#ppt_w*0.70"/>
                                          </p:val>
                                        </p:tav>
                                        <p:tav tm="100000">
                                          <p:val>
                                            <p:strVal val="#ppt_w"/>
                                          </p:val>
                                        </p:tav>
                                      </p:tavLst>
                                    </p:anim>
                                    <p:anim calcmode="lin" valueType="num">
                                      <p:cBhvr>
                                        <p:cTn id="33" dur="1000" fill="hold"/>
                                        <p:tgtEl>
                                          <p:spTgt spid="3079"/>
                                        </p:tgtEl>
                                        <p:attrNameLst>
                                          <p:attrName>ppt_h</p:attrName>
                                        </p:attrNameLst>
                                      </p:cBhvr>
                                      <p:tavLst>
                                        <p:tav tm="0">
                                          <p:val>
                                            <p:strVal val="#ppt_h"/>
                                          </p:val>
                                        </p:tav>
                                        <p:tav tm="100000">
                                          <p:val>
                                            <p:strVal val="#ppt_h"/>
                                          </p:val>
                                        </p:tav>
                                      </p:tavLst>
                                    </p:anim>
                                    <p:animEffect transition="in" filter="fade">
                                      <p:cBhvr>
                                        <p:cTn id="34" dur="1000"/>
                                        <p:tgtEl>
                                          <p:spTgt spid="3079"/>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081"/>
                                        </p:tgtEl>
                                        <p:attrNameLst>
                                          <p:attrName>style.visibility</p:attrName>
                                        </p:attrNameLst>
                                      </p:cBhvr>
                                      <p:to>
                                        <p:strVal val="visible"/>
                                      </p:to>
                                    </p:set>
                                    <p:animEffect transition="in" filter="fade">
                                      <p:cBhvr>
                                        <p:cTn id="38" dur="1000"/>
                                        <p:tgtEl>
                                          <p:spTgt spid="3081"/>
                                        </p:tgtEl>
                                      </p:cBhvr>
                                    </p:animEffect>
                                  </p:childTnLst>
                                </p:cTn>
                              </p:par>
                              <p:par>
                                <p:cTn id="39" presetID="12" presetClass="entr" presetSubtype="1" fill="hold" nodeType="withEffect">
                                  <p:stCondLst>
                                    <p:cond delay="0"/>
                                  </p:stCondLst>
                                  <p:childTnLst>
                                    <p:set>
                                      <p:cBhvr>
                                        <p:cTn id="40" dur="1" fill="hold">
                                          <p:stCondLst>
                                            <p:cond delay="0"/>
                                          </p:stCondLst>
                                        </p:cTn>
                                        <p:tgtEl>
                                          <p:spTgt spid="3082"/>
                                        </p:tgtEl>
                                        <p:attrNameLst>
                                          <p:attrName>style.visibility</p:attrName>
                                        </p:attrNameLst>
                                      </p:cBhvr>
                                      <p:to>
                                        <p:strVal val="visible"/>
                                      </p:to>
                                    </p:set>
                                    <p:animEffect transition="in" filter="slide(fromTop)">
                                      <p:cBhvr>
                                        <p:cTn id="41" dur="2000"/>
                                        <p:tgtEl>
                                          <p:spTgt spid="3082"/>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3084"/>
                                        </p:tgtEl>
                                        <p:attrNameLst>
                                          <p:attrName>style.visibility</p:attrName>
                                        </p:attrNameLst>
                                      </p:cBhvr>
                                      <p:to>
                                        <p:strVal val="visible"/>
                                      </p:to>
                                    </p:set>
                                    <p:anim calcmode="lin" valueType="num">
                                      <p:cBhvr>
                                        <p:cTn id="46" dur="1000" fill="hold"/>
                                        <p:tgtEl>
                                          <p:spTgt spid="3084"/>
                                        </p:tgtEl>
                                        <p:attrNameLst>
                                          <p:attrName>ppt_w</p:attrName>
                                        </p:attrNameLst>
                                      </p:cBhvr>
                                      <p:tavLst>
                                        <p:tav tm="0">
                                          <p:val>
                                            <p:strVal val="#ppt_w*0.70"/>
                                          </p:val>
                                        </p:tav>
                                        <p:tav tm="100000">
                                          <p:val>
                                            <p:strVal val="#ppt_w"/>
                                          </p:val>
                                        </p:tav>
                                      </p:tavLst>
                                    </p:anim>
                                    <p:anim calcmode="lin" valueType="num">
                                      <p:cBhvr>
                                        <p:cTn id="47" dur="1000" fill="hold"/>
                                        <p:tgtEl>
                                          <p:spTgt spid="3084"/>
                                        </p:tgtEl>
                                        <p:attrNameLst>
                                          <p:attrName>ppt_h</p:attrName>
                                        </p:attrNameLst>
                                      </p:cBhvr>
                                      <p:tavLst>
                                        <p:tav tm="0">
                                          <p:val>
                                            <p:strVal val="#ppt_h"/>
                                          </p:val>
                                        </p:tav>
                                        <p:tav tm="100000">
                                          <p:val>
                                            <p:strVal val="#ppt_h"/>
                                          </p:val>
                                        </p:tav>
                                      </p:tavLst>
                                    </p:anim>
                                    <p:animEffect transition="in" filter="fade">
                                      <p:cBhvr>
                                        <p:cTn id="48" dur="1000"/>
                                        <p:tgtEl>
                                          <p:spTgt spid="308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087"/>
                                        </p:tgtEl>
                                        <p:attrNameLst>
                                          <p:attrName>style.visibility</p:attrName>
                                        </p:attrNameLst>
                                      </p:cBhvr>
                                      <p:to>
                                        <p:strVal val="visible"/>
                                      </p:to>
                                    </p:set>
                                    <p:animEffect transition="in" filter="fade">
                                      <p:cBhvr>
                                        <p:cTn id="53"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Hazırlama-01.jpg"/>
          <p:cNvPicPr>
            <a:picLocks noChangeAspect="1"/>
          </p:cNvPicPr>
          <p:nvPr/>
        </p:nvPicPr>
        <p:blipFill>
          <a:blip r:embed="rId3"/>
          <a:stretch>
            <a:fillRect/>
          </a:stretch>
        </p:blipFill>
        <p:spPr>
          <a:xfrm>
            <a:off x="0" y="671408"/>
            <a:ext cx="9144000" cy="4472092"/>
          </a:xfrm>
          <a:prstGeom prst="rect">
            <a:avLst/>
          </a:prstGeom>
        </p:spPr>
      </p:pic>
      <p:pic>
        <p:nvPicPr>
          <p:cNvPr id="4101" name="Picture 5"/>
          <p:cNvPicPr>
            <a:picLocks noChangeAspect="1" noChangeArrowheads="1"/>
          </p:cNvPicPr>
          <p:nvPr/>
        </p:nvPicPr>
        <p:blipFill>
          <a:blip r:embed="rId4"/>
          <a:srcRect/>
          <a:stretch>
            <a:fillRect/>
          </a:stretch>
        </p:blipFill>
        <p:spPr bwMode="auto">
          <a:xfrm>
            <a:off x="4071934" y="1928808"/>
            <a:ext cx="2000250" cy="209550"/>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a:srcRect/>
          <a:stretch>
            <a:fillRect/>
          </a:stretch>
        </p:blipFill>
        <p:spPr bwMode="auto">
          <a:xfrm>
            <a:off x="4071934" y="2143122"/>
            <a:ext cx="1533525" cy="219075"/>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4071934" y="2143122"/>
            <a:ext cx="1533525" cy="2095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a:stretch>
            <a:fillRect/>
          </a:stretch>
        </p:blipFill>
        <p:spPr bwMode="auto">
          <a:xfrm>
            <a:off x="4071934" y="2357436"/>
            <a:ext cx="152400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8"/>
          <a:srcRect/>
          <a:stretch>
            <a:fillRect/>
          </a:stretch>
        </p:blipFill>
        <p:spPr bwMode="auto">
          <a:xfrm>
            <a:off x="4071934" y="2357436"/>
            <a:ext cx="1543050" cy="209550"/>
          </a:xfrm>
          <a:prstGeom prst="rect">
            <a:avLst/>
          </a:prstGeom>
          <a:noFill/>
          <a:ln w="9525">
            <a:noFill/>
            <a:miter lim="800000"/>
            <a:headEnd/>
            <a:tailEnd/>
          </a:ln>
          <a:effectLst/>
        </p:spPr>
      </p:pic>
      <p:pic>
        <p:nvPicPr>
          <p:cNvPr id="1036" name="Picture 12"/>
          <p:cNvPicPr>
            <a:picLocks noChangeAspect="1" noChangeArrowheads="1"/>
          </p:cNvPicPr>
          <p:nvPr/>
        </p:nvPicPr>
        <p:blipFill>
          <a:blip r:embed="rId9"/>
          <a:srcRect/>
          <a:stretch>
            <a:fillRect/>
          </a:stretch>
        </p:blipFill>
        <p:spPr bwMode="auto">
          <a:xfrm>
            <a:off x="4071934" y="2571750"/>
            <a:ext cx="2943225" cy="200025"/>
          </a:xfrm>
          <a:prstGeom prst="rect">
            <a:avLst/>
          </a:prstGeom>
          <a:noFill/>
          <a:ln w="9525">
            <a:noFill/>
            <a:miter lim="800000"/>
            <a:headEnd/>
            <a:tailEnd/>
          </a:ln>
          <a:effectLst/>
        </p:spPr>
      </p:pic>
      <p:pic>
        <p:nvPicPr>
          <p:cNvPr id="1046" name="Picture 22"/>
          <p:cNvPicPr>
            <a:picLocks noChangeAspect="1" noChangeArrowheads="1"/>
          </p:cNvPicPr>
          <p:nvPr/>
        </p:nvPicPr>
        <p:blipFill>
          <a:blip r:embed="rId10"/>
          <a:srcRect/>
          <a:stretch>
            <a:fillRect/>
          </a:stretch>
        </p:blipFill>
        <p:spPr bwMode="auto">
          <a:xfrm>
            <a:off x="4071934" y="2571750"/>
            <a:ext cx="2952750" cy="2190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11"/>
          <a:srcRect/>
          <a:stretch>
            <a:fillRect/>
          </a:stretch>
        </p:blipFill>
        <p:spPr bwMode="auto">
          <a:xfrm>
            <a:off x="4071934" y="3071816"/>
            <a:ext cx="2438400" cy="14859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12"/>
          <a:srcRect/>
          <a:stretch>
            <a:fillRect/>
          </a:stretch>
        </p:blipFill>
        <p:spPr bwMode="auto">
          <a:xfrm>
            <a:off x="4071934" y="3071816"/>
            <a:ext cx="2438400" cy="14859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13"/>
          <a:srcRect/>
          <a:stretch>
            <a:fillRect/>
          </a:stretch>
        </p:blipFill>
        <p:spPr bwMode="auto">
          <a:xfrm>
            <a:off x="4071934" y="2857502"/>
            <a:ext cx="2486025" cy="219075"/>
          </a:xfrm>
          <a:prstGeom prst="rect">
            <a:avLst/>
          </a:prstGeom>
          <a:noFill/>
          <a:ln w="9525">
            <a:noFill/>
            <a:miter lim="800000"/>
            <a:headEnd/>
            <a:tailEnd/>
          </a:ln>
          <a:effectLst/>
        </p:spPr>
      </p:pic>
      <p:sp>
        <p:nvSpPr>
          <p:cNvPr id="14" name="13 Dikdörtgen"/>
          <p:cNvSpPr/>
          <p:nvPr/>
        </p:nvSpPr>
        <p:spPr>
          <a:xfrm>
            <a:off x="1000100" y="142858"/>
            <a:ext cx="8143900" cy="492443"/>
          </a:xfrm>
          <a:prstGeom prst="rect">
            <a:avLst/>
          </a:prstGeom>
        </p:spPr>
        <p:txBody>
          <a:bodyPr wrap="square">
            <a:spAutoFit/>
          </a:bodyPr>
          <a:lstStyle/>
          <a:p>
            <a:pPr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Ay Seçiniz: </a:t>
            </a:r>
            <a:r>
              <a:rPr lang="tr-TR" sz="1300" dirty="0" smtClean="0">
                <a:latin typeface="Arial Unicode MS" pitchFamily="34" charset="-128"/>
                <a:ea typeface="Arial Unicode MS" pitchFamily="34" charset="-128"/>
                <a:cs typeface="Arial Unicode MS" pitchFamily="34" charset="-128"/>
              </a:rPr>
              <a:t>Rehberlik programı her ay için ayrı hazırlanır. Yıllık program hazırlamaya başlamak için açılan ekranda </a:t>
            </a:r>
            <a:r>
              <a:rPr lang="tr-TR" sz="1300" b="1" dirty="0" smtClean="0">
                <a:latin typeface="Arial Unicode MS" pitchFamily="34" charset="-128"/>
                <a:ea typeface="Arial Unicode MS" pitchFamily="34" charset="-128"/>
                <a:cs typeface="Arial Unicode MS" pitchFamily="34" charset="-128"/>
              </a:rPr>
              <a:t>“Ay Seçiniz” </a:t>
            </a:r>
            <a:r>
              <a:rPr lang="tr-TR" sz="1300" dirty="0" smtClean="0">
                <a:latin typeface="Arial Unicode MS" pitchFamily="34" charset="-128"/>
                <a:ea typeface="Arial Unicode MS" pitchFamily="34" charset="-128"/>
                <a:cs typeface="Arial Unicode MS" pitchFamily="34" charset="-128"/>
              </a:rPr>
              <a:t>başlığı tıklanır ve ilgili ay seçilir.</a:t>
            </a:r>
            <a:endParaRPr lang="tr-TR" sz="1300" dirty="0" smtClean="0">
              <a:latin typeface="Arial Narrow" pitchFamily="34" charset="0"/>
              <a:cs typeface="Arial" charset="0"/>
            </a:endParaRPr>
          </a:p>
        </p:txBody>
      </p:sp>
      <p:pic>
        <p:nvPicPr>
          <p:cNvPr id="15" name="14 Resim" descr="BÖLÜM-3.jpg"/>
          <p:cNvPicPr>
            <a:picLocks noChangeAspect="1"/>
          </p:cNvPicPr>
          <p:nvPr/>
        </p:nvPicPr>
        <p:blipFill>
          <a:blip r:embed="rId1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101"/>
                                        </p:tgtEl>
                                        <p:attrNameLst>
                                          <p:attrName>style.visibility</p:attrName>
                                        </p:attrNameLst>
                                      </p:cBhvr>
                                      <p:to>
                                        <p:strVal val="visible"/>
                                      </p:to>
                                    </p:set>
                                    <p:animEffect transition="in" filter="fade">
                                      <p:cBhvr>
                                        <p:cTn id="16" dur="1000"/>
                                        <p:tgtEl>
                                          <p:spTgt spid="4101"/>
                                        </p:tgtEl>
                                      </p:cBhvr>
                                    </p:animEffect>
                                  </p:childTnLst>
                                </p:cTn>
                              </p:par>
                              <p:par>
                                <p:cTn id="17" presetID="10" presetClass="entr" presetSubtype="0" fill="hold" nodeType="withEffect">
                                  <p:stCondLst>
                                    <p:cond delay="0"/>
                                  </p:stCondLst>
                                  <p:childTnLst>
                                    <p:set>
                                      <p:cBhvr>
                                        <p:cTn id="18" dur="1" fill="hold">
                                          <p:stCondLst>
                                            <p:cond delay="0"/>
                                          </p:stCondLst>
                                        </p:cTn>
                                        <p:tgtEl>
                                          <p:spTgt spid="1031"/>
                                        </p:tgtEl>
                                        <p:attrNameLst>
                                          <p:attrName>style.visibility</p:attrName>
                                        </p:attrNameLst>
                                      </p:cBhvr>
                                      <p:to>
                                        <p:strVal val="visible"/>
                                      </p:to>
                                    </p:set>
                                    <p:animEffect transition="in" filter="fade">
                                      <p:cBhvr>
                                        <p:cTn id="19" dur="1000"/>
                                        <p:tgtEl>
                                          <p:spTgt spid="1031"/>
                                        </p:tgtEl>
                                      </p:cBhvr>
                                    </p:animEffect>
                                  </p:childTnLst>
                                </p:cTn>
                              </p:par>
                              <p:par>
                                <p:cTn id="20" presetID="10" presetClass="entr" presetSubtype="0" fill="hold" nodeType="withEffect">
                                  <p:stCondLst>
                                    <p:cond delay="0"/>
                                  </p:stCondLst>
                                  <p:childTnLst>
                                    <p:set>
                                      <p:cBhvr>
                                        <p:cTn id="21" dur="1" fill="hold">
                                          <p:stCondLst>
                                            <p:cond delay="0"/>
                                          </p:stCondLst>
                                        </p:cTn>
                                        <p:tgtEl>
                                          <p:spTgt spid="1035"/>
                                        </p:tgtEl>
                                        <p:attrNameLst>
                                          <p:attrName>style.visibility</p:attrName>
                                        </p:attrNameLst>
                                      </p:cBhvr>
                                      <p:to>
                                        <p:strVal val="visible"/>
                                      </p:to>
                                    </p:set>
                                    <p:animEffect transition="in" filter="fade">
                                      <p:cBhvr>
                                        <p:cTn id="22" dur="1000"/>
                                        <p:tgtEl>
                                          <p:spTgt spid="1035"/>
                                        </p:tgtEl>
                                      </p:cBhvr>
                                    </p:animEffect>
                                  </p:childTnLst>
                                </p:cTn>
                              </p:par>
                              <p:par>
                                <p:cTn id="23" presetID="10" presetClass="entr" presetSubtype="0" fill="hold" nodeType="withEffect">
                                  <p:stCondLst>
                                    <p:cond delay="0"/>
                                  </p:stCondLst>
                                  <p:childTnLst>
                                    <p:set>
                                      <p:cBhvr>
                                        <p:cTn id="24" dur="1" fill="hold">
                                          <p:stCondLst>
                                            <p:cond delay="0"/>
                                          </p:stCondLst>
                                        </p:cTn>
                                        <p:tgtEl>
                                          <p:spTgt spid="1046"/>
                                        </p:tgtEl>
                                        <p:attrNameLst>
                                          <p:attrName>style.visibility</p:attrName>
                                        </p:attrNameLst>
                                      </p:cBhvr>
                                      <p:to>
                                        <p:strVal val="visible"/>
                                      </p:to>
                                    </p:set>
                                    <p:animEffect transition="in" filter="fade">
                                      <p:cBhvr>
                                        <p:cTn id="25" dur="1000"/>
                                        <p:tgtEl>
                                          <p:spTgt spid="1046"/>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2051"/>
                                        </p:tgtEl>
                                        <p:attrNameLst>
                                          <p:attrName>style.visibility</p:attrName>
                                        </p:attrNameLst>
                                      </p:cBhvr>
                                      <p:to>
                                        <p:strVal val="visible"/>
                                      </p:to>
                                    </p:set>
                                    <p:animEffect transition="in" filter="slide(fromTop)">
                                      <p:cBhvr>
                                        <p:cTn id="30" dur="2000"/>
                                        <p:tgtEl>
                                          <p:spTgt spid="20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50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slide(fromBottom)">
                                      <p:cBhvr>
                                        <p:cTn id="39" dur="1000"/>
                                        <p:tgtEl>
                                          <p:spTgt spid="2053"/>
                                        </p:tgtEl>
                                      </p:cBhvr>
                                    </p:animEffect>
                                  </p:childTnLst>
                                </p:cTn>
                              </p:par>
                              <p:par>
                                <p:cTn id="40" presetID="55" presetClass="exit" presetSubtype="0" fill="hold" nodeType="withEffect">
                                  <p:stCondLst>
                                    <p:cond delay="0"/>
                                  </p:stCondLst>
                                  <p:childTnLst>
                                    <p:anim calcmode="lin" valueType="num">
                                      <p:cBhvr>
                                        <p:cTn id="41" dur="1000"/>
                                        <p:tgtEl>
                                          <p:spTgt spid="2051"/>
                                        </p:tgtEl>
                                        <p:attrNameLst>
                                          <p:attrName>ppt_w</p:attrName>
                                        </p:attrNameLst>
                                      </p:cBhvr>
                                      <p:tavLst>
                                        <p:tav tm="0">
                                          <p:val>
                                            <p:strVal val="ppt_w"/>
                                          </p:val>
                                        </p:tav>
                                        <p:tav tm="100000">
                                          <p:val>
                                            <p:strVal val="ppt_w*0.70"/>
                                          </p:val>
                                        </p:tav>
                                      </p:tavLst>
                                    </p:anim>
                                    <p:anim calcmode="lin" valueType="num">
                                      <p:cBhvr>
                                        <p:cTn id="42" dur="1000"/>
                                        <p:tgtEl>
                                          <p:spTgt spid="2051"/>
                                        </p:tgtEl>
                                        <p:attrNameLst>
                                          <p:attrName>ppt_h</p:attrName>
                                        </p:attrNameLst>
                                      </p:cBhvr>
                                      <p:tavLst>
                                        <p:tav tm="0">
                                          <p:val>
                                            <p:strVal val="ppt_h"/>
                                          </p:val>
                                        </p:tav>
                                        <p:tav tm="100000">
                                          <p:val>
                                            <p:strVal val="ppt_h"/>
                                          </p:val>
                                        </p:tav>
                                      </p:tavLst>
                                    </p:anim>
                                    <p:animEffect transition="out" filter="fade">
                                      <p:cBhvr>
                                        <p:cTn id="43" dur="1000"/>
                                        <p:tgtEl>
                                          <p:spTgt spid="2051"/>
                                        </p:tgtEl>
                                      </p:cBhvr>
                                    </p:animEffect>
                                    <p:set>
                                      <p:cBhvr>
                                        <p:cTn id="44" dur="1" fill="hold">
                                          <p:stCondLst>
                                            <p:cond delay="999"/>
                                          </p:stCondLst>
                                        </p:cTn>
                                        <p:tgtEl>
                                          <p:spTgt spid="2051"/>
                                        </p:tgtEl>
                                        <p:attrNameLst>
                                          <p:attrName>style.visibility</p:attrName>
                                        </p:attrNameLst>
                                      </p:cBhvr>
                                      <p:to>
                                        <p:strVal val="hidden"/>
                                      </p:to>
                                    </p:set>
                                  </p:childTnLst>
                                </p:cTn>
                              </p:par>
                              <p:par>
                                <p:cTn id="45" presetID="55" presetClass="exit" presetSubtype="0" fill="hold" nodeType="withEffect">
                                  <p:stCondLst>
                                    <p:cond delay="0"/>
                                  </p:stCondLst>
                                  <p:childTnLst>
                                    <p:anim calcmode="lin" valueType="num">
                                      <p:cBhvr>
                                        <p:cTn id="46" dur="1000"/>
                                        <p:tgtEl>
                                          <p:spTgt spid="2052"/>
                                        </p:tgtEl>
                                        <p:attrNameLst>
                                          <p:attrName>ppt_w</p:attrName>
                                        </p:attrNameLst>
                                      </p:cBhvr>
                                      <p:tavLst>
                                        <p:tav tm="0">
                                          <p:val>
                                            <p:strVal val="ppt_w"/>
                                          </p:val>
                                        </p:tav>
                                        <p:tav tm="100000">
                                          <p:val>
                                            <p:strVal val="ppt_w*0.70"/>
                                          </p:val>
                                        </p:tav>
                                      </p:tavLst>
                                    </p:anim>
                                    <p:anim calcmode="lin" valueType="num">
                                      <p:cBhvr>
                                        <p:cTn id="47" dur="1000"/>
                                        <p:tgtEl>
                                          <p:spTgt spid="2052"/>
                                        </p:tgtEl>
                                        <p:attrNameLst>
                                          <p:attrName>ppt_h</p:attrName>
                                        </p:attrNameLst>
                                      </p:cBhvr>
                                      <p:tavLst>
                                        <p:tav tm="0">
                                          <p:val>
                                            <p:strVal val="ppt_h"/>
                                          </p:val>
                                        </p:tav>
                                        <p:tav tm="100000">
                                          <p:val>
                                            <p:strVal val="ppt_h"/>
                                          </p:val>
                                        </p:tav>
                                      </p:tavLst>
                                    </p:anim>
                                    <p:animEffect transition="out" filter="fade">
                                      <p:cBhvr>
                                        <p:cTn id="48" dur="1000"/>
                                        <p:tgtEl>
                                          <p:spTgt spid="2052"/>
                                        </p:tgtEl>
                                      </p:cBhvr>
                                    </p:animEffect>
                                    <p:set>
                                      <p:cBhvr>
                                        <p:cTn id="49" dur="1" fill="hold">
                                          <p:stCondLst>
                                            <p:cond delay="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Hazırlama-01.jpg"/>
          <p:cNvPicPr>
            <a:picLocks noChangeAspect="1"/>
          </p:cNvPicPr>
          <p:nvPr/>
        </p:nvPicPr>
        <p:blipFill>
          <a:blip r:embed="rId3"/>
          <a:stretch>
            <a:fillRect/>
          </a:stretch>
        </p:blipFill>
        <p:spPr>
          <a:xfrm>
            <a:off x="0" y="671408"/>
            <a:ext cx="9144000" cy="4472092"/>
          </a:xfrm>
          <a:prstGeom prst="rect">
            <a:avLst/>
          </a:prstGeom>
        </p:spPr>
      </p:pic>
      <p:pic>
        <p:nvPicPr>
          <p:cNvPr id="4101" name="Picture 5"/>
          <p:cNvPicPr>
            <a:picLocks noChangeAspect="1" noChangeArrowheads="1"/>
          </p:cNvPicPr>
          <p:nvPr/>
        </p:nvPicPr>
        <p:blipFill>
          <a:blip r:embed="rId4"/>
          <a:srcRect/>
          <a:stretch>
            <a:fillRect/>
          </a:stretch>
        </p:blipFill>
        <p:spPr bwMode="auto">
          <a:xfrm>
            <a:off x="4071934" y="1928808"/>
            <a:ext cx="2000250" cy="209550"/>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a:srcRect/>
          <a:stretch>
            <a:fillRect/>
          </a:stretch>
        </p:blipFill>
        <p:spPr bwMode="auto">
          <a:xfrm>
            <a:off x="4071934" y="2143122"/>
            <a:ext cx="1533525" cy="219075"/>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4071934" y="2143122"/>
            <a:ext cx="1533525" cy="2095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a:stretch>
            <a:fillRect/>
          </a:stretch>
        </p:blipFill>
        <p:spPr bwMode="auto">
          <a:xfrm>
            <a:off x="4071934" y="2357436"/>
            <a:ext cx="152400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8"/>
          <a:srcRect/>
          <a:stretch>
            <a:fillRect/>
          </a:stretch>
        </p:blipFill>
        <p:spPr bwMode="auto">
          <a:xfrm>
            <a:off x="4071934" y="2357436"/>
            <a:ext cx="1543050" cy="209550"/>
          </a:xfrm>
          <a:prstGeom prst="rect">
            <a:avLst/>
          </a:prstGeom>
          <a:noFill/>
          <a:ln w="9525">
            <a:noFill/>
            <a:miter lim="800000"/>
            <a:headEnd/>
            <a:tailEnd/>
          </a:ln>
          <a:effectLst/>
        </p:spPr>
      </p:pic>
      <p:pic>
        <p:nvPicPr>
          <p:cNvPr id="1036" name="Picture 12"/>
          <p:cNvPicPr>
            <a:picLocks noChangeAspect="1" noChangeArrowheads="1"/>
          </p:cNvPicPr>
          <p:nvPr/>
        </p:nvPicPr>
        <p:blipFill>
          <a:blip r:embed="rId9"/>
          <a:srcRect/>
          <a:stretch>
            <a:fillRect/>
          </a:stretch>
        </p:blipFill>
        <p:spPr bwMode="auto">
          <a:xfrm>
            <a:off x="4071934" y="2571750"/>
            <a:ext cx="2943225" cy="200025"/>
          </a:xfrm>
          <a:prstGeom prst="rect">
            <a:avLst/>
          </a:prstGeom>
          <a:noFill/>
          <a:ln w="9525">
            <a:noFill/>
            <a:miter lim="800000"/>
            <a:headEnd/>
            <a:tailEnd/>
          </a:ln>
          <a:effectLst/>
        </p:spPr>
      </p:pic>
      <p:pic>
        <p:nvPicPr>
          <p:cNvPr id="1046" name="Picture 22"/>
          <p:cNvPicPr>
            <a:picLocks noChangeAspect="1" noChangeArrowheads="1"/>
          </p:cNvPicPr>
          <p:nvPr/>
        </p:nvPicPr>
        <p:blipFill>
          <a:blip r:embed="rId10"/>
          <a:srcRect/>
          <a:stretch>
            <a:fillRect/>
          </a:stretch>
        </p:blipFill>
        <p:spPr bwMode="auto">
          <a:xfrm>
            <a:off x="4071934" y="2571750"/>
            <a:ext cx="2952750" cy="219075"/>
          </a:xfrm>
          <a:prstGeom prst="rect">
            <a:avLst/>
          </a:prstGeom>
          <a:noFill/>
          <a:ln w="9525">
            <a:noFill/>
            <a:miter lim="800000"/>
            <a:headEnd/>
            <a:tailEnd/>
          </a:ln>
          <a:effectLst/>
        </p:spPr>
      </p:pic>
      <p:pic>
        <p:nvPicPr>
          <p:cNvPr id="2053" name="Picture 5"/>
          <p:cNvPicPr>
            <a:picLocks noChangeAspect="1" noChangeArrowheads="1"/>
          </p:cNvPicPr>
          <p:nvPr/>
        </p:nvPicPr>
        <p:blipFill>
          <a:blip r:embed="rId11"/>
          <a:srcRect/>
          <a:stretch>
            <a:fillRect/>
          </a:stretch>
        </p:blipFill>
        <p:spPr bwMode="auto">
          <a:xfrm>
            <a:off x="4071934" y="2857502"/>
            <a:ext cx="2486025" cy="219075"/>
          </a:xfrm>
          <a:prstGeom prst="rect">
            <a:avLst/>
          </a:prstGeom>
          <a:noFill/>
          <a:ln w="9525">
            <a:noFill/>
            <a:miter lim="800000"/>
            <a:headEnd/>
            <a:tailEnd/>
          </a:ln>
          <a:effectLst/>
        </p:spPr>
      </p:pic>
      <p:sp>
        <p:nvSpPr>
          <p:cNvPr id="14" name="Shape 123"/>
          <p:cNvSpPr txBox="1">
            <a:spLocks/>
          </p:cNvSpPr>
          <p:nvPr/>
        </p:nvSpPr>
        <p:spPr>
          <a:xfrm>
            <a:off x="4000496" y="3071816"/>
            <a:ext cx="3571900" cy="357190"/>
          </a:xfrm>
          <a:prstGeom prst="rect">
            <a:avLst/>
          </a:prstGeom>
        </p:spPr>
        <p:txBody>
          <a:bodyPr vert="horz">
            <a:noAutofit/>
          </a:bodyPr>
          <a:lstStyle/>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800" b="0" i="0" u="none" strike="noStrike" kern="1200" cap="none" spc="0" normalizeH="0" baseline="0" noProof="0" dirty="0" smtClean="0">
                <a:ln>
                  <a:noFill/>
                </a:ln>
                <a:solidFill>
                  <a:srgbClr val="FF3737"/>
                </a:solidFill>
                <a:effectLst/>
                <a:uLnTx/>
                <a:uFillTx/>
                <a:latin typeface="Arial Unicode MS" pitchFamily="34" charset="-128"/>
                <a:ea typeface="Arial Unicode MS" pitchFamily="34" charset="-128"/>
                <a:cs typeface="Arial Unicode MS" pitchFamily="34" charset="-128"/>
              </a:rPr>
              <a:t>Okula ve Çevreye Uyum çalışmaları 9. Sınıf Öğrencilerinin yanı sıra</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lang="tr-TR" sz="800" dirty="0" smtClean="0">
                <a:solidFill>
                  <a:srgbClr val="FF3737"/>
                </a:solidFill>
                <a:latin typeface="Arial Unicode MS" pitchFamily="34" charset="-128"/>
                <a:ea typeface="Arial Unicode MS" pitchFamily="34" charset="-128"/>
                <a:cs typeface="Arial Unicode MS" pitchFamily="34" charset="-128"/>
              </a:rPr>
              <a:t>okula nakil yoluyla gelen öğrencileri de kapsayarak gerçekleştirilecek</a:t>
            </a:r>
            <a:r>
              <a:rPr lang="tr-TR" sz="800" dirty="0" smtClean="0">
                <a:solidFill>
                  <a:srgbClr val="FF0000"/>
                </a:solidFill>
                <a:latin typeface="Arial Unicode MS" pitchFamily="34" charset="-128"/>
                <a:ea typeface="Arial Unicode MS" pitchFamily="34" charset="-128"/>
                <a:cs typeface="Arial Unicode MS" pitchFamily="34" charset="-128"/>
              </a:rPr>
              <a:t>.</a:t>
            </a:r>
            <a:endParaRPr kumimoji="0" lang="tr-TR" sz="8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endParaRPr>
          </a:p>
        </p:txBody>
      </p:sp>
      <p:sp>
        <p:nvSpPr>
          <p:cNvPr id="13" name="12 Dikdörtgen"/>
          <p:cNvSpPr/>
          <p:nvPr/>
        </p:nvSpPr>
        <p:spPr>
          <a:xfrm>
            <a:off x="1000100" y="142858"/>
            <a:ext cx="8143900" cy="492443"/>
          </a:xfrm>
          <a:prstGeom prst="rect">
            <a:avLst/>
          </a:prstGeom>
        </p:spPr>
        <p:txBody>
          <a:bodyPr wrap="square">
            <a:spAutoFit/>
          </a:bodyPr>
          <a:lstStyle/>
          <a:p>
            <a:pPr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Açıklama: </a:t>
            </a:r>
            <a:r>
              <a:rPr lang="tr-TR" sz="1300" dirty="0" smtClean="0">
                <a:latin typeface="Arial Unicode MS" pitchFamily="34" charset="-128"/>
                <a:ea typeface="Arial Unicode MS" pitchFamily="34" charset="-128"/>
                <a:cs typeface="Arial Unicode MS" pitchFamily="34" charset="-128"/>
              </a:rPr>
              <a:t>Seçilen çalışmanın özel ismi (Başarının Yolu Etkinliği, Kaygılıysam Etkinliği vb.) hedef kitle (öğrenci, öğretmen vb.) veya çalışmaya ilişkin  hatırlatıcı  notlar  almak için kullanılan bölümdür.</a:t>
            </a:r>
            <a:endParaRPr lang="tr-TR" sz="1300" dirty="0" smtClean="0">
              <a:latin typeface="Arial Narrow" pitchFamily="34" charset="0"/>
              <a:cs typeface="Arial" charset="0"/>
            </a:endParaRPr>
          </a:p>
        </p:txBody>
      </p:sp>
      <p:pic>
        <p:nvPicPr>
          <p:cNvPr id="15" name="14 Resim" descr="BÖLÜM-3.jpg"/>
          <p:cNvPicPr>
            <a:picLocks noChangeAspect="1"/>
          </p:cNvPicPr>
          <p:nvPr/>
        </p:nvPicPr>
        <p:blipFill>
          <a:blip r:embed="rId12"/>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101"/>
                                        </p:tgtEl>
                                        <p:attrNameLst>
                                          <p:attrName>style.visibility</p:attrName>
                                        </p:attrNameLst>
                                      </p:cBhvr>
                                      <p:to>
                                        <p:strVal val="visible"/>
                                      </p:to>
                                    </p:set>
                                    <p:animEffect transition="in" filter="fade">
                                      <p:cBhvr>
                                        <p:cTn id="17" dur="1000"/>
                                        <p:tgtEl>
                                          <p:spTgt spid="4101"/>
                                        </p:tgtEl>
                                      </p:cBhvr>
                                    </p:animEffect>
                                  </p:childTnLst>
                                </p:cTn>
                              </p:par>
                              <p:par>
                                <p:cTn id="18" presetID="10" presetClass="entr" presetSubtype="0" fill="hold" nodeType="withEffect">
                                  <p:stCondLst>
                                    <p:cond delay="0"/>
                                  </p:stCondLst>
                                  <p:childTnLst>
                                    <p:set>
                                      <p:cBhvr>
                                        <p:cTn id="19" dur="1" fill="hold">
                                          <p:stCondLst>
                                            <p:cond delay="0"/>
                                          </p:stCondLst>
                                        </p:cTn>
                                        <p:tgtEl>
                                          <p:spTgt spid="1031"/>
                                        </p:tgtEl>
                                        <p:attrNameLst>
                                          <p:attrName>style.visibility</p:attrName>
                                        </p:attrNameLst>
                                      </p:cBhvr>
                                      <p:to>
                                        <p:strVal val="visible"/>
                                      </p:to>
                                    </p:set>
                                    <p:animEffect transition="in" filter="fade">
                                      <p:cBhvr>
                                        <p:cTn id="20" dur="1000"/>
                                        <p:tgtEl>
                                          <p:spTgt spid="1031"/>
                                        </p:tgtEl>
                                      </p:cBhvr>
                                    </p:animEffect>
                                  </p:childTnLst>
                                </p:cTn>
                              </p:par>
                              <p:par>
                                <p:cTn id="21" presetID="10" presetClass="entr" presetSubtype="0" fill="hold" nodeType="withEffect">
                                  <p:stCondLst>
                                    <p:cond delay="0"/>
                                  </p:stCondLst>
                                  <p:childTnLst>
                                    <p:set>
                                      <p:cBhvr>
                                        <p:cTn id="22" dur="1" fill="hold">
                                          <p:stCondLst>
                                            <p:cond delay="0"/>
                                          </p:stCondLst>
                                        </p:cTn>
                                        <p:tgtEl>
                                          <p:spTgt spid="1035"/>
                                        </p:tgtEl>
                                        <p:attrNameLst>
                                          <p:attrName>style.visibility</p:attrName>
                                        </p:attrNameLst>
                                      </p:cBhvr>
                                      <p:to>
                                        <p:strVal val="visible"/>
                                      </p:to>
                                    </p:set>
                                    <p:animEffect transition="in" filter="fade">
                                      <p:cBhvr>
                                        <p:cTn id="23" dur="1000"/>
                                        <p:tgtEl>
                                          <p:spTgt spid="1035"/>
                                        </p:tgtEl>
                                      </p:cBhvr>
                                    </p:animEffect>
                                  </p:childTnLst>
                                </p:cTn>
                              </p:par>
                              <p:par>
                                <p:cTn id="24" presetID="10" presetClass="entr" presetSubtype="0" fill="hold" nodeType="withEffect">
                                  <p:stCondLst>
                                    <p:cond delay="0"/>
                                  </p:stCondLst>
                                  <p:childTnLst>
                                    <p:set>
                                      <p:cBhvr>
                                        <p:cTn id="25" dur="1" fill="hold">
                                          <p:stCondLst>
                                            <p:cond delay="0"/>
                                          </p:stCondLst>
                                        </p:cTn>
                                        <p:tgtEl>
                                          <p:spTgt spid="1046"/>
                                        </p:tgtEl>
                                        <p:attrNameLst>
                                          <p:attrName>style.visibility</p:attrName>
                                        </p:attrNameLst>
                                      </p:cBhvr>
                                      <p:to>
                                        <p:strVal val="visible"/>
                                      </p:to>
                                    </p:set>
                                    <p:animEffect transition="in" filter="fade">
                                      <p:cBhvr>
                                        <p:cTn id="26" dur="1000"/>
                                        <p:tgtEl>
                                          <p:spTgt spid="1046"/>
                                        </p:tgtEl>
                                      </p:cBhvr>
                                    </p:animEffect>
                                  </p:childTnLst>
                                </p:cTn>
                              </p:par>
                              <p:par>
                                <p:cTn id="27" presetID="10" presetClass="entr" presetSubtype="0" fill="hold" nodeType="with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fade">
                                      <p:cBhvr>
                                        <p:cTn id="29" dur="1000"/>
                                        <p:tgtEl>
                                          <p:spTgt spid="2053"/>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34" dur="80"/>
                                        <p:tgtEl>
                                          <p:spTgt spid="14">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35"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36" dur="80"/>
                                        <p:tgtEl>
                                          <p:spTgt spid="14">
                                            <p:txEl>
                                              <p:pRg st="0" end="0"/>
                                            </p:txEl>
                                          </p:spTgt>
                                        </p:tgtEl>
                                        <p:attrNameLst>
                                          <p:attrName>fill.type</p:attrName>
                                        </p:attrNameLst>
                                      </p:cBhvr>
                                      <p:to>
                                        <p:strVal val="solid"/>
                                      </p:to>
                                    </p:set>
                                  </p:childTnLst>
                                </p:cTn>
                              </p:par>
                            </p:childTnLst>
                          </p:cTn>
                        </p:par>
                        <p:par>
                          <p:cTn id="37" fill="hold">
                            <p:stCondLst>
                              <p:cond delay="2360"/>
                            </p:stCondLst>
                            <p:childTnLst>
                              <p:par>
                                <p:cTn id="38" presetID="27" presetClass="entr" presetSubtype="0" fill="hold" grpId="0" nodeType="afterEffect">
                                  <p:stCondLst>
                                    <p:cond delay="0"/>
                                  </p:stCondLst>
                                  <p:iterate type="lt">
                                    <p:tmPct val="50000"/>
                                  </p:iterate>
                                  <p:childTnLst>
                                    <p:set>
                                      <p:cBhvr>
                                        <p:cTn id="39" dur="1" fill="hold">
                                          <p:stCondLst>
                                            <p:cond delay="0"/>
                                          </p:stCondLst>
                                        </p:cTn>
                                        <p:tgtEl>
                                          <p:spTgt spid="14">
                                            <p:txEl>
                                              <p:pRg st="1" end="1"/>
                                            </p:txEl>
                                          </p:spTgt>
                                        </p:tgtEl>
                                        <p:attrNameLst>
                                          <p:attrName>style.visibility</p:attrName>
                                        </p:attrNameLst>
                                      </p:cBhvr>
                                      <p:to>
                                        <p:strVal val="visible"/>
                                      </p:to>
                                    </p:set>
                                    <p:anim calcmode="discrete" valueType="clr">
                                      <p:cBhvr override="childStyle">
                                        <p:cTn id="40" dur="80"/>
                                        <p:tgtEl>
                                          <p:spTgt spid="14">
                                            <p:txEl>
                                              <p:pRg st="1" end="1"/>
                                            </p:txEl>
                                          </p:spTgt>
                                        </p:tgtEl>
                                        <p:attrNameLst>
                                          <p:attrName>style.color</p:attrName>
                                        </p:attrNameLst>
                                      </p:cBhvr>
                                      <p:tavLst>
                                        <p:tav tm="50000">
                                          <p:val>
                                            <p:clrVal>
                                              <a:schemeClr val="bg1"/>
                                            </p:clrVal>
                                          </p:val>
                                        </p:tav>
                                        <p:tav tm="50000">
                                          <p:val>
                                            <p:clrVal>
                                              <a:schemeClr val="tx1"/>
                                            </p:clrVal>
                                          </p:val>
                                        </p:tav>
                                      </p:tavLst>
                                    </p:anim>
                                    <p:anim calcmode="discrete" valueType="clr">
                                      <p:cBhvr>
                                        <p:cTn id="41" dur="80"/>
                                        <p:tgtEl>
                                          <p:spTgt spid="14">
                                            <p:txEl>
                                              <p:pRg st="1" end="1"/>
                                            </p:txEl>
                                          </p:spTgt>
                                        </p:tgtEl>
                                        <p:attrNameLst>
                                          <p:attrName>fillcolor</p:attrName>
                                        </p:attrNameLst>
                                      </p:cBhvr>
                                      <p:tavLst>
                                        <p:tav tm="0">
                                          <p:val>
                                            <p:clrVal>
                                              <a:schemeClr val="accent2"/>
                                            </p:clrVal>
                                          </p:val>
                                        </p:tav>
                                        <p:tav tm="50000">
                                          <p:val>
                                            <p:clrVal>
                                              <a:schemeClr val="hlink"/>
                                            </p:clrVal>
                                          </p:val>
                                        </p:tav>
                                      </p:tavLst>
                                    </p:anim>
                                    <p:set>
                                      <p:cBhvr>
                                        <p:cTn id="42" dur="80"/>
                                        <p:tgtEl>
                                          <p:spTgt spid="1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Hazırlama-01.jpg"/>
          <p:cNvPicPr>
            <a:picLocks noChangeAspect="1"/>
          </p:cNvPicPr>
          <p:nvPr/>
        </p:nvPicPr>
        <p:blipFill>
          <a:blip r:embed="rId3"/>
          <a:stretch>
            <a:fillRect/>
          </a:stretch>
        </p:blipFill>
        <p:spPr>
          <a:xfrm>
            <a:off x="0" y="671408"/>
            <a:ext cx="9144000" cy="4472092"/>
          </a:xfrm>
          <a:prstGeom prst="rect">
            <a:avLst/>
          </a:prstGeom>
        </p:spPr>
      </p:pic>
      <p:pic>
        <p:nvPicPr>
          <p:cNvPr id="4101" name="Picture 5"/>
          <p:cNvPicPr>
            <a:picLocks noChangeAspect="1" noChangeArrowheads="1"/>
          </p:cNvPicPr>
          <p:nvPr/>
        </p:nvPicPr>
        <p:blipFill>
          <a:blip r:embed="rId4"/>
          <a:srcRect/>
          <a:stretch>
            <a:fillRect/>
          </a:stretch>
        </p:blipFill>
        <p:spPr bwMode="auto">
          <a:xfrm>
            <a:off x="4071934" y="1928808"/>
            <a:ext cx="2000250" cy="209550"/>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a:srcRect/>
          <a:stretch>
            <a:fillRect/>
          </a:stretch>
        </p:blipFill>
        <p:spPr bwMode="auto">
          <a:xfrm>
            <a:off x="4071934" y="2143122"/>
            <a:ext cx="1533525" cy="219075"/>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4071934" y="2143122"/>
            <a:ext cx="1533525" cy="2095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a:stretch>
            <a:fillRect/>
          </a:stretch>
        </p:blipFill>
        <p:spPr bwMode="auto">
          <a:xfrm>
            <a:off x="4071934" y="2357436"/>
            <a:ext cx="152400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8"/>
          <a:srcRect/>
          <a:stretch>
            <a:fillRect/>
          </a:stretch>
        </p:blipFill>
        <p:spPr bwMode="auto">
          <a:xfrm>
            <a:off x="4071934" y="2357436"/>
            <a:ext cx="1543050" cy="209550"/>
          </a:xfrm>
          <a:prstGeom prst="rect">
            <a:avLst/>
          </a:prstGeom>
          <a:noFill/>
          <a:ln w="9525">
            <a:noFill/>
            <a:miter lim="800000"/>
            <a:headEnd/>
            <a:tailEnd/>
          </a:ln>
          <a:effectLst/>
        </p:spPr>
      </p:pic>
      <p:pic>
        <p:nvPicPr>
          <p:cNvPr id="1036" name="Picture 12"/>
          <p:cNvPicPr>
            <a:picLocks noChangeAspect="1" noChangeArrowheads="1"/>
          </p:cNvPicPr>
          <p:nvPr/>
        </p:nvPicPr>
        <p:blipFill>
          <a:blip r:embed="rId9"/>
          <a:srcRect/>
          <a:stretch>
            <a:fillRect/>
          </a:stretch>
        </p:blipFill>
        <p:spPr bwMode="auto">
          <a:xfrm>
            <a:off x="4071934" y="2571750"/>
            <a:ext cx="2943225" cy="200025"/>
          </a:xfrm>
          <a:prstGeom prst="rect">
            <a:avLst/>
          </a:prstGeom>
          <a:noFill/>
          <a:ln w="9525">
            <a:noFill/>
            <a:miter lim="800000"/>
            <a:headEnd/>
            <a:tailEnd/>
          </a:ln>
          <a:effectLst/>
        </p:spPr>
      </p:pic>
      <p:pic>
        <p:nvPicPr>
          <p:cNvPr id="1046" name="Picture 22"/>
          <p:cNvPicPr>
            <a:picLocks noChangeAspect="1" noChangeArrowheads="1"/>
          </p:cNvPicPr>
          <p:nvPr/>
        </p:nvPicPr>
        <p:blipFill>
          <a:blip r:embed="rId10"/>
          <a:srcRect/>
          <a:stretch>
            <a:fillRect/>
          </a:stretch>
        </p:blipFill>
        <p:spPr bwMode="auto">
          <a:xfrm>
            <a:off x="4071934" y="2571750"/>
            <a:ext cx="2952750" cy="219075"/>
          </a:xfrm>
          <a:prstGeom prst="rect">
            <a:avLst/>
          </a:prstGeom>
          <a:noFill/>
          <a:ln w="9525">
            <a:noFill/>
            <a:miter lim="800000"/>
            <a:headEnd/>
            <a:tailEnd/>
          </a:ln>
          <a:effectLst/>
        </p:spPr>
      </p:pic>
      <p:pic>
        <p:nvPicPr>
          <p:cNvPr id="2053" name="Picture 5"/>
          <p:cNvPicPr>
            <a:picLocks noChangeAspect="1" noChangeArrowheads="1"/>
          </p:cNvPicPr>
          <p:nvPr/>
        </p:nvPicPr>
        <p:blipFill>
          <a:blip r:embed="rId11"/>
          <a:srcRect/>
          <a:stretch>
            <a:fillRect/>
          </a:stretch>
        </p:blipFill>
        <p:spPr bwMode="auto">
          <a:xfrm>
            <a:off x="4071934" y="2857502"/>
            <a:ext cx="2486025" cy="21907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12"/>
          <a:srcRect/>
          <a:stretch>
            <a:fillRect/>
          </a:stretch>
        </p:blipFill>
        <p:spPr bwMode="auto">
          <a:xfrm>
            <a:off x="4071934" y="3500444"/>
            <a:ext cx="2085975" cy="171450"/>
          </a:xfrm>
          <a:prstGeom prst="rect">
            <a:avLst/>
          </a:prstGeom>
          <a:noFill/>
          <a:ln w="9525">
            <a:noFill/>
            <a:miter lim="800000"/>
            <a:headEnd/>
            <a:tailEnd/>
          </a:ln>
          <a:effectLst/>
        </p:spPr>
      </p:pic>
      <p:pic>
        <p:nvPicPr>
          <p:cNvPr id="24" name="Picture 6"/>
          <p:cNvPicPr>
            <a:picLocks noChangeAspect="1" noChangeArrowheads="1"/>
          </p:cNvPicPr>
          <p:nvPr/>
        </p:nvPicPr>
        <p:blipFill>
          <a:blip r:embed="rId13"/>
          <a:srcRect/>
          <a:stretch>
            <a:fillRect/>
          </a:stretch>
        </p:blipFill>
        <p:spPr bwMode="auto">
          <a:xfrm>
            <a:off x="4071934" y="3500444"/>
            <a:ext cx="2114550" cy="171450"/>
          </a:xfrm>
          <a:prstGeom prst="rect">
            <a:avLst/>
          </a:prstGeom>
          <a:noFill/>
          <a:ln w="9525">
            <a:noFill/>
            <a:miter lim="800000"/>
            <a:headEnd/>
            <a:tailEnd/>
          </a:ln>
          <a:effectLst/>
        </p:spPr>
      </p:pic>
      <p:pic>
        <p:nvPicPr>
          <p:cNvPr id="4107" name="Picture 11"/>
          <p:cNvPicPr>
            <a:picLocks noChangeAspect="1" noChangeArrowheads="1"/>
          </p:cNvPicPr>
          <p:nvPr/>
        </p:nvPicPr>
        <p:blipFill>
          <a:blip r:embed="rId14"/>
          <a:srcRect/>
          <a:stretch>
            <a:fillRect/>
          </a:stretch>
        </p:blipFill>
        <p:spPr bwMode="auto">
          <a:xfrm>
            <a:off x="4071934" y="3667138"/>
            <a:ext cx="2085975" cy="762000"/>
          </a:xfrm>
          <a:prstGeom prst="rect">
            <a:avLst/>
          </a:prstGeom>
          <a:noFill/>
          <a:ln w="9525">
            <a:noFill/>
            <a:miter lim="800000"/>
            <a:headEnd/>
            <a:tailEnd/>
          </a:ln>
          <a:effectLst/>
        </p:spPr>
      </p:pic>
      <p:pic>
        <p:nvPicPr>
          <p:cNvPr id="26" name="Picture 4"/>
          <p:cNvPicPr>
            <a:picLocks noChangeAspect="1" noChangeArrowheads="1"/>
          </p:cNvPicPr>
          <p:nvPr/>
        </p:nvPicPr>
        <p:blipFill>
          <a:blip r:embed="rId15"/>
          <a:srcRect/>
          <a:stretch>
            <a:fillRect/>
          </a:stretch>
        </p:blipFill>
        <p:spPr bwMode="auto">
          <a:xfrm>
            <a:off x="4071934" y="3657613"/>
            <a:ext cx="2105025" cy="771525"/>
          </a:xfrm>
          <a:prstGeom prst="rect">
            <a:avLst/>
          </a:prstGeom>
          <a:noFill/>
          <a:ln w="9525">
            <a:noFill/>
            <a:miter lim="800000"/>
            <a:headEnd/>
            <a:tailEnd/>
          </a:ln>
          <a:effectLst/>
        </p:spPr>
      </p:pic>
      <p:sp>
        <p:nvSpPr>
          <p:cNvPr id="27" name="26 Dikdörtgen"/>
          <p:cNvSpPr/>
          <p:nvPr/>
        </p:nvSpPr>
        <p:spPr>
          <a:xfrm>
            <a:off x="3929058" y="4643452"/>
            <a:ext cx="5072050" cy="369332"/>
          </a:xfrm>
          <a:prstGeom prst="rect">
            <a:avLst/>
          </a:prstGeom>
        </p:spPr>
        <p:txBody>
          <a:bodyPr wrap="square">
            <a:spAutoFit/>
          </a:bodyPr>
          <a:lstStyle/>
          <a:p>
            <a:r>
              <a:rPr lang="tr-TR" sz="900" dirty="0" smtClean="0">
                <a:solidFill>
                  <a:srgbClr val="FF0000"/>
                </a:solidFill>
                <a:latin typeface="Arial Unicode MS" pitchFamily="34" charset="-128"/>
                <a:ea typeface="Arial Unicode MS" pitchFamily="34" charset="-128"/>
                <a:cs typeface="Arial Unicode MS" pitchFamily="34" charset="-128"/>
              </a:rPr>
              <a:t>Bu bölümde, planlanan çalışmanın ilişkilendirilebileceği iki genel hedef, iki yerel hedef ve iki özel hedefin listelendiği, ayrıca hedef dışı seçeneğinin de olduğu 7 seçim mevcuttur </a:t>
            </a:r>
            <a:endParaRPr lang="tr-TR" sz="900" dirty="0">
              <a:solidFill>
                <a:srgbClr val="FF0000"/>
              </a:solidFill>
              <a:latin typeface="Arial Unicode MS" pitchFamily="34" charset="-128"/>
              <a:ea typeface="Arial Unicode MS" pitchFamily="34" charset="-128"/>
              <a:cs typeface="Arial Unicode MS" pitchFamily="34" charset="-128"/>
            </a:endParaRPr>
          </a:p>
        </p:txBody>
      </p:sp>
      <p:sp>
        <p:nvSpPr>
          <p:cNvPr id="17" name="16 Dikdörtgen"/>
          <p:cNvSpPr/>
          <p:nvPr/>
        </p:nvSpPr>
        <p:spPr>
          <a:xfrm>
            <a:off x="1000100" y="0"/>
            <a:ext cx="8143900" cy="692497"/>
          </a:xfrm>
          <a:prstGeom prst="rect">
            <a:avLst/>
          </a:prstGeom>
        </p:spPr>
        <p:txBody>
          <a:bodyPr wrap="square">
            <a:spAutoFit/>
          </a:bodyPr>
          <a:lstStyle/>
          <a:p>
            <a:pPr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Hedef: </a:t>
            </a:r>
            <a:r>
              <a:rPr lang="tr-TR" sz="1300" dirty="0" smtClean="0">
                <a:latin typeface="Arial Unicode MS" pitchFamily="34" charset="-128"/>
                <a:ea typeface="Arial Unicode MS" pitchFamily="34" charset="-128"/>
                <a:cs typeface="Arial Unicode MS" pitchFamily="34" charset="-128"/>
              </a:rPr>
              <a:t>Seçilen çalışmanın hangi hedef (genel, özel ya da yerel) türüne yönelik olduğunu gösteren bölümdür. Seçilecek çalışma o  eğitim-öğretim yılı  için  belirlenen  hiçbir  hedefe  yönelik  değilse </a:t>
            </a:r>
            <a:r>
              <a:rPr lang="tr-TR" sz="1300" b="1" dirty="0" smtClean="0">
                <a:latin typeface="Arial Unicode MS" pitchFamily="34" charset="-128"/>
                <a:ea typeface="Arial Unicode MS" pitchFamily="34" charset="-128"/>
                <a:cs typeface="Arial Unicode MS" pitchFamily="34" charset="-128"/>
              </a:rPr>
              <a:t>“Hedef Dışı” </a:t>
            </a:r>
            <a:r>
              <a:rPr lang="tr-TR" sz="1300" dirty="0" smtClean="0">
                <a:latin typeface="Arial Unicode MS" pitchFamily="34" charset="-128"/>
                <a:ea typeface="Arial Unicode MS" pitchFamily="34" charset="-128"/>
                <a:cs typeface="Arial Unicode MS" pitchFamily="34" charset="-128"/>
              </a:rPr>
              <a:t>seçeneği işaretlenir.</a:t>
            </a:r>
            <a:endParaRPr lang="tr-TR" sz="1300" dirty="0" smtClean="0">
              <a:latin typeface="Arial Narrow" pitchFamily="34" charset="0"/>
              <a:cs typeface="Arial" charset="0"/>
            </a:endParaRPr>
          </a:p>
        </p:txBody>
      </p:sp>
      <p:pic>
        <p:nvPicPr>
          <p:cNvPr id="18" name="17 Resim" descr="BÖLÜM-3.jpg"/>
          <p:cNvPicPr>
            <a:picLocks noChangeAspect="1"/>
          </p:cNvPicPr>
          <p:nvPr/>
        </p:nvPicPr>
        <p:blipFill>
          <a:blip r:embed="rId1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1000"/>
                                        <p:tgtEl>
                                          <p:spTgt spid="17">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101"/>
                                        </p:tgtEl>
                                        <p:attrNameLst>
                                          <p:attrName>style.visibility</p:attrName>
                                        </p:attrNameLst>
                                      </p:cBhvr>
                                      <p:to>
                                        <p:strVal val="visible"/>
                                      </p:to>
                                    </p:set>
                                    <p:animEffect transition="in" filter="fade">
                                      <p:cBhvr>
                                        <p:cTn id="17" dur="1000"/>
                                        <p:tgtEl>
                                          <p:spTgt spid="4101"/>
                                        </p:tgtEl>
                                      </p:cBhvr>
                                    </p:animEffect>
                                  </p:childTnLst>
                                </p:cTn>
                              </p:par>
                              <p:par>
                                <p:cTn id="18" presetID="10" presetClass="entr" presetSubtype="0" fill="hold" nodeType="withEffect">
                                  <p:stCondLst>
                                    <p:cond delay="0"/>
                                  </p:stCondLst>
                                  <p:childTnLst>
                                    <p:set>
                                      <p:cBhvr>
                                        <p:cTn id="19" dur="1" fill="hold">
                                          <p:stCondLst>
                                            <p:cond delay="0"/>
                                          </p:stCondLst>
                                        </p:cTn>
                                        <p:tgtEl>
                                          <p:spTgt spid="1031"/>
                                        </p:tgtEl>
                                        <p:attrNameLst>
                                          <p:attrName>style.visibility</p:attrName>
                                        </p:attrNameLst>
                                      </p:cBhvr>
                                      <p:to>
                                        <p:strVal val="visible"/>
                                      </p:to>
                                    </p:set>
                                    <p:animEffect transition="in" filter="fade">
                                      <p:cBhvr>
                                        <p:cTn id="20" dur="1000"/>
                                        <p:tgtEl>
                                          <p:spTgt spid="1031"/>
                                        </p:tgtEl>
                                      </p:cBhvr>
                                    </p:animEffect>
                                  </p:childTnLst>
                                </p:cTn>
                              </p:par>
                              <p:par>
                                <p:cTn id="21" presetID="10" presetClass="entr" presetSubtype="0" fill="hold" nodeType="withEffect">
                                  <p:stCondLst>
                                    <p:cond delay="0"/>
                                  </p:stCondLst>
                                  <p:childTnLst>
                                    <p:set>
                                      <p:cBhvr>
                                        <p:cTn id="22" dur="1" fill="hold">
                                          <p:stCondLst>
                                            <p:cond delay="0"/>
                                          </p:stCondLst>
                                        </p:cTn>
                                        <p:tgtEl>
                                          <p:spTgt spid="1035"/>
                                        </p:tgtEl>
                                        <p:attrNameLst>
                                          <p:attrName>style.visibility</p:attrName>
                                        </p:attrNameLst>
                                      </p:cBhvr>
                                      <p:to>
                                        <p:strVal val="visible"/>
                                      </p:to>
                                    </p:set>
                                    <p:animEffect transition="in" filter="fade">
                                      <p:cBhvr>
                                        <p:cTn id="23" dur="1000"/>
                                        <p:tgtEl>
                                          <p:spTgt spid="1035"/>
                                        </p:tgtEl>
                                      </p:cBhvr>
                                    </p:animEffect>
                                  </p:childTnLst>
                                </p:cTn>
                              </p:par>
                              <p:par>
                                <p:cTn id="24" presetID="10" presetClass="entr" presetSubtype="0" fill="hold" nodeType="withEffect">
                                  <p:stCondLst>
                                    <p:cond delay="0"/>
                                  </p:stCondLst>
                                  <p:childTnLst>
                                    <p:set>
                                      <p:cBhvr>
                                        <p:cTn id="25" dur="1" fill="hold">
                                          <p:stCondLst>
                                            <p:cond delay="0"/>
                                          </p:stCondLst>
                                        </p:cTn>
                                        <p:tgtEl>
                                          <p:spTgt spid="1046"/>
                                        </p:tgtEl>
                                        <p:attrNameLst>
                                          <p:attrName>style.visibility</p:attrName>
                                        </p:attrNameLst>
                                      </p:cBhvr>
                                      <p:to>
                                        <p:strVal val="visible"/>
                                      </p:to>
                                    </p:set>
                                    <p:animEffect transition="in" filter="fade">
                                      <p:cBhvr>
                                        <p:cTn id="26" dur="1000"/>
                                        <p:tgtEl>
                                          <p:spTgt spid="1046"/>
                                        </p:tgtEl>
                                      </p:cBhvr>
                                    </p:animEffect>
                                  </p:childTnLst>
                                </p:cTn>
                              </p:par>
                              <p:par>
                                <p:cTn id="27" presetID="10" presetClass="entr" presetSubtype="0" fill="hold" nodeType="with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fade">
                                      <p:cBhvr>
                                        <p:cTn id="29" dur="1000"/>
                                        <p:tgtEl>
                                          <p:spTgt spid="205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4107"/>
                                        </p:tgtEl>
                                        <p:attrNameLst>
                                          <p:attrName>style.visibility</p:attrName>
                                        </p:attrNameLst>
                                      </p:cBhvr>
                                      <p:to>
                                        <p:strVal val="visible"/>
                                      </p:to>
                                    </p:set>
                                    <p:animEffect transition="in" filter="slide(fromTop)">
                                      <p:cBhvr>
                                        <p:cTn id="34" dur="2000"/>
                                        <p:tgtEl>
                                          <p:spTgt spid="4107"/>
                                        </p:tgtEl>
                                      </p:cBhvr>
                                    </p:animEffect>
                                  </p:childTnLst>
                                </p:cTn>
                              </p:par>
                            </p:childTnLst>
                          </p:cTn>
                        </p:par>
                        <p:par>
                          <p:cTn id="35" fill="hold">
                            <p:stCondLst>
                              <p:cond delay="2000"/>
                            </p:stCondLst>
                            <p:childTnLst>
                              <p:par>
                                <p:cTn id="36" presetID="27" presetClass="entr" presetSubtype="0" fill="hold" nodeType="afterEffect">
                                  <p:stCondLst>
                                    <p:cond delay="0"/>
                                  </p:stCondLst>
                                  <p:iterate type="lt">
                                    <p:tmPct val="50000"/>
                                  </p:iterate>
                                  <p:childTnLst>
                                    <p:set>
                                      <p:cBhvr>
                                        <p:cTn id="37" dur="1" fill="hold">
                                          <p:stCondLst>
                                            <p:cond delay="0"/>
                                          </p:stCondLst>
                                        </p:cTn>
                                        <p:tgtEl>
                                          <p:spTgt spid="27">
                                            <p:txEl>
                                              <p:pRg st="0" end="0"/>
                                            </p:txEl>
                                          </p:spTgt>
                                        </p:tgtEl>
                                        <p:attrNameLst>
                                          <p:attrName>style.visibility</p:attrName>
                                        </p:attrNameLst>
                                      </p:cBhvr>
                                      <p:to>
                                        <p:strVal val="visible"/>
                                      </p:to>
                                    </p:set>
                                    <p:anim calcmode="discrete" valueType="clr">
                                      <p:cBhvr override="childStyle">
                                        <p:cTn id="38" dur="80"/>
                                        <p:tgtEl>
                                          <p:spTgt spid="27">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39" dur="80"/>
                                        <p:tgtEl>
                                          <p:spTgt spid="27">
                                            <p:txEl>
                                              <p:pRg st="0" end="0"/>
                                            </p:txEl>
                                          </p:spTgt>
                                        </p:tgtEl>
                                        <p:attrNameLst>
                                          <p:attrName>fillcolor</p:attrName>
                                        </p:attrNameLst>
                                      </p:cBhvr>
                                      <p:tavLst>
                                        <p:tav tm="0">
                                          <p:val>
                                            <p:clrVal>
                                              <a:schemeClr val="accent2"/>
                                            </p:clrVal>
                                          </p:val>
                                        </p:tav>
                                        <p:tav tm="50000">
                                          <p:val>
                                            <p:clrVal>
                                              <a:schemeClr val="hlink"/>
                                            </p:clrVal>
                                          </p:val>
                                        </p:tav>
                                      </p:tavLst>
                                    </p:anim>
                                    <p:set>
                                      <p:cBhvr>
                                        <p:cTn id="40" dur="80"/>
                                        <p:tgtEl>
                                          <p:spTgt spid="27">
                                            <p:txEl>
                                              <p:pRg st="0" end="0"/>
                                            </p:txEl>
                                          </p:spTgt>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500"/>
                                  </p:stCondLst>
                                  <p:childTnLst>
                                    <p:set>
                                      <p:cBhvr>
                                        <p:cTn id="44" dur="1" fill="hold">
                                          <p:stCondLst>
                                            <p:cond delay="0"/>
                                          </p:stCondLst>
                                        </p:cTn>
                                        <p:tgtEl>
                                          <p:spTgt spid="26"/>
                                        </p:tgtEl>
                                        <p:attrNameLst>
                                          <p:attrName>style.visibility</p:attrName>
                                        </p:attrNameLst>
                                      </p:cBhvr>
                                      <p:to>
                                        <p:strVal val="visible"/>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106"/>
                                        </p:tgtEl>
                                        <p:attrNameLst>
                                          <p:attrName>style.visibility</p:attrName>
                                        </p:attrNameLst>
                                      </p:cBhvr>
                                      <p:to>
                                        <p:strVal val="visible"/>
                                      </p:to>
                                    </p:set>
                                    <p:animEffect transition="in" filter="fade">
                                      <p:cBhvr>
                                        <p:cTn id="48" dur="2000"/>
                                        <p:tgtEl>
                                          <p:spTgt spid="410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childTnLst>
                                </p:cTn>
                              </p:par>
                            </p:childTnLst>
                          </p:cTn>
                        </p:par>
                        <p:par>
                          <p:cTn id="54" fill="hold">
                            <p:stCondLst>
                              <p:cond delay="1000"/>
                            </p:stCondLst>
                            <p:childTnLst>
                              <p:par>
                                <p:cTn id="55" presetID="55" presetClass="exit" presetSubtype="0" fill="hold" nodeType="afterEffect">
                                  <p:stCondLst>
                                    <p:cond delay="0"/>
                                  </p:stCondLst>
                                  <p:childTnLst>
                                    <p:anim calcmode="lin" valueType="num">
                                      <p:cBhvr>
                                        <p:cTn id="56" dur="2000"/>
                                        <p:tgtEl>
                                          <p:spTgt spid="4107"/>
                                        </p:tgtEl>
                                        <p:attrNameLst>
                                          <p:attrName>ppt_w</p:attrName>
                                        </p:attrNameLst>
                                      </p:cBhvr>
                                      <p:tavLst>
                                        <p:tav tm="0">
                                          <p:val>
                                            <p:strVal val="ppt_w"/>
                                          </p:val>
                                        </p:tav>
                                        <p:tav tm="100000">
                                          <p:val>
                                            <p:strVal val="ppt_w*0.70"/>
                                          </p:val>
                                        </p:tav>
                                      </p:tavLst>
                                    </p:anim>
                                    <p:anim calcmode="lin" valueType="num">
                                      <p:cBhvr>
                                        <p:cTn id="57" dur="2000"/>
                                        <p:tgtEl>
                                          <p:spTgt spid="4107"/>
                                        </p:tgtEl>
                                        <p:attrNameLst>
                                          <p:attrName>ppt_h</p:attrName>
                                        </p:attrNameLst>
                                      </p:cBhvr>
                                      <p:tavLst>
                                        <p:tav tm="0">
                                          <p:val>
                                            <p:strVal val="ppt_h"/>
                                          </p:val>
                                        </p:tav>
                                        <p:tav tm="100000">
                                          <p:val>
                                            <p:strVal val="ppt_h"/>
                                          </p:val>
                                        </p:tav>
                                      </p:tavLst>
                                    </p:anim>
                                    <p:animEffect transition="out" filter="fade">
                                      <p:cBhvr>
                                        <p:cTn id="58" dur="2000"/>
                                        <p:tgtEl>
                                          <p:spTgt spid="4107"/>
                                        </p:tgtEl>
                                      </p:cBhvr>
                                    </p:animEffect>
                                    <p:set>
                                      <p:cBhvr>
                                        <p:cTn id="59" dur="1" fill="hold">
                                          <p:stCondLst>
                                            <p:cond delay="1999"/>
                                          </p:stCondLst>
                                        </p:cTn>
                                        <p:tgtEl>
                                          <p:spTgt spid="4107"/>
                                        </p:tgtEl>
                                        <p:attrNameLst>
                                          <p:attrName>style.visibility</p:attrName>
                                        </p:attrNameLst>
                                      </p:cBhvr>
                                      <p:to>
                                        <p:strVal val="hidden"/>
                                      </p:to>
                                    </p:set>
                                  </p:childTnLst>
                                </p:cTn>
                              </p:par>
                              <p:par>
                                <p:cTn id="60" presetID="55" presetClass="exit" presetSubtype="0" fill="hold" nodeType="withEffect">
                                  <p:stCondLst>
                                    <p:cond delay="0"/>
                                  </p:stCondLst>
                                  <p:childTnLst>
                                    <p:anim calcmode="lin" valueType="num">
                                      <p:cBhvr>
                                        <p:cTn id="61" dur="2000"/>
                                        <p:tgtEl>
                                          <p:spTgt spid="26"/>
                                        </p:tgtEl>
                                        <p:attrNameLst>
                                          <p:attrName>ppt_w</p:attrName>
                                        </p:attrNameLst>
                                      </p:cBhvr>
                                      <p:tavLst>
                                        <p:tav tm="0">
                                          <p:val>
                                            <p:strVal val="ppt_w"/>
                                          </p:val>
                                        </p:tav>
                                        <p:tav tm="100000">
                                          <p:val>
                                            <p:strVal val="ppt_w*0.70"/>
                                          </p:val>
                                        </p:tav>
                                      </p:tavLst>
                                    </p:anim>
                                    <p:anim calcmode="lin" valueType="num">
                                      <p:cBhvr>
                                        <p:cTn id="62" dur="2000"/>
                                        <p:tgtEl>
                                          <p:spTgt spid="26"/>
                                        </p:tgtEl>
                                        <p:attrNameLst>
                                          <p:attrName>ppt_h</p:attrName>
                                        </p:attrNameLst>
                                      </p:cBhvr>
                                      <p:tavLst>
                                        <p:tav tm="0">
                                          <p:val>
                                            <p:strVal val="ppt_h"/>
                                          </p:val>
                                        </p:tav>
                                        <p:tav tm="100000">
                                          <p:val>
                                            <p:strVal val="ppt_h"/>
                                          </p:val>
                                        </p:tav>
                                      </p:tavLst>
                                    </p:anim>
                                    <p:animEffect transition="out" filter="fade">
                                      <p:cBhvr>
                                        <p:cTn id="63" dur="2000"/>
                                        <p:tgtEl>
                                          <p:spTgt spid="26"/>
                                        </p:tgtEl>
                                      </p:cBhvr>
                                    </p:animEffect>
                                    <p:set>
                                      <p:cBhvr>
                                        <p:cTn id="64"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Rehberlik Programı Hazırlama-02.jpg"/>
          <p:cNvPicPr>
            <a:picLocks noChangeAspect="1"/>
          </p:cNvPicPr>
          <p:nvPr/>
        </p:nvPicPr>
        <p:blipFill>
          <a:blip r:embed="rId3"/>
          <a:stretch>
            <a:fillRect/>
          </a:stretch>
        </p:blipFill>
        <p:spPr>
          <a:xfrm>
            <a:off x="0" y="671426"/>
            <a:ext cx="9144000" cy="4472092"/>
          </a:xfrm>
          <a:prstGeom prst="rect">
            <a:avLst/>
          </a:prstGeom>
        </p:spPr>
      </p:pic>
      <p:pic>
        <p:nvPicPr>
          <p:cNvPr id="5128" name="Picture 8"/>
          <p:cNvPicPr>
            <a:picLocks noChangeAspect="1" noChangeArrowheads="1"/>
          </p:cNvPicPr>
          <p:nvPr/>
        </p:nvPicPr>
        <p:blipFill>
          <a:blip r:embed="rId4"/>
          <a:srcRect/>
          <a:stretch>
            <a:fillRect/>
          </a:stretch>
        </p:blipFill>
        <p:spPr bwMode="auto">
          <a:xfrm>
            <a:off x="7143768" y="1914522"/>
            <a:ext cx="1876425" cy="228600"/>
          </a:xfrm>
          <a:prstGeom prst="rect">
            <a:avLst/>
          </a:prstGeom>
          <a:noFill/>
          <a:ln w="9525">
            <a:noFill/>
            <a:miter lim="800000"/>
            <a:headEnd/>
            <a:tailEnd/>
          </a:ln>
          <a:effectLst/>
        </p:spPr>
      </p:pic>
      <p:pic>
        <p:nvPicPr>
          <p:cNvPr id="5129" name="Picture 9"/>
          <p:cNvPicPr>
            <a:picLocks noChangeAspect="1" noChangeArrowheads="1"/>
          </p:cNvPicPr>
          <p:nvPr/>
        </p:nvPicPr>
        <p:blipFill>
          <a:blip r:embed="rId5"/>
          <a:srcRect/>
          <a:stretch>
            <a:fillRect/>
          </a:stretch>
        </p:blipFill>
        <p:spPr bwMode="auto">
          <a:xfrm>
            <a:off x="2285984" y="2500312"/>
            <a:ext cx="5619750" cy="733425"/>
          </a:xfrm>
          <a:prstGeom prst="rect">
            <a:avLst/>
          </a:prstGeom>
          <a:noFill/>
          <a:ln w="9525">
            <a:noFill/>
            <a:miter lim="800000"/>
            <a:headEnd/>
            <a:tailEnd/>
          </a:ln>
          <a:effectLst/>
        </p:spPr>
      </p:pic>
      <p:pic>
        <p:nvPicPr>
          <p:cNvPr id="15" name="Picture 8"/>
          <p:cNvPicPr>
            <a:picLocks noChangeAspect="1" noChangeArrowheads="1"/>
          </p:cNvPicPr>
          <p:nvPr/>
        </p:nvPicPr>
        <p:blipFill>
          <a:blip r:embed="rId4"/>
          <a:srcRect/>
          <a:stretch>
            <a:fillRect/>
          </a:stretch>
        </p:blipFill>
        <p:spPr bwMode="auto">
          <a:xfrm>
            <a:off x="7143768" y="1914522"/>
            <a:ext cx="1876425" cy="228600"/>
          </a:xfrm>
          <a:prstGeom prst="rect">
            <a:avLst/>
          </a:prstGeom>
          <a:noFill/>
          <a:ln w="9525">
            <a:noFill/>
            <a:miter lim="800000"/>
            <a:headEnd/>
            <a:tailEnd/>
          </a:ln>
          <a:effectLst/>
        </p:spPr>
      </p:pic>
      <p:sp>
        <p:nvSpPr>
          <p:cNvPr id="8" name="7 Dikdörtgen"/>
          <p:cNvSpPr/>
          <p:nvPr/>
        </p:nvSpPr>
        <p:spPr>
          <a:xfrm>
            <a:off x="1000100" y="142858"/>
            <a:ext cx="8143900" cy="492443"/>
          </a:xfrm>
          <a:prstGeom prst="rect">
            <a:avLst/>
          </a:prstGeom>
        </p:spPr>
        <p:txBody>
          <a:bodyPr wrap="square">
            <a:spAutoFit/>
          </a:bodyPr>
          <a:lstStyle/>
          <a:p>
            <a:pPr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Hedefleri Göster / Gizle: </a:t>
            </a:r>
            <a:r>
              <a:rPr lang="tr-TR" sz="1300" dirty="0" smtClean="0">
                <a:latin typeface="Arial Unicode MS" pitchFamily="34" charset="-128"/>
                <a:ea typeface="Arial Unicode MS" pitchFamily="34" charset="-128"/>
                <a:cs typeface="Arial Unicode MS" pitchFamily="34" charset="-128"/>
              </a:rPr>
              <a:t>Bakanlık, İl ve Okul düzeyinde belirlenen Hedefleri Genel / Yerel ve Özel Hedefleri Göster / Gizle sekmesinden görebilir ve gizleyebiliriz.</a:t>
            </a:r>
            <a:endParaRPr lang="tr-TR" sz="1300" dirty="0" smtClean="0">
              <a:latin typeface="Arial Narrow" pitchFamily="34" charset="0"/>
              <a:cs typeface="Arial" charset="0"/>
            </a:endParaRPr>
          </a:p>
        </p:txBody>
      </p:sp>
      <p:pic>
        <p:nvPicPr>
          <p:cNvPr id="9" name="8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28"/>
                                        </p:tgtEl>
                                        <p:attrNameLst>
                                          <p:attrName>style.visibility</p:attrName>
                                        </p:attrNameLst>
                                      </p:cBhvr>
                                      <p:to>
                                        <p:strVal val="visible"/>
                                      </p:to>
                                    </p:set>
                                    <p:animEffect transition="in" filter="fade">
                                      <p:cBhvr>
                                        <p:cTn id="18" dur="2000"/>
                                        <p:tgtEl>
                                          <p:spTgt spid="5128"/>
                                        </p:tgtEl>
                                      </p:cBhvr>
                                    </p:animEffect>
                                  </p:childTnLst>
                                </p:cTn>
                              </p:par>
                            </p:childTnLst>
                          </p:cTn>
                        </p:par>
                        <p:par>
                          <p:cTn id="19" fill="hold">
                            <p:stCondLst>
                              <p:cond delay="2000"/>
                            </p:stCondLst>
                            <p:childTnLst>
                              <p:par>
                                <p:cTn id="20" presetID="10" presetClass="exit" presetSubtype="0" fill="hold" nodeType="afterEffect">
                                  <p:stCondLst>
                                    <p:cond delay="0"/>
                                  </p:stCondLst>
                                  <p:childTnLst>
                                    <p:animEffect transition="out" filter="fade">
                                      <p:cBhvr>
                                        <p:cTn id="21" dur="2000"/>
                                        <p:tgtEl>
                                          <p:spTgt spid="5128"/>
                                        </p:tgtEl>
                                      </p:cBhvr>
                                    </p:animEffect>
                                    <p:set>
                                      <p:cBhvr>
                                        <p:cTn id="22" dur="1" fill="hold">
                                          <p:stCondLst>
                                            <p:cond delay="1999"/>
                                          </p:stCondLst>
                                        </p:cTn>
                                        <p:tgtEl>
                                          <p:spTgt spid="5128"/>
                                        </p:tgtEl>
                                        <p:attrNameLst>
                                          <p:attrName>style.visibility</p:attrName>
                                        </p:attrNameLst>
                                      </p:cBhvr>
                                      <p:to>
                                        <p:strVal val="hidden"/>
                                      </p:to>
                                    </p:se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5129"/>
                                        </p:tgtEl>
                                        <p:attrNameLst>
                                          <p:attrName>style.visibility</p:attrName>
                                        </p:attrNameLst>
                                      </p:cBhvr>
                                      <p:to>
                                        <p:strVal val="visible"/>
                                      </p:to>
                                    </p:set>
                                    <p:animEffect transition="in" filter="fade">
                                      <p:cBhvr>
                                        <p:cTn id="26" dur="500"/>
                                        <p:tgtEl>
                                          <p:spTgt spid="51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childTnLst>
                                </p:cTn>
                              </p:par>
                            </p:childTnLst>
                          </p:cTn>
                        </p:par>
                        <p:par>
                          <p:cTn id="32" fill="hold">
                            <p:stCondLst>
                              <p:cond delay="2000"/>
                            </p:stCondLst>
                            <p:childTnLst>
                              <p:par>
                                <p:cTn id="33" presetID="10" presetClass="exit" presetSubtype="0" fill="hold" nodeType="afterEffect">
                                  <p:stCondLst>
                                    <p:cond delay="0"/>
                                  </p:stCondLst>
                                  <p:childTnLst>
                                    <p:animEffect transition="out" filter="fade">
                                      <p:cBhvr>
                                        <p:cTn id="34" dur="2000"/>
                                        <p:tgtEl>
                                          <p:spTgt spid="15"/>
                                        </p:tgtEl>
                                      </p:cBhvr>
                                    </p:animEffect>
                                    <p:set>
                                      <p:cBhvr>
                                        <p:cTn id="35" dur="1" fill="hold">
                                          <p:stCondLst>
                                            <p:cond delay="1999"/>
                                          </p:stCondLst>
                                        </p:cTn>
                                        <p:tgtEl>
                                          <p:spTgt spid="15"/>
                                        </p:tgtEl>
                                        <p:attrNameLst>
                                          <p:attrName>style.visibility</p:attrName>
                                        </p:attrNameLst>
                                      </p:cBhvr>
                                      <p:to>
                                        <p:strVal val="hidden"/>
                                      </p:to>
                                    </p:set>
                                  </p:childTnLst>
                                </p:cTn>
                              </p:par>
                            </p:childTnLst>
                          </p:cTn>
                        </p:par>
                        <p:par>
                          <p:cTn id="36" fill="hold">
                            <p:stCondLst>
                              <p:cond delay="4000"/>
                            </p:stCondLst>
                            <p:childTnLst>
                              <p:par>
                                <p:cTn id="37" presetID="10" presetClass="exit" presetSubtype="0" fill="hold" nodeType="afterEffect">
                                  <p:stCondLst>
                                    <p:cond delay="0"/>
                                  </p:stCondLst>
                                  <p:childTnLst>
                                    <p:animEffect transition="out" filter="fade">
                                      <p:cBhvr>
                                        <p:cTn id="38" dur="2000"/>
                                        <p:tgtEl>
                                          <p:spTgt spid="5129"/>
                                        </p:tgtEl>
                                      </p:cBhvr>
                                    </p:animEffect>
                                    <p:set>
                                      <p:cBhvr>
                                        <p:cTn id="39" dur="1" fill="hold">
                                          <p:stCondLst>
                                            <p:cond delay="1999"/>
                                          </p:stCondLst>
                                        </p:cTn>
                                        <p:tgtEl>
                                          <p:spTgt spid="5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ReHBeRLiK.jpg"/>
          <p:cNvPicPr>
            <a:picLocks noChangeAspect="1"/>
          </p:cNvPicPr>
          <p:nvPr/>
        </p:nvPicPr>
        <p:blipFill>
          <a:blip r:embed="rId3"/>
          <a:stretch>
            <a:fillRect/>
          </a:stretch>
        </p:blipFill>
        <p:spPr>
          <a:xfrm>
            <a:off x="0" y="671426"/>
            <a:ext cx="9144000" cy="4472092"/>
          </a:xfrm>
          <a:prstGeom prst="rect">
            <a:avLst/>
          </a:prstGeom>
        </p:spPr>
      </p:pic>
      <p:sp>
        <p:nvSpPr>
          <p:cNvPr id="3" name="2 Metin kutusu"/>
          <p:cNvSpPr txBox="1"/>
          <p:nvPr/>
        </p:nvSpPr>
        <p:spPr>
          <a:xfrm>
            <a:off x="1214414" y="160717"/>
            <a:ext cx="7929586" cy="338554"/>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1.2. e-REHBERLİK  MODÜLÜNDE  HANGİ  İŞLEMLER  YAPILIR?</a:t>
            </a:r>
            <a:endParaRPr lang="tr-TR" sz="1600" b="1" dirty="0">
              <a:solidFill>
                <a:schemeClr val="bg1"/>
              </a:solidFill>
              <a:latin typeface="Arial Narrow" pitchFamily="34" charset="0"/>
              <a:ea typeface="Arial Unicode MS" pitchFamily="34" charset="-128"/>
              <a:cs typeface="Arial Unicode MS" pitchFamily="34" charset="-128"/>
            </a:endParaRPr>
          </a:p>
        </p:txBody>
      </p:sp>
      <p:sp>
        <p:nvSpPr>
          <p:cNvPr id="5" name="4 Metin kutusu"/>
          <p:cNvSpPr txBox="1"/>
          <p:nvPr/>
        </p:nvSpPr>
        <p:spPr>
          <a:xfrm>
            <a:off x="2143108" y="1643056"/>
            <a:ext cx="7000892" cy="1846659"/>
          </a:xfrm>
          <a:prstGeom prst="rect">
            <a:avLst/>
          </a:prstGeom>
          <a:noFill/>
        </p:spPr>
        <p:txBody>
          <a:bodyPr wrap="square" rtlCol="0">
            <a:spAutoFit/>
          </a:bodyPr>
          <a:lstStyle/>
          <a:p>
            <a:pPr lvl="0" algn="just"/>
            <a:r>
              <a:rPr lang="tr-TR" sz="1400" dirty="0" smtClean="0">
                <a:latin typeface="Arial Unicode MS" pitchFamily="34" charset="-128"/>
                <a:ea typeface="Arial Unicode MS" pitchFamily="34" charset="-128"/>
                <a:cs typeface="Arial Unicode MS" pitchFamily="34" charset="-128"/>
              </a:rPr>
              <a:t>Okul/ kurum yıllık rehberlik programının hazırlanması,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Rehberlik Programı’nın sistem üzerinden Rehberlik ve Araştırma Merkezine gönderilmesi, </a:t>
            </a:r>
          </a:p>
          <a:p>
            <a:pPr algn="just"/>
            <a:endParaRPr lang="tr-TR" sz="1000" dirty="0" smtClean="0">
              <a:latin typeface="Arial Unicode MS" pitchFamily="34" charset="-128"/>
              <a:ea typeface="Arial Unicode MS" pitchFamily="34" charset="-128"/>
              <a:cs typeface="Arial Unicode MS" pitchFamily="34" charset="-128"/>
            </a:endParaRPr>
          </a:p>
          <a:p>
            <a:pPr marL="274320" lvl="0" indent="-274320">
              <a:spcBef>
                <a:spcPct val="0"/>
              </a:spcBef>
              <a:buClr>
                <a:srgbClr val="FFFFFF"/>
              </a:buClr>
              <a:buSzPct val="95000"/>
              <a:defRPr/>
            </a:pPr>
            <a:r>
              <a:rPr lang="tr-TR" sz="1400" dirty="0" smtClean="0">
                <a:latin typeface="Arial Unicode MS" pitchFamily="34" charset="-128"/>
                <a:ea typeface="Arial Unicode MS" pitchFamily="34" charset="-128"/>
                <a:cs typeface="Arial Unicode MS" pitchFamily="34" charset="-128"/>
              </a:rPr>
              <a:t>Haftalık program hazırlanması,</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Genel, yerel ve özel hedef girişlerinin yapılması,</a:t>
            </a:r>
          </a:p>
          <a:p>
            <a:pPr algn="just"/>
            <a:endParaRPr lang="tr-TR" sz="1400" dirty="0" smtClean="0">
              <a:latin typeface="Arial Unicode MS" pitchFamily="34" charset="-128"/>
              <a:ea typeface="Arial Unicode MS" pitchFamily="34" charset="-128"/>
              <a:cs typeface="Arial Unicode MS" pitchFamily="34" charset="-128"/>
            </a:endParaRPr>
          </a:p>
        </p:txBody>
      </p:sp>
      <p:pic>
        <p:nvPicPr>
          <p:cNvPr id="6" name="5 Resim" descr="BÖLÜM-1.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Rehberlik Programı Hazırlama-03.jpg"/>
          <p:cNvPicPr>
            <a:picLocks noChangeAspect="1"/>
          </p:cNvPicPr>
          <p:nvPr/>
        </p:nvPicPr>
        <p:blipFill>
          <a:blip r:embed="rId3"/>
          <a:stretch>
            <a:fillRect/>
          </a:stretch>
        </p:blipFill>
        <p:spPr>
          <a:xfrm>
            <a:off x="32" y="671426"/>
            <a:ext cx="9144000" cy="4472092"/>
          </a:xfrm>
          <a:prstGeom prst="rect">
            <a:avLst/>
          </a:prstGeom>
        </p:spPr>
      </p:pic>
      <p:pic>
        <p:nvPicPr>
          <p:cNvPr id="1028" name="Picture 4"/>
          <p:cNvPicPr>
            <a:picLocks noChangeAspect="1" noChangeArrowheads="1"/>
          </p:cNvPicPr>
          <p:nvPr/>
        </p:nvPicPr>
        <p:blipFill>
          <a:blip r:embed="rId4"/>
          <a:srcRect/>
          <a:stretch>
            <a:fillRect/>
          </a:stretch>
        </p:blipFill>
        <p:spPr bwMode="auto">
          <a:xfrm>
            <a:off x="4071934" y="3886213"/>
            <a:ext cx="352425" cy="542925"/>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a:off x="4071934" y="3857634"/>
            <a:ext cx="352425" cy="4286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071934" y="3714758"/>
            <a:ext cx="2647950" cy="171450"/>
          </a:xfrm>
          <a:prstGeom prst="rect">
            <a:avLst/>
          </a:prstGeom>
          <a:noFill/>
          <a:ln w="9525">
            <a:noFill/>
            <a:miter lim="800000"/>
            <a:headEnd/>
            <a:tailEnd/>
          </a:ln>
          <a:effectLst/>
        </p:spPr>
      </p:pic>
      <p:pic>
        <p:nvPicPr>
          <p:cNvPr id="1039" name="Picture 15"/>
          <p:cNvPicPr>
            <a:picLocks noChangeAspect="1" noChangeArrowheads="1"/>
          </p:cNvPicPr>
          <p:nvPr/>
        </p:nvPicPr>
        <p:blipFill>
          <a:blip r:embed="rId7"/>
          <a:srcRect/>
          <a:stretch>
            <a:fillRect/>
          </a:stretch>
        </p:blipFill>
        <p:spPr bwMode="auto">
          <a:xfrm>
            <a:off x="4071934" y="3900502"/>
            <a:ext cx="3190875" cy="742950"/>
          </a:xfrm>
          <a:prstGeom prst="rect">
            <a:avLst/>
          </a:prstGeom>
          <a:noFill/>
          <a:ln w="9525">
            <a:noFill/>
            <a:miter lim="800000"/>
            <a:headEnd/>
            <a:tailEnd/>
          </a:ln>
          <a:effectLst/>
        </p:spPr>
      </p:pic>
      <p:pic>
        <p:nvPicPr>
          <p:cNvPr id="1041" name="Picture 17"/>
          <p:cNvPicPr>
            <a:picLocks noChangeAspect="1" noChangeArrowheads="1"/>
          </p:cNvPicPr>
          <p:nvPr/>
        </p:nvPicPr>
        <p:blipFill>
          <a:blip r:embed="rId8"/>
          <a:srcRect/>
          <a:stretch>
            <a:fillRect/>
          </a:stretch>
        </p:blipFill>
        <p:spPr bwMode="auto">
          <a:xfrm>
            <a:off x="4143372" y="3929072"/>
            <a:ext cx="2781300" cy="676275"/>
          </a:xfrm>
          <a:prstGeom prst="rect">
            <a:avLst/>
          </a:prstGeom>
          <a:noFill/>
          <a:ln w="9525">
            <a:noFill/>
            <a:miter lim="800000"/>
            <a:headEnd/>
            <a:tailEnd/>
          </a:ln>
          <a:effectLst/>
        </p:spPr>
      </p:pic>
      <p:sp>
        <p:nvSpPr>
          <p:cNvPr id="9" name="8 Dikdörtgen"/>
          <p:cNvSpPr/>
          <p:nvPr/>
        </p:nvSpPr>
        <p:spPr>
          <a:xfrm>
            <a:off x="1000100" y="0"/>
            <a:ext cx="8143900" cy="692497"/>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Sınıf:</a:t>
            </a:r>
            <a:r>
              <a:rPr lang="tr-TR" sz="1300" dirty="0" smtClean="0">
                <a:latin typeface="Arial Unicode MS" pitchFamily="34" charset="-128"/>
                <a:ea typeface="Arial Unicode MS" pitchFamily="34" charset="-128"/>
                <a:cs typeface="Arial Unicode MS" pitchFamily="34" charset="-128"/>
              </a:rPr>
              <a:t> Seçilen çalışmanın hangi sınıf ya da sınıflara yönelik olduğunu gösteren bölümdür. Aynı çalışma için birden fazla sınıf  seçilebilir. İlgili çalışma öğrencilerle yürütülecek bir çalışma olabileceği gibi veli ve öğretmene yönelik olabilir.</a:t>
            </a:r>
            <a:endParaRPr lang="tr-TR" sz="1300" dirty="0" smtClean="0">
              <a:latin typeface="Arial Narrow" pitchFamily="34" charset="0"/>
              <a:cs typeface="Arial" charset="0"/>
            </a:endParaRPr>
          </a:p>
        </p:txBody>
      </p:sp>
      <p:pic>
        <p:nvPicPr>
          <p:cNvPr id="10" name="9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slide(fromTop)">
                                      <p:cBhvr>
                                        <p:cTn id="18" dur="2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par>
                          <p:cTn id="27" fill="hold">
                            <p:stCondLst>
                              <p:cond delay="0"/>
                            </p:stCondLst>
                            <p:childTnLst>
                              <p:par>
                                <p:cTn id="28" presetID="55" presetClass="exit" presetSubtype="0" fill="hold" nodeType="afterEffect">
                                  <p:stCondLst>
                                    <p:cond delay="0"/>
                                  </p:stCondLst>
                                  <p:childTnLst>
                                    <p:anim calcmode="lin" valueType="num">
                                      <p:cBhvr>
                                        <p:cTn id="29" dur="1000"/>
                                        <p:tgtEl>
                                          <p:spTgt spid="1030"/>
                                        </p:tgtEl>
                                        <p:attrNameLst>
                                          <p:attrName>ppt_w</p:attrName>
                                        </p:attrNameLst>
                                      </p:cBhvr>
                                      <p:tavLst>
                                        <p:tav tm="0">
                                          <p:val>
                                            <p:strVal val="ppt_w"/>
                                          </p:val>
                                        </p:tav>
                                        <p:tav tm="100000">
                                          <p:val>
                                            <p:strVal val="ppt_w*0.70"/>
                                          </p:val>
                                        </p:tav>
                                      </p:tavLst>
                                    </p:anim>
                                    <p:anim calcmode="lin" valueType="num">
                                      <p:cBhvr>
                                        <p:cTn id="30" dur="1000"/>
                                        <p:tgtEl>
                                          <p:spTgt spid="1030"/>
                                        </p:tgtEl>
                                        <p:attrNameLst>
                                          <p:attrName>ppt_h</p:attrName>
                                        </p:attrNameLst>
                                      </p:cBhvr>
                                      <p:tavLst>
                                        <p:tav tm="0">
                                          <p:val>
                                            <p:strVal val="ppt_h"/>
                                          </p:val>
                                        </p:tav>
                                        <p:tav tm="100000">
                                          <p:val>
                                            <p:strVal val="ppt_h"/>
                                          </p:val>
                                        </p:tav>
                                      </p:tavLst>
                                    </p:anim>
                                    <p:animEffect transition="out" filter="fade">
                                      <p:cBhvr>
                                        <p:cTn id="31" dur="1000"/>
                                        <p:tgtEl>
                                          <p:spTgt spid="1030"/>
                                        </p:tgtEl>
                                      </p:cBhvr>
                                    </p:animEffect>
                                    <p:set>
                                      <p:cBhvr>
                                        <p:cTn id="32" dur="1" fill="hold">
                                          <p:stCondLst>
                                            <p:cond delay="999"/>
                                          </p:stCondLst>
                                        </p:cTn>
                                        <p:tgtEl>
                                          <p:spTgt spid="1030"/>
                                        </p:tgtEl>
                                        <p:attrNameLst>
                                          <p:attrName>style.visibility</p:attrName>
                                        </p:attrNameLst>
                                      </p:cBhvr>
                                      <p:to>
                                        <p:strVal val="hidden"/>
                                      </p:to>
                                    </p:set>
                                  </p:childTnLst>
                                </p:cTn>
                              </p:par>
                              <p:par>
                                <p:cTn id="33" presetID="55" presetClass="exit" presetSubtype="0" fill="hold" nodeType="withEffect">
                                  <p:stCondLst>
                                    <p:cond delay="0"/>
                                  </p:stCondLst>
                                  <p:childTnLst>
                                    <p:anim calcmode="lin" valueType="num">
                                      <p:cBhvr>
                                        <p:cTn id="34" dur="1000"/>
                                        <p:tgtEl>
                                          <p:spTgt spid="1028"/>
                                        </p:tgtEl>
                                        <p:attrNameLst>
                                          <p:attrName>ppt_w</p:attrName>
                                        </p:attrNameLst>
                                      </p:cBhvr>
                                      <p:tavLst>
                                        <p:tav tm="0">
                                          <p:val>
                                            <p:strVal val="ppt_w"/>
                                          </p:val>
                                        </p:tav>
                                        <p:tav tm="100000">
                                          <p:val>
                                            <p:strVal val="ppt_w*0.70"/>
                                          </p:val>
                                        </p:tav>
                                      </p:tavLst>
                                    </p:anim>
                                    <p:anim calcmode="lin" valueType="num">
                                      <p:cBhvr>
                                        <p:cTn id="35" dur="1000"/>
                                        <p:tgtEl>
                                          <p:spTgt spid="1028"/>
                                        </p:tgtEl>
                                        <p:attrNameLst>
                                          <p:attrName>ppt_h</p:attrName>
                                        </p:attrNameLst>
                                      </p:cBhvr>
                                      <p:tavLst>
                                        <p:tav tm="0">
                                          <p:val>
                                            <p:strVal val="ppt_h"/>
                                          </p:val>
                                        </p:tav>
                                        <p:tav tm="100000">
                                          <p:val>
                                            <p:strVal val="ppt_h"/>
                                          </p:val>
                                        </p:tav>
                                      </p:tavLst>
                                    </p:anim>
                                    <p:animEffect transition="out" filter="fade">
                                      <p:cBhvr>
                                        <p:cTn id="36" dur="1000"/>
                                        <p:tgtEl>
                                          <p:spTgt spid="1028"/>
                                        </p:tgtEl>
                                      </p:cBhvr>
                                    </p:animEffect>
                                    <p:set>
                                      <p:cBhvr>
                                        <p:cTn id="37" dur="1" fill="hold">
                                          <p:stCondLst>
                                            <p:cond delay="999"/>
                                          </p:stCondLst>
                                        </p:cTn>
                                        <p:tgtEl>
                                          <p:spTgt spid="1028"/>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03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0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Rehberlik Programı Hazırlama-03.jpg"/>
          <p:cNvPicPr>
            <a:picLocks noChangeAspect="1"/>
          </p:cNvPicPr>
          <p:nvPr/>
        </p:nvPicPr>
        <p:blipFill>
          <a:blip r:embed="rId3"/>
          <a:stretch>
            <a:fillRect/>
          </a:stretch>
        </p:blipFill>
        <p:spPr>
          <a:xfrm>
            <a:off x="-32" y="671426"/>
            <a:ext cx="9144000" cy="4472092"/>
          </a:xfrm>
          <a:prstGeom prst="rect">
            <a:avLst/>
          </a:prstGeom>
        </p:spPr>
      </p:pic>
      <p:pic>
        <p:nvPicPr>
          <p:cNvPr id="1028" name="Picture 4"/>
          <p:cNvPicPr>
            <a:picLocks noChangeAspect="1" noChangeArrowheads="1"/>
          </p:cNvPicPr>
          <p:nvPr/>
        </p:nvPicPr>
        <p:blipFill>
          <a:blip r:embed="rId4"/>
          <a:srcRect/>
          <a:stretch>
            <a:fillRect/>
          </a:stretch>
        </p:blipFill>
        <p:spPr bwMode="auto">
          <a:xfrm>
            <a:off x="4071934" y="3929072"/>
            <a:ext cx="3181350" cy="1133475"/>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4071934" y="3929072"/>
            <a:ext cx="3190875" cy="2095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4071934" y="3929072"/>
            <a:ext cx="3181350" cy="1123950"/>
          </a:xfrm>
          <a:prstGeom prst="rect">
            <a:avLst/>
          </a:prstGeom>
          <a:noFill/>
          <a:ln w="9525">
            <a:noFill/>
            <a:miter lim="800000"/>
            <a:headEnd/>
            <a:tailEnd/>
          </a:ln>
          <a:effectLst/>
        </p:spPr>
      </p:pic>
      <p:pic>
        <p:nvPicPr>
          <p:cNvPr id="1033" name="Picture 9"/>
          <p:cNvPicPr>
            <a:picLocks noChangeAspect="1" noChangeArrowheads="1"/>
          </p:cNvPicPr>
          <p:nvPr/>
        </p:nvPicPr>
        <p:blipFill>
          <a:blip r:embed="rId7"/>
          <a:srcRect/>
          <a:stretch>
            <a:fillRect/>
          </a:stretch>
        </p:blipFill>
        <p:spPr bwMode="auto">
          <a:xfrm>
            <a:off x="4071934" y="3929072"/>
            <a:ext cx="3009900" cy="1114425"/>
          </a:xfrm>
          <a:prstGeom prst="rect">
            <a:avLst/>
          </a:prstGeom>
          <a:noFill/>
          <a:ln w="9525">
            <a:noFill/>
            <a:miter lim="800000"/>
            <a:headEnd/>
            <a:tailEnd/>
          </a:ln>
          <a:effectLst/>
        </p:spPr>
      </p:pic>
      <p:pic>
        <p:nvPicPr>
          <p:cNvPr id="1038" name="Picture 14"/>
          <p:cNvPicPr>
            <a:picLocks noChangeAspect="1" noChangeArrowheads="1"/>
          </p:cNvPicPr>
          <p:nvPr/>
        </p:nvPicPr>
        <p:blipFill>
          <a:blip r:embed="rId8"/>
          <a:srcRect/>
          <a:stretch>
            <a:fillRect/>
          </a:stretch>
        </p:blipFill>
        <p:spPr bwMode="auto">
          <a:xfrm>
            <a:off x="5572132" y="3929072"/>
            <a:ext cx="1371600" cy="190500"/>
          </a:xfrm>
          <a:prstGeom prst="rect">
            <a:avLst/>
          </a:prstGeom>
          <a:noFill/>
          <a:ln w="9525">
            <a:noFill/>
            <a:miter lim="800000"/>
            <a:headEnd/>
            <a:tailEnd/>
          </a:ln>
          <a:effectLst/>
        </p:spPr>
      </p:pic>
      <p:sp>
        <p:nvSpPr>
          <p:cNvPr id="9" name="8 Dikdörtgen"/>
          <p:cNvSpPr/>
          <p:nvPr/>
        </p:nvSpPr>
        <p:spPr>
          <a:xfrm>
            <a:off x="1000100" y="0"/>
            <a:ext cx="8143900" cy="692497"/>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Şube: </a:t>
            </a:r>
            <a:r>
              <a:rPr lang="tr-TR" sz="1300" dirty="0" smtClean="0">
                <a:latin typeface="Arial Unicode MS" pitchFamily="34" charset="-128"/>
                <a:ea typeface="Arial Unicode MS" pitchFamily="34" charset="-128"/>
                <a:cs typeface="Arial Unicode MS" pitchFamily="34" charset="-128"/>
              </a:rPr>
              <a:t>Seçilen çalışmanın hangi şube ya da şubelere yönelik olduğunu gösteren bölümdür. Aynı çalışma için birden fazla şube seçilebilir. İlgili çalışma öğrencilerle yürütülecek bir çalışma olabileceği gibi veli ve öğretmene yönelik olabilir.</a:t>
            </a:r>
            <a:endParaRPr lang="tr-TR" sz="1300" dirty="0" smtClean="0">
              <a:latin typeface="Arial Narrow" pitchFamily="34" charset="0"/>
              <a:cs typeface="Arial" charset="0"/>
            </a:endParaRPr>
          </a:p>
        </p:txBody>
      </p:sp>
      <p:pic>
        <p:nvPicPr>
          <p:cNvPr id="10" name="9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10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033"/>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031"/>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0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0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Rehberlik Programı Hazırlama-04.jpg"/>
          <p:cNvPicPr>
            <a:picLocks noChangeAspect="1"/>
          </p:cNvPicPr>
          <p:nvPr/>
        </p:nvPicPr>
        <p:blipFill>
          <a:blip r:embed="rId3"/>
          <a:stretch>
            <a:fillRect/>
          </a:stretch>
        </p:blipFill>
        <p:spPr>
          <a:xfrm>
            <a:off x="0" y="671426"/>
            <a:ext cx="9144000" cy="4472092"/>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4071934" y="2500312"/>
            <a:ext cx="1962150" cy="1828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4071934" y="2495561"/>
            <a:ext cx="523875" cy="16478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a:srcRect/>
          <a:stretch>
            <a:fillRect/>
          </a:stretch>
        </p:blipFill>
        <p:spPr bwMode="auto">
          <a:xfrm>
            <a:off x="4071934" y="4143386"/>
            <a:ext cx="1038225" cy="180975"/>
          </a:xfrm>
          <a:prstGeom prst="rect">
            <a:avLst/>
          </a:prstGeom>
          <a:noFill/>
          <a:ln w="9525">
            <a:noFill/>
            <a:miter lim="800000"/>
            <a:headEnd/>
            <a:tailEnd/>
          </a:ln>
          <a:effectLst/>
        </p:spPr>
      </p:pic>
      <p:pic>
        <p:nvPicPr>
          <p:cNvPr id="2071" name="Picture 23"/>
          <p:cNvPicPr>
            <a:picLocks noChangeAspect="1" noChangeArrowheads="1"/>
          </p:cNvPicPr>
          <p:nvPr/>
        </p:nvPicPr>
        <p:blipFill>
          <a:blip r:embed="rId7"/>
          <a:srcRect/>
          <a:stretch>
            <a:fillRect/>
          </a:stretch>
        </p:blipFill>
        <p:spPr bwMode="auto">
          <a:xfrm>
            <a:off x="5286380" y="2500312"/>
            <a:ext cx="1962150" cy="1828800"/>
          </a:xfrm>
          <a:prstGeom prst="rect">
            <a:avLst/>
          </a:prstGeom>
          <a:noFill/>
          <a:ln w="9525">
            <a:noFill/>
            <a:miter lim="800000"/>
            <a:headEnd/>
            <a:tailEnd/>
          </a:ln>
          <a:effectLst/>
        </p:spPr>
      </p:pic>
      <p:pic>
        <p:nvPicPr>
          <p:cNvPr id="31" name="Picture 21"/>
          <p:cNvPicPr>
            <a:picLocks noChangeAspect="1" noChangeArrowheads="1"/>
          </p:cNvPicPr>
          <p:nvPr/>
        </p:nvPicPr>
        <p:blipFill>
          <a:blip r:embed="rId8"/>
          <a:srcRect/>
          <a:stretch>
            <a:fillRect/>
          </a:stretch>
        </p:blipFill>
        <p:spPr bwMode="auto">
          <a:xfrm>
            <a:off x="5286380" y="4143386"/>
            <a:ext cx="1057275" cy="200025"/>
          </a:xfrm>
          <a:prstGeom prst="rect">
            <a:avLst/>
          </a:prstGeom>
          <a:noFill/>
          <a:ln w="9525">
            <a:noFill/>
            <a:miter lim="800000"/>
            <a:headEnd/>
            <a:tailEnd/>
          </a:ln>
          <a:effectLst/>
        </p:spPr>
      </p:pic>
      <p:pic>
        <p:nvPicPr>
          <p:cNvPr id="2076" name="Picture 28"/>
          <p:cNvPicPr>
            <a:picLocks noChangeAspect="1" noChangeArrowheads="1"/>
          </p:cNvPicPr>
          <p:nvPr/>
        </p:nvPicPr>
        <p:blipFill>
          <a:blip r:embed="rId9"/>
          <a:srcRect/>
          <a:stretch>
            <a:fillRect/>
          </a:stretch>
        </p:blipFill>
        <p:spPr bwMode="auto">
          <a:xfrm>
            <a:off x="6500826" y="2500312"/>
            <a:ext cx="752475" cy="1666875"/>
          </a:xfrm>
          <a:prstGeom prst="rect">
            <a:avLst/>
          </a:prstGeom>
          <a:noFill/>
          <a:ln w="9525">
            <a:noFill/>
            <a:miter lim="800000"/>
            <a:headEnd/>
            <a:tailEnd/>
          </a:ln>
          <a:effectLst/>
        </p:spPr>
      </p:pic>
      <p:pic>
        <p:nvPicPr>
          <p:cNvPr id="2077" name="Picture 29"/>
          <p:cNvPicPr>
            <a:picLocks noChangeAspect="1" noChangeArrowheads="1"/>
          </p:cNvPicPr>
          <p:nvPr/>
        </p:nvPicPr>
        <p:blipFill>
          <a:blip r:embed="rId10"/>
          <a:srcRect/>
          <a:stretch>
            <a:fillRect/>
          </a:stretch>
        </p:blipFill>
        <p:spPr bwMode="auto">
          <a:xfrm>
            <a:off x="4071934" y="4572014"/>
            <a:ext cx="3200400" cy="314325"/>
          </a:xfrm>
          <a:prstGeom prst="rect">
            <a:avLst/>
          </a:prstGeom>
          <a:noFill/>
          <a:ln w="9525">
            <a:noFill/>
            <a:miter lim="800000"/>
            <a:headEnd/>
            <a:tailEnd/>
          </a:ln>
          <a:effectLst/>
        </p:spPr>
      </p:pic>
      <p:sp>
        <p:nvSpPr>
          <p:cNvPr id="36" name="Shape 123"/>
          <p:cNvSpPr txBox="1">
            <a:spLocks/>
          </p:cNvSpPr>
          <p:nvPr/>
        </p:nvSpPr>
        <p:spPr>
          <a:xfrm>
            <a:off x="4000496" y="4357700"/>
            <a:ext cx="4714908" cy="785800"/>
          </a:xfrm>
          <a:prstGeom prst="rect">
            <a:avLst/>
          </a:prstGeom>
        </p:spPr>
        <p:txBody>
          <a:bodyPr vert="horz">
            <a:no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9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Haftalık tarih aralığı içinde </a:t>
            </a:r>
            <a:r>
              <a:rPr kumimoji="0" lang="tr-TR" sz="90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en az 1</a:t>
            </a:r>
            <a:r>
              <a:rPr kumimoji="0" lang="tr-TR" sz="9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a:t>
            </a:r>
            <a:r>
              <a:rPr kumimoji="0" lang="tr-TR" sz="90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en fazla 5 gün </a:t>
            </a:r>
            <a:r>
              <a:rPr kumimoji="0" lang="tr-TR" sz="9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arasında </a:t>
            </a:r>
            <a:r>
              <a:rPr kumimoji="0" lang="tr-TR" sz="9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seçim yapılabilir.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9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Beş günden fazla sürecek çalışmalarda </a:t>
            </a:r>
            <a:r>
              <a:rPr kumimoji="0" lang="tr-TR" sz="9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devam eden haftalar için ayrı giriş </a:t>
            </a:r>
            <a:r>
              <a:rPr kumimoji="0" lang="tr-TR" sz="9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yapılır.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9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Tarih aralığı bölümü o yılın </a:t>
            </a:r>
            <a:r>
              <a:rPr kumimoji="0" lang="tr-TR" sz="9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çalışma takvimiyle uyumlu </a:t>
            </a:r>
            <a:r>
              <a:rPr kumimoji="0" lang="tr-TR" sz="9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çalışmaktadır.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9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Hafta sonları ve </a:t>
            </a:r>
            <a:r>
              <a:rPr kumimoji="0" lang="tr-TR" sz="9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resmi tatiller seçildiğinde ekranda uyarı yazısı </a:t>
            </a:r>
            <a:r>
              <a:rPr kumimoji="0" lang="tr-TR" sz="9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çıkar.  </a:t>
            </a:r>
          </a:p>
        </p:txBody>
      </p:sp>
      <p:sp>
        <p:nvSpPr>
          <p:cNvPr id="12" name="11 Dikdörtgen"/>
          <p:cNvSpPr/>
          <p:nvPr/>
        </p:nvSpPr>
        <p:spPr>
          <a:xfrm>
            <a:off x="1000100" y="150481"/>
            <a:ext cx="8143900" cy="492443"/>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Tarih Aralığı: </a:t>
            </a:r>
            <a:r>
              <a:rPr lang="tr-TR" sz="1300" dirty="0" smtClean="0">
                <a:latin typeface="Arial Unicode MS" pitchFamily="34" charset="-128"/>
                <a:ea typeface="Arial Unicode MS" pitchFamily="34" charset="-128"/>
                <a:cs typeface="Arial Unicode MS" pitchFamily="34" charset="-128"/>
              </a:rPr>
              <a:t>Seçilen çalışmanın yıl içerisinde gerçekleştirilmesinin planlandığı zamanı gösteren bölümdür. Tarih belirlerken </a:t>
            </a:r>
            <a:r>
              <a:rPr lang="tr-TR" sz="1300" b="1" dirty="0" smtClean="0">
                <a:latin typeface="Arial Unicode MS" pitchFamily="34" charset="-128"/>
                <a:ea typeface="Arial Unicode MS" pitchFamily="34" charset="-128"/>
                <a:cs typeface="Arial Unicode MS" pitchFamily="34" charset="-128"/>
              </a:rPr>
              <a:t>aynı hafta aralığı içinde seçim yapmak</a:t>
            </a:r>
            <a:r>
              <a:rPr lang="tr-TR" sz="1300" dirty="0" smtClean="0">
                <a:latin typeface="Arial Unicode MS" pitchFamily="34" charset="-128"/>
                <a:ea typeface="Arial Unicode MS" pitchFamily="34" charset="-128"/>
                <a:cs typeface="Arial Unicode MS" pitchFamily="34" charset="-128"/>
              </a:rPr>
              <a:t> zorunludur.</a:t>
            </a:r>
            <a:endParaRPr lang="tr-TR" sz="1300" dirty="0" smtClean="0">
              <a:latin typeface="Arial Narrow" pitchFamily="34" charset="0"/>
              <a:cs typeface="Arial" charset="0"/>
            </a:endParaRPr>
          </a:p>
        </p:txBody>
      </p:sp>
      <p:pic>
        <p:nvPicPr>
          <p:cNvPr id="13" name="12 Resim" descr="BÖLÜM-3.jpg"/>
          <p:cNvPicPr>
            <a:picLocks noChangeAspect="1"/>
          </p:cNvPicPr>
          <p:nvPr/>
        </p:nvPicPr>
        <p:blipFill>
          <a:blip r:embed="rId11"/>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10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2050"/>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05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7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7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2071"/>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07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077"/>
                                        </p:tgtEl>
                                        <p:attrNameLst>
                                          <p:attrName>style.visibility</p:attrName>
                                        </p:attrNameLst>
                                      </p:cBhvr>
                                      <p:to>
                                        <p:strVal val="visible"/>
                                      </p:to>
                                    </p:set>
                                    <p:animEffect transition="in" filter="fade">
                                      <p:cBhvr>
                                        <p:cTn id="48" dur="1000"/>
                                        <p:tgtEl>
                                          <p:spTgt spid="2077"/>
                                        </p:tgtEl>
                                      </p:cBhvr>
                                    </p:animEffect>
                                  </p:childTnLst>
                                </p:cTn>
                              </p:par>
                            </p:childTnLst>
                          </p:cTn>
                        </p:par>
                        <p:par>
                          <p:cTn id="49" fill="hold">
                            <p:stCondLst>
                              <p:cond delay="1000"/>
                            </p:stCondLst>
                            <p:childTnLst>
                              <p:par>
                                <p:cTn id="50" presetID="27" presetClass="entr" presetSubtype="0" fill="hold" nodeType="afterEffect">
                                  <p:stCondLst>
                                    <p:cond delay="0"/>
                                  </p:stCondLst>
                                  <p:iterate type="lt">
                                    <p:tmPct val="50000"/>
                                  </p:iterate>
                                  <p:childTnLst>
                                    <p:set>
                                      <p:cBhvr>
                                        <p:cTn id="51" dur="1" fill="hold">
                                          <p:stCondLst>
                                            <p:cond delay="0"/>
                                          </p:stCondLst>
                                        </p:cTn>
                                        <p:tgtEl>
                                          <p:spTgt spid="36">
                                            <p:txEl>
                                              <p:pRg st="0" end="0"/>
                                            </p:txEl>
                                          </p:spTgt>
                                        </p:tgtEl>
                                        <p:attrNameLst>
                                          <p:attrName>style.visibility</p:attrName>
                                        </p:attrNameLst>
                                      </p:cBhvr>
                                      <p:to>
                                        <p:strVal val="visible"/>
                                      </p:to>
                                    </p:set>
                                    <p:anim calcmode="discrete" valueType="clr">
                                      <p:cBhvr override="childStyle">
                                        <p:cTn id="52" dur="80"/>
                                        <p:tgtEl>
                                          <p:spTgt spid="36">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53" dur="80"/>
                                        <p:tgtEl>
                                          <p:spTgt spid="36">
                                            <p:txEl>
                                              <p:pRg st="0" end="0"/>
                                            </p:txEl>
                                          </p:spTgt>
                                        </p:tgtEl>
                                        <p:attrNameLst>
                                          <p:attrName>fillcolor</p:attrName>
                                        </p:attrNameLst>
                                      </p:cBhvr>
                                      <p:tavLst>
                                        <p:tav tm="0">
                                          <p:val>
                                            <p:clrVal>
                                              <a:schemeClr val="accent2"/>
                                            </p:clrVal>
                                          </p:val>
                                        </p:tav>
                                        <p:tav tm="50000">
                                          <p:val>
                                            <p:clrVal>
                                              <a:schemeClr val="hlink"/>
                                            </p:clrVal>
                                          </p:val>
                                        </p:tav>
                                      </p:tavLst>
                                    </p:anim>
                                    <p:set>
                                      <p:cBhvr>
                                        <p:cTn id="54" dur="80"/>
                                        <p:tgtEl>
                                          <p:spTgt spid="36">
                                            <p:txEl>
                                              <p:pRg st="0" end="0"/>
                                            </p:txEl>
                                          </p:spTgt>
                                        </p:tgtEl>
                                        <p:attrNameLst>
                                          <p:attrName>fill.type</p:attrName>
                                        </p:attrNameLst>
                                      </p:cBhvr>
                                      <p:to>
                                        <p:strVal val="solid"/>
                                      </p:to>
                                    </p:set>
                                  </p:childTnLst>
                                </p:cTn>
                              </p:par>
                            </p:childTnLst>
                          </p:cTn>
                        </p:par>
                        <p:par>
                          <p:cTn id="55" fill="hold">
                            <p:stCondLst>
                              <p:cond delay="3760"/>
                            </p:stCondLst>
                            <p:childTnLst>
                              <p:par>
                                <p:cTn id="56" presetID="27" presetClass="entr" presetSubtype="0" fill="hold" nodeType="afterEffect">
                                  <p:stCondLst>
                                    <p:cond delay="0"/>
                                  </p:stCondLst>
                                  <p:iterate type="lt">
                                    <p:tmPct val="50000"/>
                                  </p:iterate>
                                  <p:childTnLst>
                                    <p:set>
                                      <p:cBhvr>
                                        <p:cTn id="57" dur="1" fill="hold">
                                          <p:stCondLst>
                                            <p:cond delay="0"/>
                                          </p:stCondLst>
                                        </p:cTn>
                                        <p:tgtEl>
                                          <p:spTgt spid="36">
                                            <p:txEl>
                                              <p:pRg st="1" end="1"/>
                                            </p:txEl>
                                          </p:spTgt>
                                        </p:tgtEl>
                                        <p:attrNameLst>
                                          <p:attrName>style.visibility</p:attrName>
                                        </p:attrNameLst>
                                      </p:cBhvr>
                                      <p:to>
                                        <p:strVal val="visible"/>
                                      </p:to>
                                    </p:set>
                                    <p:anim calcmode="discrete" valueType="clr">
                                      <p:cBhvr override="childStyle">
                                        <p:cTn id="58" dur="80"/>
                                        <p:tgtEl>
                                          <p:spTgt spid="36">
                                            <p:txEl>
                                              <p:pRg st="1" end="1"/>
                                            </p:txEl>
                                          </p:spTgt>
                                        </p:tgtEl>
                                        <p:attrNameLst>
                                          <p:attrName>style.color</p:attrName>
                                        </p:attrNameLst>
                                      </p:cBhvr>
                                      <p:tavLst>
                                        <p:tav tm="0">
                                          <p:val>
                                            <p:clrVal>
                                              <a:schemeClr val="bg1"/>
                                            </p:clrVal>
                                          </p:val>
                                        </p:tav>
                                        <p:tav tm="50000">
                                          <p:val>
                                            <p:clrVal>
                                              <a:schemeClr val="tx1"/>
                                            </p:clrVal>
                                          </p:val>
                                        </p:tav>
                                      </p:tavLst>
                                    </p:anim>
                                    <p:anim calcmode="discrete" valueType="clr">
                                      <p:cBhvr>
                                        <p:cTn id="59" dur="80"/>
                                        <p:tgtEl>
                                          <p:spTgt spid="36">
                                            <p:txEl>
                                              <p:pRg st="1" end="1"/>
                                            </p:txEl>
                                          </p:spTgt>
                                        </p:tgtEl>
                                        <p:attrNameLst>
                                          <p:attrName>fillcolor</p:attrName>
                                        </p:attrNameLst>
                                      </p:cBhvr>
                                      <p:tavLst>
                                        <p:tav tm="0">
                                          <p:val>
                                            <p:clrVal>
                                              <a:schemeClr val="accent2"/>
                                            </p:clrVal>
                                          </p:val>
                                        </p:tav>
                                        <p:tav tm="50000">
                                          <p:val>
                                            <p:clrVal>
                                              <a:schemeClr val="hlink"/>
                                            </p:clrVal>
                                          </p:val>
                                        </p:tav>
                                      </p:tavLst>
                                    </p:anim>
                                    <p:set>
                                      <p:cBhvr>
                                        <p:cTn id="60" dur="80"/>
                                        <p:tgtEl>
                                          <p:spTgt spid="36">
                                            <p:txEl>
                                              <p:pRg st="1" end="1"/>
                                            </p:txEl>
                                          </p:spTgt>
                                        </p:tgtEl>
                                        <p:attrNameLst>
                                          <p:attrName>fill.type</p:attrName>
                                        </p:attrNameLst>
                                      </p:cBhvr>
                                      <p:to>
                                        <p:strVal val="solid"/>
                                      </p:to>
                                    </p:set>
                                  </p:childTnLst>
                                </p:cTn>
                              </p:par>
                            </p:childTnLst>
                          </p:cTn>
                        </p:par>
                        <p:par>
                          <p:cTn id="61" fill="hold">
                            <p:stCondLst>
                              <p:cond delay="6640"/>
                            </p:stCondLst>
                            <p:childTnLst>
                              <p:par>
                                <p:cTn id="62" presetID="27" presetClass="entr" presetSubtype="0" fill="hold" nodeType="afterEffect">
                                  <p:stCondLst>
                                    <p:cond delay="0"/>
                                  </p:stCondLst>
                                  <p:iterate type="lt">
                                    <p:tmPct val="50000"/>
                                  </p:iterate>
                                  <p:childTnLst>
                                    <p:set>
                                      <p:cBhvr>
                                        <p:cTn id="63" dur="1" fill="hold">
                                          <p:stCondLst>
                                            <p:cond delay="0"/>
                                          </p:stCondLst>
                                        </p:cTn>
                                        <p:tgtEl>
                                          <p:spTgt spid="36">
                                            <p:txEl>
                                              <p:pRg st="2" end="2"/>
                                            </p:txEl>
                                          </p:spTgt>
                                        </p:tgtEl>
                                        <p:attrNameLst>
                                          <p:attrName>style.visibility</p:attrName>
                                        </p:attrNameLst>
                                      </p:cBhvr>
                                      <p:to>
                                        <p:strVal val="visible"/>
                                      </p:to>
                                    </p:set>
                                    <p:anim calcmode="discrete" valueType="clr">
                                      <p:cBhvr override="childStyle">
                                        <p:cTn id="64" dur="80"/>
                                        <p:tgtEl>
                                          <p:spTgt spid="36">
                                            <p:txEl>
                                              <p:pRg st="2" end="2"/>
                                            </p:txEl>
                                          </p:spTgt>
                                        </p:tgtEl>
                                        <p:attrNameLst>
                                          <p:attrName>style.color</p:attrName>
                                        </p:attrNameLst>
                                      </p:cBhvr>
                                      <p:tavLst>
                                        <p:tav tm="0">
                                          <p:val>
                                            <p:clrVal>
                                              <a:schemeClr val="bg1"/>
                                            </p:clrVal>
                                          </p:val>
                                        </p:tav>
                                        <p:tav tm="50000">
                                          <p:val>
                                            <p:clrVal>
                                              <a:schemeClr val="tx1"/>
                                            </p:clrVal>
                                          </p:val>
                                        </p:tav>
                                      </p:tavLst>
                                    </p:anim>
                                    <p:anim calcmode="discrete" valueType="clr">
                                      <p:cBhvr>
                                        <p:cTn id="65" dur="80"/>
                                        <p:tgtEl>
                                          <p:spTgt spid="36">
                                            <p:txEl>
                                              <p:pRg st="2" end="2"/>
                                            </p:txEl>
                                          </p:spTgt>
                                        </p:tgtEl>
                                        <p:attrNameLst>
                                          <p:attrName>fillcolor</p:attrName>
                                        </p:attrNameLst>
                                      </p:cBhvr>
                                      <p:tavLst>
                                        <p:tav tm="0">
                                          <p:val>
                                            <p:clrVal>
                                              <a:schemeClr val="accent2"/>
                                            </p:clrVal>
                                          </p:val>
                                        </p:tav>
                                        <p:tav tm="50000">
                                          <p:val>
                                            <p:clrVal>
                                              <a:schemeClr val="hlink"/>
                                            </p:clrVal>
                                          </p:val>
                                        </p:tav>
                                      </p:tavLst>
                                    </p:anim>
                                    <p:set>
                                      <p:cBhvr>
                                        <p:cTn id="66" dur="80"/>
                                        <p:tgtEl>
                                          <p:spTgt spid="36">
                                            <p:txEl>
                                              <p:pRg st="2" end="2"/>
                                            </p:txEl>
                                          </p:spTgt>
                                        </p:tgtEl>
                                        <p:attrNameLst>
                                          <p:attrName>fill.type</p:attrName>
                                        </p:attrNameLst>
                                      </p:cBhvr>
                                      <p:to>
                                        <p:strVal val="solid"/>
                                      </p:to>
                                    </p:set>
                                  </p:childTnLst>
                                </p:cTn>
                              </p:par>
                            </p:childTnLst>
                          </p:cTn>
                        </p:par>
                        <p:par>
                          <p:cTn id="67" fill="hold">
                            <p:stCondLst>
                              <p:cond delay="9120"/>
                            </p:stCondLst>
                            <p:childTnLst>
                              <p:par>
                                <p:cTn id="68" presetID="27" presetClass="entr" presetSubtype="0" fill="hold" nodeType="afterEffect">
                                  <p:stCondLst>
                                    <p:cond delay="0"/>
                                  </p:stCondLst>
                                  <p:iterate type="lt">
                                    <p:tmPct val="50000"/>
                                  </p:iterate>
                                  <p:childTnLst>
                                    <p:set>
                                      <p:cBhvr>
                                        <p:cTn id="69" dur="1" fill="hold">
                                          <p:stCondLst>
                                            <p:cond delay="0"/>
                                          </p:stCondLst>
                                        </p:cTn>
                                        <p:tgtEl>
                                          <p:spTgt spid="36">
                                            <p:txEl>
                                              <p:pRg st="3" end="3"/>
                                            </p:txEl>
                                          </p:spTgt>
                                        </p:tgtEl>
                                        <p:attrNameLst>
                                          <p:attrName>style.visibility</p:attrName>
                                        </p:attrNameLst>
                                      </p:cBhvr>
                                      <p:to>
                                        <p:strVal val="visible"/>
                                      </p:to>
                                    </p:set>
                                    <p:anim calcmode="discrete" valueType="clr">
                                      <p:cBhvr override="childStyle">
                                        <p:cTn id="70" dur="80"/>
                                        <p:tgtEl>
                                          <p:spTgt spid="36">
                                            <p:txEl>
                                              <p:pRg st="3" end="3"/>
                                            </p:txEl>
                                          </p:spTgt>
                                        </p:tgtEl>
                                        <p:attrNameLst>
                                          <p:attrName>style.color</p:attrName>
                                        </p:attrNameLst>
                                      </p:cBhvr>
                                      <p:tavLst>
                                        <p:tav tm="0">
                                          <p:val>
                                            <p:clrVal>
                                              <a:schemeClr val="bg1"/>
                                            </p:clrVal>
                                          </p:val>
                                        </p:tav>
                                        <p:tav tm="50000">
                                          <p:val>
                                            <p:clrVal>
                                              <a:schemeClr val="tx1"/>
                                            </p:clrVal>
                                          </p:val>
                                        </p:tav>
                                      </p:tavLst>
                                    </p:anim>
                                    <p:anim calcmode="discrete" valueType="clr">
                                      <p:cBhvr>
                                        <p:cTn id="71" dur="80"/>
                                        <p:tgtEl>
                                          <p:spTgt spid="36">
                                            <p:txEl>
                                              <p:pRg st="3" end="3"/>
                                            </p:txEl>
                                          </p:spTgt>
                                        </p:tgtEl>
                                        <p:attrNameLst>
                                          <p:attrName>fillcolor</p:attrName>
                                        </p:attrNameLst>
                                      </p:cBhvr>
                                      <p:tavLst>
                                        <p:tav tm="0">
                                          <p:val>
                                            <p:clrVal>
                                              <a:schemeClr val="accent2"/>
                                            </p:clrVal>
                                          </p:val>
                                        </p:tav>
                                        <p:tav tm="50000">
                                          <p:val>
                                            <p:clrVal>
                                              <a:schemeClr val="hlink"/>
                                            </p:clrVal>
                                          </p:val>
                                        </p:tav>
                                      </p:tavLst>
                                    </p:anim>
                                    <p:set>
                                      <p:cBhvr>
                                        <p:cTn id="72" dur="80"/>
                                        <p:tgtEl>
                                          <p:spTgt spid="3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Hazırlama-05.jpg"/>
          <p:cNvPicPr>
            <a:picLocks noChangeAspect="1"/>
          </p:cNvPicPr>
          <p:nvPr/>
        </p:nvPicPr>
        <p:blipFill>
          <a:blip r:embed="rId3"/>
          <a:stretch>
            <a:fillRect/>
          </a:stretch>
        </p:blipFill>
        <p:spPr>
          <a:xfrm>
            <a:off x="0" y="671426"/>
            <a:ext cx="9144000" cy="4472092"/>
          </a:xfrm>
          <a:prstGeom prst="rect">
            <a:avLst/>
          </a:prstGeom>
        </p:spPr>
      </p:pic>
      <p:pic>
        <p:nvPicPr>
          <p:cNvPr id="3074" name="Picture 2"/>
          <p:cNvPicPr>
            <a:picLocks noChangeAspect="1" noChangeArrowheads="1"/>
          </p:cNvPicPr>
          <p:nvPr/>
        </p:nvPicPr>
        <p:blipFill>
          <a:blip r:embed="rId4"/>
          <a:srcRect/>
          <a:stretch>
            <a:fillRect/>
          </a:stretch>
        </p:blipFill>
        <p:spPr bwMode="auto">
          <a:xfrm>
            <a:off x="4071934" y="3000378"/>
            <a:ext cx="1704975" cy="13906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4071934" y="3000378"/>
            <a:ext cx="1704975" cy="10668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a:srcRect/>
          <a:stretch>
            <a:fillRect/>
          </a:stretch>
        </p:blipFill>
        <p:spPr bwMode="auto">
          <a:xfrm>
            <a:off x="4071934" y="4400564"/>
            <a:ext cx="1704975" cy="171450"/>
          </a:xfrm>
          <a:prstGeom prst="rect">
            <a:avLst/>
          </a:prstGeom>
          <a:noFill/>
          <a:ln w="9525">
            <a:noFill/>
            <a:miter lim="800000"/>
            <a:headEnd/>
            <a:tailEnd/>
          </a:ln>
          <a:effectLst/>
        </p:spPr>
      </p:pic>
      <p:sp>
        <p:nvSpPr>
          <p:cNvPr id="7" name="6 Dikdörtgen"/>
          <p:cNvSpPr/>
          <p:nvPr/>
        </p:nvSpPr>
        <p:spPr>
          <a:xfrm>
            <a:off x="1000100" y="142858"/>
            <a:ext cx="8143900" cy="492443"/>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Faaliyet Türü : </a:t>
            </a:r>
            <a:r>
              <a:rPr lang="tr-TR" sz="1300" dirty="0" smtClean="0">
                <a:latin typeface="Arial Unicode MS" pitchFamily="34" charset="-128"/>
                <a:ea typeface="Arial Unicode MS" pitchFamily="34" charset="-128"/>
                <a:cs typeface="Arial Unicode MS" pitchFamily="34" charset="-128"/>
              </a:rPr>
              <a:t>Rehberlik hizmetleri kapsamında yürütülen grup çalışmalarının hangi faaliyet türü ile gerçekleştirildiğinin belirtildiği açılır pencerelerdir.</a:t>
            </a:r>
            <a:endParaRPr lang="tr-TR" sz="1300" dirty="0" smtClean="0">
              <a:latin typeface="Arial Narrow" pitchFamily="34" charset="0"/>
              <a:cs typeface="Arial" charset="0"/>
            </a:endParaRPr>
          </a:p>
        </p:txBody>
      </p:sp>
      <p:pic>
        <p:nvPicPr>
          <p:cNvPr id="8" name="7 Resim" descr="BÖLÜM-3.jpg"/>
          <p:cNvPicPr>
            <a:picLocks noChangeAspect="1"/>
          </p:cNvPicPr>
          <p:nvPr/>
        </p:nvPicPr>
        <p:blipFill>
          <a:blip r:embed="rId7"/>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3074"/>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Rehberlik Programı Hazırlama-06.jpg"/>
          <p:cNvPicPr>
            <a:picLocks noChangeAspect="1"/>
          </p:cNvPicPr>
          <p:nvPr/>
        </p:nvPicPr>
        <p:blipFill>
          <a:blip r:embed="rId3"/>
          <a:stretch>
            <a:fillRect/>
          </a:stretch>
        </p:blipFill>
        <p:spPr>
          <a:xfrm>
            <a:off x="0" y="671408"/>
            <a:ext cx="9144000" cy="4472092"/>
          </a:xfrm>
          <a:prstGeom prst="rect">
            <a:avLst/>
          </a:prstGeom>
        </p:spPr>
      </p:pic>
      <p:pic>
        <p:nvPicPr>
          <p:cNvPr id="4107" name="Picture 11"/>
          <p:cNvPicPr>
            <a:picLocks noChangeAspect="1" noChangeArrowheads="1"/>
          </p:cNvPicPr>
          <p:nvPr/>
        </p:nvPicPr>
        <p:blipFill>
          <a:blip r:embed="rId4"/>
          <a:srcRect/>
          <a:stretch>
            <a:fillRect/>
          </a:stretch>
        </p:blipFill>
        <p:spPr bwMode="auto">
          <a:xfrm>
            <a:off x="3071802" y="928676"/>
            <a:ext cx="361950" cy="323850"/>
          </a:xfrm>
          <a:prstGeom prst="rect">
            <a:avLst/>
          </a:prstGeom>
          <a:noFill/>
          <a:ln w="9525">
            <a:noFill/>
            <a:miter lim="800000"/>
            <a:headEnd/>
            <a:tailEnd/>
          </a:ln>
          <a:effectLst/>
        </p:spPr>
      </p:pic>
      <p:pic>
        <p:nvPicPr>
          <p:cNvPr id="4110" name="Picture 14"/>
          <p:cNvPicPr>
            <a:picLocks noChangeAspect="1" noChangeArrowheads="1"/>
          </p:cNvPicPr>
          <p:nvPr/>
        </p:nvPicPr>
        <p:blipFill>
          <a:blip r:embed="rId5"/>
          <a:srcRect/>
          <a:stretch>
            <a:fillRect/>
          </a:stretch>
        </p:blipFill>
        <p:spPr bwMode="auto">
          <a:xfrm>
            <a:off x="2214546" y="4595830"/>
            <a:ext cx="6743700" cy="476250"/>
          </a:xfrm>
          <a:prstGeom prst="rect">
            <a:avLst/>
          </a:prstGeom>
          <a:noFill/>
          <a:ln w="9525">
            <a:noFill/>
            <a:miter lim="800000"/>
            <a:headEnd/>
            <a:tailEnd/>
          </a:ln>
          <a:effectLst/>
        </p:spPr>
      </p:pic>
      <p:sp>
        <p:nvSpPr>
          <p:cNvPr id="6" name="5 Dikdörtgen"/>
          <p:cNvSpPr/>
          <p:nvPr/>
        </p:nvSpPr>
        <p:spPr>
          <a:xfrm>
            <a:off x="1000100" y="0"/>
            <a:ext cx="8143900" cy="692497"/>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Kaydet: </a:t>
            </a:r>
            <a:r>
              <a:rPr lang="tr-TR" sz="1300" dirty="0" smtClean="0">
                <a:latin typeface="Arial Unicode MS" pitchFamily="34" charset="-128"/>
                <a:ea typeface="Arial Unicode MS" pitchFamily="34" charset="-128"/>
                <a:cs typeface="Arial Unicode MS" pitchFamily="34" charset="-128"/>
              </a:rPr>
              <a:t>Zorunlu alanlar doldurulduktan sonra pencerenin üst kısmında yer alan </a:t>
            </a:r>
            <a:r>
              <a:rPr lang="tr-TR" sz="1300" b="1" dirty="0" smtClean="0">
                <a:latin typeface="Arial Unicode MS" pitchFamily="34" charset="-128"/>
                <a:ea typeface="Arial Unicode MS" pitchFamily="34" charset="-128"/>
                <a:cs typeface="Arial Unicode MS" pitchFamily="34" charset="-128"/>
              </a:rPr>
              <a:t>“Kaydet” </a:t>
            </a:r>
            <a:r>
              <a:rPr lang="tr-TR" sz="1300" dirty="0" smtClean="0">
                <a:latin typeface="Arial Unicode MS" pitchFamily="34" charset="-128"/>
                <a:ea typeface="Arial Unicode MS" pitchFamily="34" charset="-128"/>
                <a:cs typeface="Arial Unicode MS" pitchFamily="34" charset="-128"/>
              </a:rPr>
              <a:t>butonu tıklanır. Böylelikle seçilen çalışma yıllık programa eklenmiş olur ve ekranın alt bölümündeki </a:t>
            </a:r>
            <a:r>
              <a:rPr lang="tr-TR" sz="1300" b="1" dirty="0" smtClean="0">
                <a:latin typeface="Arial Unicode MS" pitchFamily="34" charset="-128"/>
                <a:ea typeface="Arial Unicode MS" pitchFamily="34" charset="-128"/>
                <a:cs typeface="Arial Unicode MS" pitchFamily="34" charset="-128"/>
              </a:rPr>
              <a:t>“Girilen Çalışmalar” </a:t>
            </a:r>
            <a:r>
              <a:rPr lang="tr-TR" sz="1300" dirty="0" smtClean="0">
                <a:latin typeface="Arial Unicode MS" pitchFamily="34" charset="-128"/>
                <a:ea typeface="Arial Unicode MS" pitchFamily="34" charset="-128"/>
                <a:cs typeface="Arial Unicode MS" pitchFamily="34" charset="-128"/>
              </a:rPr>
              <a:t>tablosunda listelenmeye başlar.</a:t>
            </a:r>
            <a:endParaRPr lang="tr-TR" sz="1300" dirty="0" smtClean="0">
              <a:latin typeface="Arial Narrow" pitchFamily="34" charset="0"/>
              <a:cs typeface="Arial" charset="0"/>
            </a:endParaRPr>
          </a:p>
        </p:txBody>
      </p:sp>
      <p:pic>
        <p:nvPicPr>
          <p:cNvPr id="7" name="6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07"/>
                                        </p:tgtEl>
                                        <p:attrNameLst>
                                          <p:attrName>style.visibility</p:attrName>
                                        </p:attrNameLst>
                                      </p:cBhvr>
                                      <p:to>
                                        <p:strVal val="visible"/>
                                      </p:to>
                                    </p:set>
                                    <p:animEffect transition="in" filter="fade">
                                      <p:cBhvr>
                                        <p:cTn id="18" dur="2000"/>
                                        <p:tgtEl>
                                          <p:spTgt spid="4107"/>
                                        </p:tgtEl>
                                      </p:cBhvr>
                                    </p:animEffect>
                                  </p:childTnLst>
                                </p:cTn>
                              </p:par>
                            </p:childTnLst>
                          </p:cTn>
                        </p:par>
                        <p:par>
                          <p:cTn id="19" fill="hold">
                            <p:stCondLst>
                              <p:cond delay="2000"/>
                            </p:stCondLst>
                            <p:childTnLst>
                              <p:par>
                                <p:cTn id="20" presetID="55" presetClass="exit" presetSubtype="0" fill="hold" nodeType="afterEffect">
                                  <p:stCondLst>
                                    <p:cond delay="0"/>
                                  </p:stCondLst>
                                  <p:childTnLst>
                                    <p:anim calcmode="lin" valueType="num">
                                      <p:cBhvr>
                                        <p:cTn id="21" dur="1000"/>
                                        <p:tgtEl>
                                          <p:spTgt spid="4107"/>
                                        </p:tgtEl>
                                        <p:attrNameLst>
                                          <p:attrName>ppt_w</p:attrName>
                                        </p:attrNameLst>
                                      </p:cBhvr>
                                      <p:tavLst>
                                        <p:tav tm="0">
                                          <p:val>
                                            <p:strVal val="ppt_w"/>
                                          </p:val>
                                        </p:tav>
                                        <p:tav tm="100000">
                                          <p:val>
                                            <p:strVal val="ppt_w*0.70"/>
                                          </p:val>
                                        </p:tav>
                                      </p:tavLst>
                                    </p:anim>
                                    <p:anim calcmode="lin" valueType="num">
                                      <p:cBhvr>
                                        <p:cTn id="22" dur="1000"/>
                                        <p:tgtEl>
                                          <p:spTgt spid="4107"/>
                                        </p:tgtEl>
                                        <p:attrNameLst>
                                          <p:attrName>ppt_h</p:attrName>
                                        </p:attrNameLst>
                                      </p:cBhvr>
                                      <p:tavLst>
                                        <p:tav tm="0">
                                          <p:val>
                                            <p:strVal val="ppt_h"/>
                                          </p:val>
                                        </p:tav>
                                        <p:tav tm="100000">
                                          <p:val>
                                            <p:strVal val="ppt_h"/>
                                          </p:val>
                                        </p:tav>
                                      </p:tavLst>
                                    </p:anim>
                                    <p:animEffect transition="out" filter="fade">
                                      <p:cBhvr>
                                        <p:cTn id="23" dur="1000"/>
                                        <p:tgtEl>
                                          <p:spTgt spid="4107"/>
                                        </p:tgtEl>
                                      </p:cBhvr>
                                    </p:animEffect>
                                    <p:set>
                                      <p:cBhvr>
                                        <p:cTn id="24" dur="1" fill="hold">
                                          <p:stCondLst>
                                            <p:cond delay="999"/>
                                          </p:stCondLst>
                                        </p:cTn>
                                        <p:tgtEl>
                                          <p:spTgt spid="4107"/>
                                        </p:tgtEl>
                                        <p:attrNameLst>
                                          <p:attrName>style.visibility</p:attrName>
                                        </p:attrNameLst>
                                      </p:cBhvr>
                                      <p:to>
                                        <p:strVal val="hidden"/>
                                      </p:to>
                                    </p:set>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4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Resim" descr="Rehberlik Programı Hazırlama-09.jpg"/>
          <p:cNvPicPr>
            <a:picLocks noChangeAspect="1"/>
          </p:cNvPicPr>
          <p:nvPr/>
        </p:nvPicPr>
        <p:blipFill>
          <a:blip r:embed="rId3"/>
          <a:stretch>
            <a:fillRect/>
          </a:stretch>
        </p:blipFill>
        <p:spPr>
          <a:xfrm>
            <a:off x="-32" y="671426"/>
            <a:ext cx="9144000" cy="4472092"/>
          </a:xfrm>
          <a:prstGeom prst="rect">
            <a:avLst/>
          </a:prstGeom>
        </p:spPr>
      </p:pic>
      <p:pic>
        <p:nvPicPr>
          <p:cNvPr id="2052" name="Picture 4"/>
          <p:cNvPicPr>
            <a:picLocks noChangeAspect="1" noChangeArrowheads="1"/>
          </p:cNvPicPr>
          <p:nvPr/>
        </p:nvPicPr>
        <p:blipFill>
          <a:blip r:embed="rId4"/>
          <a:srcRect/>
          <a:stretch>
            <a:fillRect/>
          </a:stretch>
        </p:blipFill>
        <p:spPr bwMode="auto">
          <a:xfrm>
            <a:off x="2214546" y="1500180"/>
            <a:ext cx="1171575" cy="114300"/>
          </a:xfrm>
          <a:prstGeom prst="rect">
            <a:avLst/>
          </a:prstGeom>
          <a:noFill/>
          <a:ln w="9525">
            <a:noFill/>
            <a:miter lim="800000"/>
            <a:headEnd/>
            <a:tailEnd/>
          </a:ln>
          <a:effectLst/>
        </p:spPr>
      </p:pic>
      <p:pic>
        <p:nvPicPr>
          <p:cNvPr id="2062" name="Picture 14"/>
          <p:cNvPicPr>
            <a:picLocks noChangeAspect="1" noChangeArrowheads="1"/>
          </p:cNvPicPr>
          <p:nvPr/>
        </p:nvPicPr>
        <p:blipFill>
          <a:blip r:embed="rId5"/>
          <a:srcRect/>
          <a:stretch>
            <a:fillRect/>
          </a:stretch>
        </p:blipFill>
        <p:spPr bwMode="auto">
          <a:xfrm>
            <a:off x="2214546" y="1609739"/>
            <a:ext cx="6827837" cy="2962275"/>
          </a:xfrm>
          <a:prstGeom prst="rect">
            <a:avLst/>
          </a:prstGeom>
          <a:noFill/>
          <a:ln w="9525">
            <a:noFill/>
            <a:miter lim="800000"/>
            <a:headEnd/>
            <a:tailEnd/>
          </a:ln>
          <a:effectLst/>
        </p:spPr>
      </p:pic>
      <p:sp>
        <p:nvSpPr>
          <p:cNvPr id="23" name="Shape 123"/>
          <p:cNvSpPr txBox="1">
            <a:spLocks/>
          </p:cNvSpPr>
          <p:nvPr/>
        </p:nvSpPr>
        <p:spPr>
          <a:xfrm>
            <a:off x="2857488" y="4429138"/>
            <a:ext cx="6286512" cy="642924"/>
          </a:xfrm>
          <a:prstGeom prst="rect">
            <a:avLst/>
          </a:prstGeom>
        </p:spPr>
        <p:txBody>
          <a:bodyPr vert="horz">
            <a:no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Bu işlem basamaklarını takip ederek ilgili ayda yapılacak çalışmaların hepsi kaydedilir.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Yıllık programa eklenecek </a:t>
            </a:r>
            <a:r>
              <a:rPr kumimoji="0" lang="tr-TR" sz="10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her bir çalışma için aynı işlemler tekrarlanır</a:t>
            </a: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0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O ay </a:t>
            </a: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programda olması </a:t>
            </a:r>
            <a:r>
              <a:rPr kumimoji="0" lang="tr-TR" sz="10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gereken tüm çalışmalar kaydedildiğinde bir sonraki ay seçilerek</a:t>
            </a: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işleme devam edilir.</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0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Her ay için istenildiği kadar çalışma </a:t>
            </a: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kaydedilebilir. </a:t>
            </a:r>
          </a:p>
        </p:txBody>
      </p:sp>
      <p:pic>
        <p:nvPicPr>
          <p:cNvPr id="1028" name="Picture 4"/>
          <p:cNvPicPr>
            <a:picLocks noChangeAspect="1" noChangeArrowheads="1"/>
          </p:cNvPicPr>
          <p:nvPr/>
        </p:nvPicPr>
        <p:blipFill>
          <a:blip r:embed="rId6"/>
          <a:srcRect/>
          <a:stretch>
            <a:fillRect/>
          </a:stretch>
        </p:blipFill>
        <p:spPr bwMode="auto">
          <a:xfrm>
            <a:off x="2285984" y="881053"/>
            <a:ext cx="266700" cy="333375"/>
          </a:xfrm>
          <a:prstGeom prst="rect">
            <a:avLst/>
          </a:prstGeom>
          <a:noFill/>
          <a:ln w="9525">
            <a:noFill/>
            <a:miter lim="800000"/>
            <a:headEnd/>
            <a:tailEnd/>
          </a:ln>
          <a:effectLst/>
        </p:spPr>
      </p:pic>
      <p:sp>
        <p:nvSpPr>
          <p:cNvPr id="8" name="7 Dikdörtgen"/>
          <p:cNvSpPr/>
          <p:nvPr/>
        </p:nvSpPr>
        <p:spPr>
          <a:xfrm>
            <a:off x="1000100" y="71420"/>
            <a:ext cx="8143900" cy="492443"/>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+Yeni: </a:t>
            </a:r>
            <a:r>
              <a:rPr lang="tr-TR" sz="1300" dirty="0" smtClean="0">
                <a:latin typeface="Arial Unicode MS" pitchFamily="34" charset="-128"/>
                <a:ea typeface="Arial Unicode MS" pitchFamily="34" charset="-128"/>
                <a:cs typeface="Arial Unicode MS" pitchFamily="34" charset="-128"/>
              </a:rPr>
              <a:t>Seçilen çalışma kaydedildikten sonra </a:t>
            </a:r>
            <a:r>
              <a:rPr lang="tr-TR" sz="1300" b="1" dirty="0" smtClean="0">
                <a:latin typeface="Arial Unicode MS" pitchFamily="34" charset="-128"/>
                <a:ea typeface="Arial Unicode MS" pitchFamily="34" charset="-128"/>
                <a:cs typeface="Arial Unicode MS" pitchFamily="34" charset="-128"/>
              </a:rPr>
              <a:t>yeni çalışmalar eklemek </a:t>
            </a:r>
            <a:r>
              <a:rPr lang="tr-TR" sz="1300" dirty="0" smtClean="0">
                <a:latin typeface="Arial Unicode MS" pitchFamily="34" charset="-128"/>
                <a:ea typeface="Arial Unicode MS" pitchFamily="34" charset="-128"/>
                <a:cs typeface="Arial Unicode MS" pitchFamily="34" charset="-128"/>
              </a:rPr>
              <a:t>ve henüz kaydedilmemiş çalışmalarda sayfayı yenilemek için kullanılır.</a:t>
            </a:r>
            <a:endParaRPr lang="tr-TR" sz="1300" dirty="0" smtClean="0">
              <a:latin typeface="Arial Narrow" pitchFamily="34" charset="0"/>
              <a:cs typeface="Arial" charset="0"/>
            </a:endParaRPr>
          </a:p>
        </p:txBody>
      </p:sp>
      <p:pic>
        <p:nvPicPr>
          <p:cNvPr id="9" name="8 Resim" descr="BÖLÜM-3.jpg"/>
          <p:cNvPicPr>
            <a:picLocks noChangeAspect="1"/>
          </p:cNvPicPr>
          <p:nvPr/>
        </p:nvPicPr>
        <p:blipFill>
          <a:blip r:embed="rId7"/>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1000" fill="hold"/>
                                        <p:tgtEl>
                                          <p:spTgt spid="1028"/>
                                        </p:tgtEl>
                                        <p:attrNameLst>
                                          <p:attrName>ppt_w</p:attrName>
                                        </p:attrNameLst>
                                      </p:cBhvr>
                                      <p:tavLst>
                                        <p:tav tm="0">
                                          <p:val>
                                            <p:strVal val="#ppt_w*0.70"/>
                                          </p:val>
                                        </p:tav>
                                        <p:tav tm="100000">
                                          <p:val>
                                            <p:strVal val="#ppt_w"/>
                                          </p:val>
                                        </p:tav>
                                      </p:tavLst>
                                    </p:anim>
                                    <p:anim calcmode="lin" valueType="num">
                                      <p:cBhvr>
                                        <p:cTn id="19" dur="1000" fill="hold"/>
                                        <p:tgtEl>
                                          <p:spTgt spid="1028"/>
                                        </p:tgtEl>
                                        <p:attrNameLst>
                                          <p:attrName>ppt_h</p:attrName>
                                        </p:attrNameLst>
                                      </p:cBhvr>
                                      <p:tavLst>
                                        <p:tav tm="0">
                                          <p:val>
                                            <p:strVal val="#ppt_h"/>
                                          </p:val>
                                        </p:tav>
                                        <p:tav tm="100000">
                                          <p:val>
                                            <p:strVal val="#ppt_h"/>
                                          </p:val>
                                        </p:tav>
                                      </p:tavLst>
                                    </p:anim>
                                    <p:animEffect transition="in" filter="fade">
                                      <p:cBhvr>
                                        <p:cTn id="20" dur="1000"/>
                                        <p:tgtEl>
                                          <p:spTgt spid="1028"/>
                                        </p:tgtEl>
                                      </p:cBhvr>
                                    </p:animEffect>
                                  </p:childTnLst>
                                </p:cTn>
                              </p:par>
                            </p:childTnLst>
                          </p:cTn>
                        </p:par>
                        <p:par>
                          <p:cTn id="21" fill="hold">
                            <p:stCondLst>
                              <p:cond delay="1000"/>
                            </p:stCondLst>
                            <p:childTnLst>
                              <p:par>
                                <p:cTn id="22" presetID="55" presetClass="exit" presetSubtype="0" fill="hold" nodeType="afterEffect">
                                  <p:stCondLst>
                                    <p:cond delay="0"/>
                                  </p:stCondLst>
                                  <p:childTnLst>
                                    <p:anim calcmode="lin" valueType="num">
                                      <p:cBhvr>
                                        <p:cTn id="23" dur="2000"/>
                                        <p:tgtEl>
                                          <p:spTgt spid="1028"/>
                                        </p:tgtEl>
                                        <p:attrNameLst>
                                          <p:attrName>ppt_w</p:attrName>
                                        </p:attrNameLst>
                                      </p:cBhvr>
                                      <p:tavLst>
                                        <p:tav tm="0">
                                          <p:val>
                                            <p:strVal val="ppt_w"/>
                                          </p:val>
                                        </p:tav>
                                        <p:tav tm="100000">
                                          <p:val>
                                            <p:strVal val="ppt_w*0.70"/>
                                          </p:val>
                                        </p:tav>
                                      </p:tavLst>
                                    </p:anim>
                                    <p:anim calcmode="lin" valueType="num">
                                      <p:cBhvr>
                                        <p:cTn id="24" dur="2000"/>
                                        <p:tgtEl>
                                          <p:spTgt spid="1028"/>
                                        </p:tgtEl>
                                        <p:attrNameLst>
                                          <p:attrName>ppt_h</p:attrName>
                                        </p:attrNameLst>
                                      </p:cBhvr>
                                      <p:tavLst>
                                        <p:tav tm="0">
                                          <p:val>
                                            <p:strVal val="ppt_h"/>
                                          </p:val>
                                        </p:tav>
                                        <p:tav tm="100000">
                                          <p:val>
                                            <p:strVal val="ppt_h"/>
                                          </p:val>
                                        </p:tav>
                                      </p:tavLst>
                                    </p:anim>
                                    <p:animEffect transition="out" filter="fade">
                                      <p:cBhvr>
                                        <p:cTn id="25" dur="2000"/>
                                        <p:tgtEl>
                                          <p:spTgt spid="1028"/>
                                        </p:tgtEl>
                                      </p:cBhvr>
                                    </p:animEffect>
                                    <p:set>
                                      <p:cBhvr>
                                        <p:cTn id="26" dur="1" fill="hold">
                                          <p:stCondLst>
                                            <p:cond delay="1999"/>
                                          </p:stCondLst>
                                        </p:cTn>
                                        <p:tgtEl>
                                          <p:spTgt spid="1028"/>
                                        </p:tgtEl>
                                        <p:attrNameLst>
                                          <p:attrName>style.visibility</p:attrName>
                                        </p:attrNameLst>
                                      </p:cBhvr>
                                      <p:to>
                                        <p:strVal val="hidden"/>
                                      </p:to>
                                    </p:set>
                                  </p:childTnLst>
                                </p:cTn>
                              </p:par>
                            </p:childTnLst>
                          </p:cTn>
                        </p:par>
                        <p:par>
                          <p:cTn id="27" fill="hold">
                            <p:stCondLst>
                              <p:cond delay="3000"/>
                            </p:stCondLst>
                            <p:childTnLst>
                              <p:par>
                                <p:cTn id="28" presetID="1" presetClass="entr" presetSubtype="0" fill="hold" nodeType="afterEffect">
                                  <p:stCondLst>
                                    <p:cond delay="0"/>
                                  </p:stCondLst>
                                  <p:childTnLst>
                                    <p:set>
                                      <p:cBhvr>
                                        <p:cTn id="29" dur="1" fill="hold">
                                          <p:stCondLst>
                                            <p:cond delay="0"/>
                                          </p:stCondLst>
                                        </p:cTn>
                                        <p:tgtEl>
                                          <p:spTgt spid="2052"/>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2062"/>
                                        </p:tgtEl>
                                        <p:attrNameLst>
                                          <p:attrName>style.visibility</p:attrName>
                                        </p:attrNameLst>
                                      </p:cBhvr>
                                      <p:to>
                                        <p:strVal val="visible"/>
                                      </p:to>
                                    </p:set>
                                    <p:animEffect transition="in" filter="fade">
                                      <p:cBhvr>
                                        <p:cTn id="32" dur="500"/>
                                        <p:tgtEl>
                                          <p:spTgt spid="2062"/>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nodeType="clickEffect">
                                  <p:stCondLst>
                                    <p:cond delay="0"/>
                                  </p:stCondLst>
                                  <p:iterate type="lt">
                                    <p:tmPct val="50000"/>
                                  </p:iterate>
                                  <p:childTnLst>
                                    <p:set>
                                      <p:cBhvr>
                                        <p:cTn id="36" dur="1" fill="hold">
                                          <p:stCondLst>
                                            <p:cond delay="0"/>
                                          </p:stCondLst>
                                        </p:cTn>
                                        <p:tgtEl>
                                          <p:spTgt spid="23">
                                            <p:txEl>
                                              <p:pRg st="0" end="0"/>
                                            </p:txEl>
                                          </p:spTgt>
                                        </p:tgtEl>
                                        <p:attrNameLst>
                                          <p:attrName>style.visibility</p:attrName>
                                        </p:attrNameLst>
                                      </p:cBhvr>
                                      <p:to>
                                        <p:strVal val="visible"/>
                                      </p:to>
                                    </p:set>
                                    <p:anim calcmode="discrete" valueType="clr">
                                      <p:cBhvr override="childStyle">
                                        <p:cTn id="37" dur="80"/>
                                        <p:tgtEl>
                                          <p:spTgt spid="23">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38" dur="80"/>
                                        <p:tgtEl>
                                          <p:spTgt spid="23">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23">
                                            <p:txEl>
                                              <p:pRg st="0" end="0"/>
                                            </p:txEl>
                                          </p:spTgt>
                                        </p:tgtEl>
                                        <p:attrNameLst>
                                          <p:attrName>fill.type</p:attrName>
                                        </p:attrNameLst>
                                      </p:cBhvr>
                                      <p:to>
                                        <p:strVal val="solid"/>
                                      </p:to>
                                    </p:set>
                                  </p:childTnLst>
                                </p:cTn>
                              </p:par>
                            </p:childTnLst>
                          </p:cTn>
                        </p:par>
                        <p:par>
                          <p:cTn id="40" fill="hold">
                            <p:stCondLst>
                              <p:cond delay="3160"/>
                            </p:stCondLst>
                            <p:childTnLst>
                              <p:par>
                                <p:cTn id="41" presetID="27" presetClass="entr" presetSubtype="0" fill="hold" nodeType="afterEffect">
                                  <p:stCondLst>
                                    <p:cond delay="0"/>
                                  </p:stCondLst>
                                  <p:iterate type="lt">
                                    <p:tmPct val="50000"/>
                                  </p:iterate>
                                  <p:childTnLst>
                                    <p:set>
                                      <p:cBhvr>
                                        <p:cTn id="42" dur="1" fill="hold">
                                          <p:stCondLst>
                                            <p:cond delay="0"/>
                                          </p:stCondLst>
                                        </p:cTn>
                                        <p:tgtEl>
                                          <p:spTgt spid="23">
                                            <p:txEl>
                                              <p:pRg st="1" end="1"/>
                                            </p:txEl>
                                          </p:spTgt>
                                        </p:tgtEl>
                                        <p:attrNameLst>
                                          <p:attrName>style.visibility</p:attrName>
                                        </p:attrNameLst>
                                      </p:cBhvr>
                                      <p:to>
                                        <p:strVal val="visible"/>
                                      </p:to>
                                    </p:set>
                                    <p:anim calcmode="discrete" valueType="clr">
                                      <p:cBhvr override="childStyle">
                                        <p:cTn id="43" dur="80"/>
                                        <p:tgtEl>
                                          <p:spTgt spid="23">
                                            <p:txEl>
                                              <p:pRg st="1" end="1"/>
                                            </p:txEl>
                                          </p:spTgt>
                                        </p:tgtEl>
                                        <p:attrNameLst>
                                          <p:attrName>style.color</p:attrName>
                                        </p:attrNameLst>
                                      </p:cBhvr>
                                      <p:tavLst>
                                        <p:tav tm="0">
                                          <p:val>
                                            <p:clrVal>
                                              <a:schemeClr val="bg1"/>
                                            </p:clrVal>
                                          </p:val>
                                        </p:tav>
                                        <p:tav tm="50000">
                                          <p:val>
                                            <p:clrVal>
                                              <a:schemeClr val="tx1"/>
                                            </p:clrVal>
                                          </p:val>
                                        </p:tav>
                                      </p:tavLst>
                                    </p:anim>
                                    <p:anim calcmode="discrete" valueType="clr">
                                      <p:cBhvr>
                                        <p:cTn id="44" dur="80"/>
                                        <p:tgtEl>
                                          <p:spTgt spid="23">
                                            <p:txEl>
                                              <p:pRg st="1" end="1"/>
                                            </p:txEl>
                                          </p:spTgt>
                                        </p:tgtEl>
                                        <p:attrNameLst>
                                          <p:attrName>fillcolor</p:attrName>
                                        </p:attrNameLst>
                                      </p:cBhvr>
                                      <p:tavLst>
                                        <p:tav tm="0">
                                          <p:val>
                                            <p:clrVal>
                                              <a:schemeClr val="accent2"/>
                                            </p:clrVal>
                                          </p:val>
                                        </p:tav>
                                        <p:tav tm="50000">
                                          <p:val>
                                            <p:clrVal>
                                              <a:schemeClr val="hlink"/>
                                            </p:clrVal>
                                          </p:val>
                                        </p:tav>
                                      </p:tavLst>
                                    </p:anim>
                                    <p:set>
                                      <p:cBhvr>
                                        <p:cTn id="45" dur="80"/>
                                        <p:tgtEl>
                                          <p:spTgt spid="23">
                                            <p:txEl>
                                              <p:pRg st="1" end="1"/>
                                            </p:txEl>
                                          </p:spTgt>
                                        </p:tgtEl>
                                        <p:attrNameLst>
                                          <p:attrName>fill.type</p:attrName>
                                        </p:attrNameLst>
                                      </p:cBhvr>
                                      <p:to>
                                        <p:strVal val="solid"/>
                                      </p:to>
                                    </p:set>
                                  </p:childTnLst>
                                </p:cTn>
                              </p:par>
                            </p:childTnLst>
                          </p:cTn>
                        </p:par>
                        <p:par>
                          <p:cTn id="46" fill="hold">
                            <p:stCondLst>
                              <p:cond delay="5760"/>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23">
                                            <p:txEl>
                                              <p:pRg st="2" end="2"/>
                                            </p:txEl>
                                          </p:spTgt>
                                        </p:tgtEl>
                                        <p:attrNameLst>
                                          <p:attrName>style.visibility</p:attrName>
                                        </p:attrNameLst>
                                      </p:cBhvr>
                                      <p:to>
                                        <p:strVal val="visible"/>
                                      </p:to>
                                    </p:set>
                                    <p:anim calcmode="discrete" valueType="clr">
                                      <p:cBhvr override="childStyle">
                                        <p:cTn id="49" dur="80"/>
                                        <p:tgtEl>
                                          <p:spTgt spid="23">
                                            <p:txEl>
                                              <p:pRg st="2" end="2"/>
                                            </p:txEl>
                                          </p:spTgt>
                                        </p:tgtEl>
                                        <p:attrNameLst>
                                          <p:attrName>style.color</p:attrName>
                                        </p:attrNameLst>
                                      </p:cBhvr>
                                      <p:tavLst>
                                        <p:tav tm="0">
                                          <p:val>
                                            <p:clrVal>
                                              <a:schemeClr val="bg1"/>
                                            </p:clrVal>
                                          </p:val>
                                        </p:tav>
                                        <p:tav tm="50000">
                                          <p:val>
                                            <p:clrVal>
                                              <a:schemeClr val="tx1"/>
                                            </p:clrVal>
                                          </p:val>
                                        </p:tav>
                                      </p:tavLst>
                                    </p:anim>
                                    <p:anim calcmode="discrete" valueType="clr">
                                      <p:cBhvr>
                                        <p:cTn id="50" dur="80"/>
                                        <p:tgtEl>
                                          <p:spTgt spid="23">
                                            <p:txEl>
                                              <p:pRg st="2" end="2"/>
                                            </p:txEl>
                                          </p:spTgt>
                                        </p:tgtEl>
                                        <p:attrNameLst>
                                          <p:attrName>fillcolor</p:attrName>
                                        </p:attrNameLst>
                                      </p:cBhvr>
                                      <p:tavLst>
                                        <p:tav tm="0">
                                          <p:val>
                                            <p:clrVal>
                                              <a:schemeClr val="accent2"/>
                                            </p:clrVal>
                                          </p:val>
                                        </p:tav>
                                        <p:tav tm="50000">
                                          <p:val>
                                            <p:clrVal>
                                              <a:schemeClr val="hlink"/>
                                            </p:clrVal>
                                          </p:val>
                                        </p:tav>
                                      </p:tavLst>
                                    </p:anim>
                                    <p:set>
                                      <p:cBhvr>
                                        <p:cTn id="51" dur="80"/>
                                        <p:tgtEl>
                                          <p:spTgt spid="23">
                                            <p:txEl>
                                              <p:pRg st="2" end="2"/>
                                            </p:txEl>
                                          </p:spTgt>
                                        </p:tgtEl>
                                        <p:attrNameLst>
                                          <p:attrName>fill.type</p:attrName>
                                        </p:attrNameLst>
                                      </p:cBhvr>
                                      <p:to>
                                        <p:strVal val="solid"/>
                                      </p:to>
                                    </p:set>
                                  </p:childTnLst>
                                </p:cTn>
                              </p:par>
                            </p:childTnLst>
                          </p:cTn>
                        </p:par>
                        <p:par>
                          <p:cTn id="52" fill="hold">
                            <p:stCondLst>
                              <p:cond delay="9480"/>
                            </p:stCondLst>
                            <p:childTnLst>
                              <p:par>
                                <p:cTn id="53" presetID="27" presetClass="entr" presetSubtype="0" fill="hold" nodeType="afterEffect">
                                  <p:stCondLst>
                                    <p:cond delay="0"/>
                                  </p:stCondLst>
                                  <p:iterate type="lt">
                                    <p:tmPct val="50000"/>
                                  </p:iterate>
                                  <p:childTnLst>
                                    <p:set>
                                      <p:cBhvr>
                                        <p:cTn id="54" dur="1" fill="hold">
                                          <p:stCondLst>
                                            <p:cond delay="0"/>
                                          </p:stCondLst>
                                        </p:cTn>
                                        <p:tgtEl>
                                          <p:spTgt spid="23">
                                            <p:txEl>
                                              <p:pRg st="3" end="3"/>
                                            </p:txEl>
                                          </p:spTgt>
                                        </p:tgtEl>
                                        <p:attrNameLst>
                                          <p:attrName>style.visibility</p:attrName>
                                        </p:attrNameLst>
                                      </p:cBhvr>
                                      <p:to>
                                        <p:strVal val="visible"/>
                                      </p:to>
                                    </p:set>
                                    <p:anim calcmode="discrete" valueType="clr">
                                      <p:cBhvr override="childStyle">
                                        <p:cTn id="55" dur="80"/>
                                        <p:tgtEl>
                                          <p:spTgt spid="23">
                                            <p:txEl>
                                              <p:pRg st="3" end="3"/>
                                            </p:txEl>
                                          </p:spTgt>
                                        </p:tgtEl>
                                        <p:attrNameLst>
                                          <p:attrName>style.color</p:attrName>
                                        </p:attrNameLst>
                                      </p:cBhvr>
                                      <p:tavLst>
                                        <p:tav tm="0">
                                          <p:val>
                                            <p:clrVal>
                                              <a:schemeClr val="bg1"/>
                                            </p:clrVal>
                                          </p:val>
                                        </p:tav>
                                        <p:tav tm="50000">
                                          <p:val>
                                            <p:clrVal>
                                              <a:schemeClr val="tx1"/>
                                            </p:clrVal>
                                          </p:val>
                                        </p:tav>
                                      </p:tavLst>
                                    </p:anim>
                                    <p:anim calcmode="discrete" valueType="clr">
                                      <p:cBhvr>
                                        <p:cTn id="56" dur="80"/>
                                        <p:tgtEl>
                                          <p:spTgt spid="23">
                                            <p:txEl>
                                              <p:pRg st="3" end="3"/>
                                            </p:txEl>
                                          </p:spTgt>
                                        </p:tgtEl>
                                        <p:attrNameLst>
                                          <p:attrName>fillcolor</p:attrName>
                                        </p:attrNameLst>
                                      </p:cBhvr>
                                      <p:tavLst>
                                        <p:tav tm="0">
                                          <p:val>
                                            <p:clrVal>
                                              <a:schemeClr val="accent2"/>
                                            </p:clrVal>
                                          </p:val>
                                        </p:tav>
                                        <p:tav tm="50000">
                                          <p:val>
                                            <p:clrVal>
                                              <a:schemeClr val="hlink"/>
                                            </p:clrVal>
                                          </p:val>
                                        </p:tav>
                                      </p:tavLst>
                                    </p:anim>
                                    <p:set>
                                      <p:cBhvr>
                                        <p:cTn id="57" dur="80"/>
                                        <p:tgtEl>
                                          <p:spTgt spid="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Rehberlik Programı Hazırlama-07.jpg"/>
          <p:cNvPicPr>
            <a:picLocks noChangeAspect="1"/>
          </p:cNvPicPr>
          <p:nvPr/>
        </p:nvPicPr>
        <p:blipFill>
          <a:blip r:embed="rId3"/>
          <a:stretch>
            <a:fillRect/>
          </a:stretch>
        </p:blipFill>
        <p:spPr>
          <a:xfrm>
            <a:off x="0" y="671426"/>
            <a:ext cx="9144000" cy="4472092"/>
          </a:xfrm>
          <a:prstGeom prst="rect">
            <a:avLst/>
          </a:prstGeom>
        </p:spPr>
      </p:pic>
      <p:pic>
        <p:nvPicPr>
          <p:cNvPr id="1032" name="Picture 8"/>
          <p:cNvPicPr>
            <a:picLocks noChangeAspect="1" noChangeArrowheads="1"/>
          </p:cNvPicPr>
          <p:nvPr/>
        </p:nvPicPr>
        <p:blipFill>
          <a:blip r:embed="rId4"/>
          <a:srcRect/>
          <a:stretch>
            <a:fillRect/>
          </a:stretch>
        </p:blipFill>
        <p:spPr bwMode="auto">
          <a:xfrm>
            <a:off x="2214546" y="876313"/>
            <a:ext cx="6894513" cy="3552825"/>
          </a:xfrm>
          <a:prstGeom prst="rect">
            <a:avLst/>
          </a:prstGeom>
          <a:noFill/>
          <a:ln w="9525">
            <a:noFill/>
            <a:miter lim="800000"/>
            <a:headEnd/>
            <a:tailEnd/>
          </a:ln>
          <a:effectLst/>
        </p:spPr>
      </p:pic>
      <p:pic>
        <p:nvPicPr>
          <p:cNvPr id="1033" name="Picture 9"/>
          <p:cNvPicPr>
            <a:picLocks noChangeAspect="1" noChangeArrowheads="1"/>
          </p:cNvPicPr>
          <p:nvPr/>
        </p:nvPicPr>
        <p:blipFill>
          <a:blip r:embed="rId5"/>
          <a:srcRect/>
          <a:stretch>
            <a:fillRect/>
          </a:stretch>
        </p:blipFill>
        <p:spPr bwMode="auto">
          <a:xfrm>
            <a:off x="2214546" y="4429138"/>
            <a:ext cx="1647825" cy="390525"/>
          </a:xfrm>
          <a:prstGeom prst="rect">
            <a:avLst/>
          </a:prstGeom>
          <a:noFill/>
          <a:ln w="9525">
            <a:noFill/>
            <a:miter lim="800000"/>
            <a:headEnd/>
            <a:tailEnd/>
          </a:ln>
          <a:effectLst/>
        </p:spPr>
      </p:pic>
      <p:pic>
        <p:nvPicPr>
          <p:cNvPr id="1034" name="Picture 10"/>
          <p:cNvPicPr>
            <a:picLocks noChangeAspect="1" noChangeArrowheads="1"/>
          </p:cNvPicPr>
          <p:nvPr/>
        </p:nvPicPr>
        <p:blipFill>
          <a:blip r:embed="rId6"/>
          <a:srcRect/>
          <a:stretch>
            <a:fillRect/>
          </a:stretch>
        </p:blipFill>
        <p:spPr bwMode="auto">
          <a:xfrm>
            <a:off x="2214546" y="900126"/>
            <a:ext cx="6894513" cy="3600450"/>
          </a:xfrm>
          <a:prstGeom prst="rect">
            <a:avLst/>
          </a:prstGeom>
          <a:noFill/>
          <a:ln w="9525">
            <a:noFill/>
            <a:miter lim="800000"/>
            <a:headEnd/>
            <a:tailEnd/>
          </a:ln>
          <a:effectLst/>
        </p:spPr>
      </p:pic>
      <p:sp>
        <p:nvSpPr>
          <p:cNvPr id="13" name="Shape 123"/>
          <p:cNvSpPr txBox="1">
            <a:spLocks/>
          </p:cNvSpPr>
          <p:nvPr/>
        </p:nvSpPr>
        <p:spPr>
          <a:xfrm>
            <a:off x="2214546" y="4304103"/>
            <a:ext cx="6929454" cy="696539"/>
          </a:xfrm>
          <a:prstGeom prst="rect">
            <a:avLst/>
          </a:prstGeom>
        </p:spPr>
        <p:txBody>
          <a:bodyPr vert="horz">
            <a:no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Örneğin ayların yer aldığı sütun başlığında yer alan </a:t>
            </a:r>
            <a:r>
              <a:rPr kumimoji="0" lang="tr-TR" sz="1000" b="1"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“Başlangıç Tarihi” </a:t>
            </a: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kısmı tıklandığına çalışma listesi </a:t>
            </a:r>
            <a:r>
              <a:rPr kumimoji="0" lang="tr-TR" sz="1000" b="0" i="0" u="none" strike="noStrike" kern="1200" cap="none" spc="0" normalizeH="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a:t>
            </a: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senebaşında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yapılacak çalışmalardan başlayarak sene sonunda yapılacak çalışmalara doğru sıralanacaktır.</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Aynı şekilde </a:t>
            </a:r>
            <a:r>
              <a:rPr kumimoji="0" lang="tr-TR" sz="10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Bitiş Tarihi</a:t>
            </a: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a:t>
            </a:r>
            <a:r>
              <a:rPr kumimoji="0" lang="tr-TR" sz="10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Ay</a:t>
            </a: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a:t>
            </a:r>
            <a:r>
              <a:rPr kumimoji="0" lang="tr-TR" sz="1000" b="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Hedef Türü </a:t>
            </a:r>
            <a:r>
              <a:rPr kumimoji="0" lang="tr-TR" sz="10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gibi başlıklarla alfabetik ya da numerik sıralama yapılabilir.</a:t>
            </a:r>
          </a:p>
        </p:txBody>
      </p:sp>
      <p:sp>
        <p:nvSpPr>
          <p:cNvPr id="8" name="7 Dikdörtgen"/>
          <p:cNvSpPr/>
          <p:nvPr/>
        </p:nvSpPr>
        <p:spPr>
          <a:xfrm>
            <a:off x="1000100" y="71420"/>
            <a:ext cx="8143900" cy="492443"/>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Girilen Çalışmalar: </a:t>
            </a:r>
            <a:r>
              <a:rPr lang="tr-TR" sz="1300" dirty="0" smtClean="0">
                <a:latin typeface="Arial Unicode MS" pitchFamily="34" charset="-128"/>
                <a:ea typeface="Arial Unicode MS" pitchFamily="34" charset="-128"/>
                <a:cs typeface="Arial Unicode MS" pitchFamily="34" charset="-128"/>
              </a:rPr>
              <a:t>Bu bölümde programa eklenmiş çalışmalar hakkında dönem,ay, yapılacak çalışma, başlangıç-bitiş tarihi, hedef türü, açıklama ve sınıf bilgisi bulunmaktadır</a:t>
            </a:r>
            <a:endParaRPr lang="tr-TR" sz="1300" dirty="0" smtClean="0">
              <a:latin typeface="Arial Narrow" pitchFamily="34" charset="0"/>
              <a:cs typeface="Arial" charset="0"/>
            </a:endParaRPr>
          </a:p>
        </p:txBody>
      </p:sp>
      <p:pic>
        <p:nvPicPr>
          <p:cNvPr id="9" name="8 Resim" descr="BÖLÜM-3.jpg"/>
          <p:cNvPicPr>
            <a:picLocks noChangeAspect="1"/>
          </p:cNvPicPr>
          <p:nvPr/>
        </p:nvPicPr>
        <p:blipFill>
          <a:blip r:embed="rId7"/>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1000" fill="hold"/>
                                        <p:tgtEl>
                                          <p:spTgt spid="1032"/>
                                        </p:tgtEl>
                                        <p:attrNameLst>
                                          <p:attrName>ppt_w</p:attrName>
                                        </p:attrNameLst>
                                      </p:cBhvr>
                                      <p:tavLst>
                                        <p:tav tm="0">
                                          <p:val>
                                            <p:strVal val="#ppt_w+.3"/>
                                          </p:val>
                                        </p:tav>
                                        <p:tav tm="100000">
                                          <p:val>
                                            <p:strVal val="#ppt_w"/>
                                          </p:val>
                                        </p:tav>
                                      </p:tavLst>
                                    </p:anim>
                                    <p:anim calcmode="lin" valueType="num">
                                      <p:cBhvr>
                                        <p:cTn id="13" dur="1000" fill="hold"/>
                                        <p:tgtEl>
                                          <p:spTgt spid="1032"/>
                                        </p:tgtEl>
                                        <p:attrNameLst>
                                          <p:attrName>ppt_h</p:attrName>
                                        </p:attrNameLst>
                                      </p:cBhvr>
                                      <p:tavLst>
                                        <p:tav tm="0">
                                          <p:val>
                                            <p:strVal val="#ppt_h"/>
                                          </p:val>
                                        </p:tav>
                                        <p:tav tm="100000">
                                          <p:val>
                                            <p:strVal val="#ppt_h"/>
                                          </p:val>
                                        </p:tav>
                                      </p:tavLst>
                                    </p:anim>
                                    <p:animEffect transition="in" filter="fade">
                                      <p:cBhvr>
                                        <p:cTn id="14" dur="1000"/>
                                        <p:tgtEl>
                                          <p:spTgt spid="103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033"/>
                                        </p:tgtEl>
                                        <p:attrNameLst>
                                          <p:attrName>style.visibility</p:attrName>
                                        </p:attrNameLst>
                                      </p:cBhvr>
                                      <p:to>
                                        <p:strVal val="visible"/>
                                      </p:to>
                                    </p:set>
                                    <p:anim calcmode="lin" valueType="num">
                                      <p:cBhvr>
                                        <p:cTn id="17" dur="1000" fill="hold"/>
                                        <p:tgtEl>
                                          <p:spTgt spid="1033"/>
                                        </p:tgtEl>
                                        <p:attrNameLst>
                                          <p:attrName>ppt_w</p:attrName>
                                        </p:attrNameLst>
                                      </p:cBhvr>
                                      <p:tavLst>
                                        <p:tav tm="0">
                                          <p:val>
                                            <p:strVal val="#ppt_w+.3"/>
                                          </p:val>
                                        </p:tav>
                                        <p:tav tm="100000">
                                          <p:val>
                                            <p:strVal val="#ppt_w"/>
                                          </p:val>
                                        </p:tav>
                                      </p:tavLst>
                                    </p:anim>
                                    <p:anim calcmode="lin" valueType="num">
                                      <p:cBhvr>
                                        <p:cTn id="18" dur="1000" fill="hold"/>
                                        <p:tgtEl>
                                          <p:spTgt spid="1033"/>
                                        </p:tgtEl>
                                        <p:attrNameLst>
                                          <p:attrName>ppt_h</p:attrName>
                                        </p:attrNameLst>
                                      </p:cBhvr>
                                      <p:tavLst>
                                        <p:tav tm="0">
                                          <p:val>
                                            <p:strVal val="#ppt_h"/>
                                          </p:val>
                                        </p:tav>
                                        <p:tav tm="100000">
                                          <p:val>
                                            <p:strVal val="#ppt_h"/>
                                          </p:val>
                                        </p:tav>
                                      </p:tavLst>
                                    </p:anim>
                                    <p:animEffect transition="in" filter="fade">
                                      <p:cBhvr>
                                        <p:cTn id="19" dur="1000"/>
                                        <p:tgtEl>
                                          <p:spTgt spid="103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xit" presetSubtype="1" fill="hold" nodeType="clickEffect">
                                  <p:stCondLst>
                                    <p:cond delay="0"/>
                                  </p:stCondLst>
                                  <p:childTnLst>
                                    <p:animEffect transition="out" filter="slide(fromTop)">
                                      <p:cBhvr>
                                        <p:cTn id="27" dur="5000"/>
                                        <p:tgtEl>
                                          <p:spTgt spid="1032"/>
                                        </p:tgtEl>
                                      </p:cBhvr>
                                    </p:animEffect>
                                    <p:set>
                                      <p:cBhvr>
                                        <p:cTn id="28" dur="1" fill="hold">
                                          <p:stCondLst>
                                            <p:cond delay="4999"/>
                                          </p:stCondLst>
                                        </p:cTn>
                                        <p:tgtEl>
                                          <p:spTgt spid="103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33"/>
                                        </p:tgtEl>
                                        <p:attrNameLst>
                                          <p:attrName>style.visibility</p:attrName>
                                        </p:attrNameLst>
                                      </p:cBhvr>
                                      <p:to>
                                        <p:strVal val="hidden"/>
                                      </p:to>
                                    </p:set>
                                  </p:childTnLst>
                                </p:cTn>
                              </p:par>
                              <p:par>
                                <p:cTn id="31" presetID="12" presetClass="entr" presetSubtype="4" fill="hold" nodeType="withEffect">
                                  <p:stCondLst>
                                    <p:cond delay="0"/>
                                  </p:stCondLst>
                                  <p:childTnLst>
                                    <p:set>
                                      <p:cBhvr>
                                        <p:cTn id="32" dur="1" fill="hold">
                                          <p:stCondLst>
                                            <p:cond delay="0"/>
                                          </p:stCondLst>
                                        </p:cTn>
                                        <p:tgtEl>
                                          <p:spTgt spid="1034"/>
                                        </p:tgtEl>
                                        <p:attrNameLst>
                                          <p:attrName>style.visibility</p:attrName>
                                        </p:attrNameLst>
                                      </p:cBhvr>
                                      <p:to>
                                        <p:strVal val="visible"/>
                                      </p:to>
                                    </p:set>
                                    <p:animEffect transition="in" filter="slide(fromBottom)">
                                      <p:cBhvr>
                                        <p:cTn id="33" dur="5000"/>
                                        <p:tgtEl>
                                          <p:spTgt spid="1034"/>
                                        </p:tgtEl>
                                      </p:cBhvr>
                                    </p:animEffec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13">
                                            <p:txEl>
                                              <p:pRg st="1" end="1"/>
                                            </p:txEl>
                                          </p:spTgt>
                                        </p:tgtEl>
                                        <p:attrNameLst>
                                          <p:attrName>style.visibility</p:attrName>
                                        </p:attrNameLst>
                                      </p:cBhvr>
                                      <p:to>
                                        <p:strVal val="visible"/>
                                      </p:to>
                                    </p:set>
                                    <p:anim calcmode="discrete" valueType="clr">
                                      <p:cBhvr override="childStyle">
                                        <p:cTn id="38" dur="80"/>
                                        <p:tgtEl>
                                          <p:spTgt spid="13">
                                            <p:txEl>
                                              <p:pRg st="1" end="1"/>
                                            </p:txEl>
                                          </p:spTgt>
                                        </p:tgtEl>
                                        <p:attrNameLst>
                                          <p:attrName>style.color</p:attrName>
                                        </p:attrNameLst>
                                      </p:cBhvr>
                                      <p:tavLst>
                                        <p:tav tm="0">
                                          <p:val>
                                            <p:clrVal>
                                              <a:schemeClr val="bg1"/>
                                            </p:clrVal>
                                          </p:val>
                                        </p:tav>
                                        <p:tav tm="50000">
                                          <p:val>
                                            <p:clrVal>
                                              <a:schemeClr val="tx1"/>
                                            </p:clrVal>
                                          </p:val>
                                        </p:tav>
                                      </p:tavLst>
                                    </p:anim>
                                    <p:anim calcmode="discrete" valueType="clr">
                                      <p:cBhvr>
                                        <p:cTn id="39" dur="80"/>
                                        <p:tgtEl>
                                          <p:spTgt spid="13">
                                            <p:txEl>
                                              <p:pRg st="1" end="1"/>
                                            </p:txEl>
                                          </p:spTgt>
                                        </p:tgtEl>
                                        <p:attrNameLst>
                                          <p:attrName>fillcolor</p:attrName>
                                        </p:attrNameLst>
                                      </p:cBhvr>
                                      <p:tavLst>
                                        <p:tav tm="0">
                                          <p:val>
                                            <p:clrVal>
                                              <a:schemeClr val="accent2"/>
                                            </p:clrVal>
                                          </p:val>
                                        </p:tav>
                                        <p:tav tm="50000">
                                          <p:val>
                                            <p:clrVal>
                                              <a:schemeClr val="hlink"/>
                                            </p:clrVal>
                                          </p:val>
                                        </p:tav>
                                      </p:tavLst>
                                    </p:anim>
                                    <p:set>
                                      <p:cBhvr>
                                        <p:cTn id="40" dur="80"/>
                                        <p:tgtEl>
                                          <p:spTgt spid="13">
                                            <p:txEl>
                                              <p:pRg st="1" end="1"/>
                                            </p:txEl>
                                          </p:spTgt>
                                        </p:tgtEl>
                                        <p:attrNameLst>
                                          <p:attrName>fill.type</p:attrName>
                                        </p:attrNameLst>
                                      </p:cBhvr>
                                      <p:to>
                                        <p:strVal val="solid"/>
                                      </p:to>
                                    </p:set>
                                  </p:childTnLst>
                                </p:cTn>
                              </p:par>
                            </p:childTnLst>
                          </p:cTn>
                        </p:par>
                        <p:par>
                          <p:cTn id="41" fill="hold">
                            <p:stCondLst>
                              <p:cond delay="4200"/>
                            </p:stCondLst>
                            <p:childTnLst>
                              <p:par>
                                <p:cTn id="42" presetID="27" presetClass="entr" presetSubtype="0" fill="hold" nodeType="afterEffect">
                                  <p:stCondLst>
                                    <p:cond delay="0"/>
                                  </p:stCondLst>
                                  <p:iterate type="lt">
                                    <p:tmPct val="50000"/>
                                  </p:iterate>
                                  <p:childTnLst>
                                    <p:set>
                                      <p:cBhvr>
                                        <p:cTn id="43" dur="1" fill="hold">
                                          <p:stCondLst>
                                            <p:cond delay="0"/>
                                          </p:stCondLst>
                                        </p:cTn>
                                        <p:tgtEl>
                                          <p:spTgt spid="13">
                                            <p:txEl>
                                              <p:pRg st="2" end="2"/>
                                            </p:txEl>
                                          </p:spTgt>
                                        </p:tgtEl>
                                        <p:attrNameLst>
                                          <p:attrName>style.visibility</p:attrName>
                                        </p:attrNameLst>
                                      </p:cBhvr>
                                      <p:to>
                                        <p:strVal val="visible"/>
                                      </p:to>
                                    </p:set>
                                    <p:anim calcmode="discrete" valueType="clr">
                                      <p:cBhvr override="childStyle">
                                        <p:cTn id="44" dur="80"/>
                                        <p:tgtEl>
                                          <p:spTgt spid="13">
                                            <p:txEl>
                                              <p:pRg st="2" end="2"/>
                                            </p:txEl>
                                          </p:spTgt>
                                        </p:tgtEl>
                                        <p:attrNameLst>
                                          <p:attrName>style.color</p:attrName>
                                        </p:attrNameLst>
                                      </p:cBhvr>
                                      <p:tavLst>
                                        <p:tav tm="0">
                                          <p:val>
                                            <p:clrVal>
                                              <a:schemeClr val="bg1"/>
                                            </p:clrVal>
                                          </p:val>
                                        </p:tav>
                                        <p:tav tm="50000">
                                          <p:val>
                                            <p:clrVal>
                                              <a:schemeClr val="tx1"/>
                                            </p:clrVal>
                                          </p:val>
                                        </p:tav>
                                      </p:tavLst>
                                    </p:anim>
                                    <p:anim calcmode="discrete" valueType="clr">
                                      <p:cBhvr>
                                        <p:cTn id="45" dur="80"/>
                                        <p:tgtEl>
                                          <p:spTgt spid="13">
                                            <p:txEl>
                                              <p:pRg st="2" end="2"/>
                                            </p:txEl>
                                          </p:spTgt>
                                        </p:tgtEl>
                                        <p:attrNameLst>
                                          <p:attrName>fillcolor</p:attrName>
                                        </p:attrNameLst>
                                      </p:cBhvr>
                                      <p:tavLst>
                                        <p:tav tm="0">
                                          <p:val>
                                            <p:clrVal>
                                              <a:schemeClr val="accent2"/>
                                            </p:clrVal>
                                          </p:val>
                                        </p:tav>
                                        <p:tav tm="50000">
                                          <p:val>
                                            <p:clrVal>
                                              <a:schemeClr val="hlink"/>
                                            </p:clrVal>
                                          </p:val>
                                        </p:tav>
                                      </p:tavLst>
                                    </p:anim>
                                    <p:set>
                                      <p:cBhvr>
                                        <p:cTn id="46" dur="80"/>
                                        <p:tgtEl>
                                          <p:spTgt spid="13">
                                            <p:txEl>
                                              <p:pRg st="2" end="2"/>
                                            </p:txEl>
                                          </p:spTgt>
                                        </p:tgtEl>
                                        <p:attrNameLst>
                                          <p:attrName>fill.type</p:attrName>
                                        </p:attrNameLst>
                                      </p:cBhvr>
                                      <p:to>
                                        <p:strVal val="solid"/>
                                      </p:to>
                                    </p:set>
                                  </p:childTnLst>
                                </p:cTn>
                              </p:par>
                            </p:childTnLst>
                          </p:cTn>
                        </p:par>
                        <p:par>
                          <p:cTn id="47" fill="hold">
                            <p:stCondLst>
                              <p:cond delay="7560"/>
                            </p:stCondLst>
                            <p:childTnLst>
                              <p:par>
                                <p:cTn id="48" presetID="27" presetClass="entr" presetSubtype="0" fill="hold" nodeType="afterEffect">
                                  <p:stCondLst>
                                    <p:cond delay="0"/>
                                  </p:stCondLst>
                                  <p:iterate type="lt">
                                    <p:tmPct val="50000"/>
                                  </p:iterate>
                                  <p:childTnLst>
                                    <p:set>
                                      <p:cBhvr>
                                        <p:cTn id="49" dur="1" fill="hold">
                                          <p:stCondLst>
                                            <p:cond delay="0"/>
                                          </p:stCondLst>
                                        </p:cTn>
                                        <p:tgtEl>
                                          <p:spTgt spid="13">
                                            <p:txEl>
                                              <p:pRg st="5" end="5"/>
                                            </p:txEl>
                                          </p:spTgt>
                                        </p:tgtEl>
                                        <p:attrNameLst>
                                          <p:attrName>style.visibility</p:attrName>
                                        </p:attrNameLst>
                                      </p:cBhvr>
                                      <p:to>
                                        <p:strVal val="visible"/>
                                      </p:to>
                                    </p:set>
                                    <p:anim calcmode="discrete" valueType="clr">
                                      <p:cBhvr override="childStyle">
                                        <p:cTn id="50" dur="80"/>
                                        <p:tgtEl>
                                          <p:spTgt spid="13">
                                            <p:txEl>
                                              <p:pRg st="5" end="5"/>
                                            </p:txEl>
                                          </p:spTgt>
                                        </p:tgtEl>
                                        <p:attrNameLst>
                                          <p:attrName>style.color</p:attrName>
                                        </p:attrNameLst>
                                      </p:cBhvr>
                                      <p:tavLst>
                                        <p:tav tm="0">
                                          <p:val>
                                            <p:clrVal>
                                              <a:schemeClr val="bg1"/>
                                            </p:clrVal>
                                          </p:val>
                                        </p:tav>
                                        <p:tav tm="50000">
                                          <p:val>
                                            <p:clrVal>
                                              <a:schemeClr val="tx1"/>
                                            </p:clrVal>
                                          </p:val>
                                        </p:tav>
                                      </p:tavLst>
                                    </p:anim>
                                    <p:anim calcmode="discrete" valueType="clr">
                                      <p:cBhvr>
                                        <p:cTn id="51" dur="80"/>
                                        <p:tgtEl>
                                          <p:spTgt spid="13">
                                            <p:txEl>
                                              <p:pRg st="5" end="5"/>
                                            </p:txEl>
                                          </p:spTgt>
                                        </p:tgtEl>
                                        <p:attrNameLst>
                                          <p:attrName>fillcolor</p:attrName>
                                        </p:attrNameLst>
                                      </p:cBhvr>
                                      <p:tavLst>
                                        <p:tav tm="0">
                                          <p:val>
                                            <p:clrVal>
                                              <a:schemeClr val="accent2"/>
                                            </p:clrVal>
                                          </p:val>
                                        </p:tav>
                                        <p:tav tm="50000">
                                          <p:val>
                                            <p:clrVal>
                                              <a:schemeClr val="hlink"/>
                                            </p:clrVal>
                                          </p:val>
                                        </p:tav>
                                      </p:tavLst>
                                    </p:anim>
                                    <p:set>
                                      <p:cBhvr>
                                        <p:cTn id="52" dur="80"/>
                                        <p:tgtEl>
                                          <p:spTgt spid="1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Rehberlik Programı Hazırlama-20.jpg"/>
          <p:cNvPicPr>
            <a:picLocks noChangeAspect="1"/>
          </p:cNvPicPr>
          <p:nvPr/>
        </p:nvPicPr>
        <p:blipFill>
          <a:blip r:embed="rId3"/>
          <a:stretch>
            <a:fillRect/>
          </a:stretch>
        </p:blipFill>
        <p:spPr>
          <a:xfrm>
            <a:off x="0" y="676075"/>
            <a:ext cx="9144000" cy="4467443"/>
          </a:xfrm>
          <a:prstGeom prst="rect">
            <a:avLst/>
          </a:prstGeom>
        </p:spPr>
      </p:pic>
      <p:pic>
        <p:nvPicPr>
          <p:cNvPr id="11" name="10 Resim" descr="Rehberlik Programı Hazırlama-21.jpg"/>
          <p:cNvPicPr>
            <a:picLocks noChangeAspect="1"/>
          </p:cNvPicPr>
          <p:nvPr/>
        </p:nvPicPr>
        <p:blipFill>
          <a:blip r:embed="rId4"/>
          <a:stretch>
            <a:fillRect/>
          </a:stretch>
        </p:blipFill>
        <p:spPr>
          <a:xfrm>
            <a:off x="0" y="676075"/>
            <a:ext cx="9144000" cy="4467443"/>
          </a:xfrm>
          <a:prstGeom prst="rect">
            <a:avLst/>
          </a:prstGeom>
        </p:spPr>
      </p:pic>
      <p:sp>
        <p:nvSpPr>
          <p:cNvPr id="5" name="4 Dikdörtgen"/>
          <p:cNvSpPr/>
          <p:nvPr/>
        </p:nvSpPr>
        <p:spPr>
          <a:xfrm>
            <a:off x="1000100" y="0"/>
            <a:ext cx="8143900" cy="692497"/>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Yazdır (excele yazdır/PDF yazdır/yazdır): </a:t>
            </a:r>
            <a:r>
              <a:rPr lang="tr-TR" sz="1300" dirty="0" smtClean="0">
                <a:latin typeface="Arial Unicode MS" pitchFamily="34" charset="-128"/>
                <a:ea typeface="Arial Unicode MS" pitchFamily="34" charset="-128"/>
                <a:cs typeface="Arial Unicode MS" pitchFamily="34" charset="-128"/>
              </a:rPr>
              <a:t>Girilen çalışmalar tablosunun (rehberlik hizmetleri programının ) belirlenen filtre sırasına göre .xls veya .pdf olarak bilgisayara kaydedilmesi ya da yazıcıya gönderilmesini sağlayan bölümdür.</a:t>
            </a:r>
            <a:endParaRPr lang="tr-TR" sz="1300" dirty="0" smtClean="0">
              <a:latin typeface="Arial Narrow" pitchFamily="34" charset="0"/>
              <a:cs typeface="Arial" charset="0"/>
            </a:endParaRPr>
          </a:p>
        </p:txBody>
      </p:sp>
      <p:pic>
        <p:nvPicPr>
          <p:cNvPr id="6" name="5 Resim" descr="BÖLÜM-3.jpg"/>
          <p:cNvPicPr>
            <a:picLocks noChangeAspect="1"/>
          </p:cNvPicPr>
          <p:nvPr/>
        </p:nvPicPr>
        <p:blipFill>
          <a:blip r:embed="rId5"/>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Hazırlama-18.jpg"/>
          <p:cNvPicPr>
            <a:picLocks noChangeAspect="1"/>
          </p:cNvPicPr>
          <p:nvPr/>
        </p:nvPicPr>
        <p:blipFill>
          <a:blip r:embed="rId3"/>
          <a:stretch>
            <a:fillRect/>
          </a:stretch>
        </p:blipFill>
        <p:spPr>
          <a:xfrm>
            <a:off x="0" y="676075"/>
            <a:ext cx="9144000" cy="4467443"/>
          </a:xfrm>
          <a:prstGeom prst="rect">
            <a:avLst/>
          </a:prstGeom>
        </p:spPr>
      </p:pic>
      <p:sp>
        <p:nvSpPr>
          <p:cNvPr id="6" name="5 Metin kutusu"/>
          <p:cNvSpPr txBox="1"/>
          <p:nvPr/>
        </p:nvSpPr>
        <p:spPr>
          <a:xfrm>
            <a:off x="6858016" y="896769"/>
            <a:ext cx="2071702" cy="246221"/>
          </a:xfrm>
          <a:prstGeom prst="rect">
            <a:avLst/>
          </a:prstGeom>
          <a:noFill/>
        </p:spPr>
        <p:txBody>
          <a:bodyPr wrap="square" rtlCol="0">
            <a:spAutoFit/>
          </a:bodyPr>
          <a:lstStyle/>
          <a:p>
            <a:r>
              <a:rPr lang="tr-TR" sz="1000" dirty="0" smtClean="0">
                <a:solidFill>
                  <a:srgbClr val="FF0000"/>
                </a:solidFill>
                <a:latin typeface="Arial Unicode MS" pitchFamily="34" charset="-128"/>
                <a:ea typeface="Arial Unicode MS" pitchFamily="34" charset="-128"/>
                <a:cs typeface="Arial Unicode MS" pitchFamily="34" charset="-128"/>
              </a:rPr>
              <a:t>Programın Hazırlanması</a:t>
            </a:r>
            <a:endParaRPr lang="tr-TR" sz="1000" dirty="0">
              <a:solidFill>
                <a:srgbClr val="FF0000"/>
              </a:solidFill>
              <a:latin typeface="Arial Unicode MS" pitchFamily="34" charset="-128"/>
              <a:ea typeface="Arial Unicode MS" pitchFamily="34" charset="-128"/>
              <a:cs typeface="Arial Unicode MS" pitchFamily="34" charset="-128"/>
            </a:endParaRPr>
          </a:p>
        </p:txBody>
      </p:sp>
      <p:pic>
        <p:nvPicPr>
          <p:cNvPr id="8" name="7 Resim" descr="Rehberlik Programı Hazırlama-19.jpg"/>
          <p:cNvPicPr>
            <a:picLocks noChangeAspect="1"/>
          </p:cNvPicPr>
          <p:nvPr/>
        </p:nvPicPr>
        <p:blipFill>
          <a:blip r:embed="rId4"/>
          <a:stretch>
            <a:fillRect/>
          </a:stretch>
        </p:blipFill>
        <p:spPr>
          <a:xfrm>
            <a:off x="0" y="676075"/>
            <a:ext cx="9144000" cy="4467443"/>
          </a:xfrm>
          <a:prstGeom prst="rect">
            <a:avLst/>
          </a:prstGeom>
        </p:spPr>
      </p:pic>
      <p:sp>
        <p:nvSpPr>
          <p:cNvPr id="9" name="8 Dikdörtgen"/>
          <p:cNvSpPr/>
          <p:nvPr/>
        </p:nvSpPr>
        <p:spPr>
          <a:xfrm>
            <a:off x="1000100" y="142858"/>
            <a:ext cx="8143900" cy="492443"/>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Ara: </a:t>
            </a:r>
            <a:r>
              <a:rPr lang="tr-TR" sz="1300" dirty="0" smtClean="0">
                <a:latin typeface="Arial Unicode MS" pitchFamily="34" charset="-128"/>
                <a:ea typeface="Arial Unicode MS" pitchFamily="34" charset="-128"/>
                <a:cs typeface="Arial Unicode MS" pitchFamily="34" charset="-128"/>
              </a:rPr>
              <a:t>Girilen çalışmalar tablosunun sağ üst köşesinde yer alan bu bölüm, listede yer alan herhangi bir çalışmayı bulmak için kullanılır.</a:t>
            </a:r>
            <a:endParaRPr lang="tr-TR" sz="1300" dirty="0" smtClean="0">
              <a:latin typeface="Arial Narrow" pitchFamily="34" charset="0"/>
              <a:cs typeface="Arial" charset="0"/>
            </a:endParaRPr>
          </a:p>
        </p:txBody>
      </p:sp>
      <p:pic>
        <p:nvPicPr>
          <p:cNvPr id="7" name="6 Resim" descr="BÖLÜM-3.jpg"/>
          <p:cNvPicPr>
            <a:picLocks noChangeAspect="1"/>
          </p:cNvPicPr>
          <p:nvPr/>
        </p:nvPicPr>
        <p:blipFill>
          <a:blip r:embed="rId5"/>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8" dur="80"/>
                                        <p:tgtEl>
                                          <p:spTgt spid="6">
                                            <p:txEl>
                                              <p:pRg st="0" end="0"/>
                                            </p:txEl>
                                          </p:spTgt>
                                        </p:tgtEl>
                                        <p:attrNameLst>
                                          <p:attrName>style.color</p:attrName>
                                        </p:attrNameLst>
                                      </p:cBhvr>
                                      <p:tavLst>
                                        <p:tav tm="0">
                                          <p:val>
                                            <p:clrVal>
                                              <a:schemeClr val="bg1"/>
                                            </p:clrVal>
                                          </p:val>
                                        </p:tav>
                                        <p:tav tm="50000">
                                          <p:val>
                                            <p:clrVal>
                                              <a:schemeClr val="bg1"/>
                                            </p:clrVal>
                                          </p:val>
                                        </p:tav>
                                      </p:tavLst>
                                    </p:anim>
                                    <p:anim calcmode="discrete" valueType="clr">
                                      <p:cBhvr>
                                        <p:cTn id="19"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6">
                                            <p:txEl>
                                              <p:pRg st="0" end="0"/>
                                            </p:txEl>
                                          </p:spTgt>
                                        </p:tgtEl>
                                        <p:attrNameLst>
                                          <p:attrName>fill.type</p:attrName>
                                        </p:attrNameLst>
                                      </p:cBhvr>
                                      <p:to>
                                        <p:strVal val="solid"/>
                                      </p:to>
                                    </p:set>
                                  </p:childTnLst>
                                </p:cTn>
                              </p:par>
                            </p:childTnLst>
                          </p:cTn>
                        </p:par>
                        <p:par>
                          <p:cTn id="21" fill="hold">
                            <p:stCondLst>
                              <p:cond delay="88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Rehberlik Programı Hazırlama-10 - Aç.jpg"/>
          <p:cNvPicPr>
            <a:picLocks noChangeAspect="1"/>
          </p:cNvPicPr>
          <p:nvPr/>
        </p:nvPicPr>
        <p:blipFill>
          <a:blip r:embed="rId3"/>
          <a:stretch>
            <a:fillRect/>
          </a:stretch>
        </p:blipFill>
        <p:spPr>
          <a:xfrm>
            <a:off x="0" y="671426"/>
            <a:ext cx="9144000" cy="4472092"/>
          </a:xfrm>
          <a:prstGeom prst="rect">
            <a:avLst/>
          </a:prstGeom>
        </p:spPr>
      </p:pic>
      <p:pic>
        <p:nvPicPr>
          <p:cNvPr id="3076" name="Picture 4"/>
          <p:cNvPicPr>
            <a:picLocks noChangeAspect="1" noChangeArrowheads="1"/>
          </p:cNvPicPr>
          <p:nvPr/>
        </p:nvPicPr>
        <p:blipFill>
          <a:blip r:embed="rId4"/>
          <a:srcRect/>
          <a:stretch>
            <a:fillRect/>
          </a:stretch>
        </p:blipFill>
        <p:spPr bwMode="auto">
          <a:xfrm>
            <a:off x="2214546" y="4572014"/>
            <a:ext cx="6770687" cy="5238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2214546" y="4857766"/>
            <a:ext cx="6770687" cy="257175"/>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2214546" y="1571618"/>
            <a:ext cx="6819900" cy="2990850"/>
          </a:xfrm>
          <a:prstGeom prst="rect">
            <a:avLst/>
          </a:prstGeom>
          <a:noFill/>
          <a:ln w="9525">
            <a:noFill/>
            <a:miter lim="800000"/>
            <a:headEnd/>
            <a:tailEnd/>
          </a:ln>
          <a:effectLst/>
        </p:spPr>
      </p:pic>
      <p:pic>
        <p:nvPicPr>
          <p:cNvPr id="3081" name="Picture 9"/>
          <p:cNvPicPr>
            <a:picLocks noChangeAspect="1" noChangeArrowheads="1"/>
          </p:cNvPicPr>
          <p:nvPr/>
        </p:nvPicPr>
        <p:blipFill>
          <a:blip r:embed="rId7"/>
          <a:srcRect/>
          <a:stretch>
            <a:fillRect/>
          </a:stretch>
        </p:blipFill>
        <p:spPr bwMode="auto">
          <a:xfrm>
            <a:off x="2714612" y="928676"/>
            <a:ext cx="304800" cy="304800"/>
          </a:xfrm>
          <a:prstGeom prst="rect">
            <a:avLst/>
          </a:prstGeom>
          <a:noFill/>
          <a:ln w="9525">
            <a:noFill/>
            <a:miter lim="800000"/>
            <a:headEnd/>
            <a:tailEnd/>
          </a:ln>
          <a:effectLst/>
        </p:spPr>
      </p:pic>
      <p:sp>
        <p:nvSpPr>
          <p:cNvPr id="8" name="7 Dikdörtgen"/>
          <p:cNvSpPr/>
          <p:nvPr/>
        </p:nvSpPr>
        <p:spPr>
          <a:xfrm>
            <a:off x="1000100" y="142858"/>
            <a:ext cx="8143900" cy="492443"/>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Aç: </a:t>
            </a:r>
            <a:r>
              <a:rPr lang="tr-TR" sz="1300" dirty="0" smtClean="0">
                <a:latin typeface="Arial Unicode MS" pitchFamily="34" charset="-128"/>
                <a:ea typeface="Arial Unicode MS" pitchFamily="34" charset="-128"/>
                <a:cs typeface="Arial Unicode MS" pitchFamily="34" charset="-128"/>
              </a:rPr>
              <a:t>Bu sütunda yer alan görseli tıklayarak, planlanmış ilgili çalışmanın içeriğine ulaşılır. Bu bölümde açılmış çalışmanın içeriği güncellenebilir, ardından </a:t>
            </a:r>
            <a:r>
              <a:rPr lang="tr-TR" sz="1300" b="1" dirty="0" smtClean="0">
                <a:latin typeface="Arial Unicode MS" pitchFamily="34" charset="-128"/>
                <a:ea typeface="Arial Unicode MS" pitchFamily="34" charset="-128"/>
                <a:cs typeface="Arial Unicode MS" pitchFamily="34" charset="-128"/>
              </a:rPr>
              <a:t>“Kaydet” </a:t>
            </a:r>
            <a:r>
              <a:rPr lang="tr-TR" sz="1300" dirty="0" smtClean="0">
                <a:latin typeface="Arial Unicode MS" pitchFamily="34" charset="-128"/>
                <a:ea typeface="Arial Unicode MS" pitchFamily="34" charset="-128"/>
                <a:cs typeface="Arial Unicode MS" pitchFamily="34" charset="-128"/>
              </a:rPr>
              <a:t>işlemi tekrarlanır.</a:t>
            </a:r>
            <a:endParaRPr lang="tr-TR" sz="1300" dirty="0" smtClean="0">
              <a:latin typeface="Arial Narrow" pitchFamily="34" charset="0"/>
              <a:cs typeface="Arial" charset="0"/>
            </a:endParaRPr>
          </a:p>
        </p:txBody>
      </p:sp>
      <p:pic>
        <p:nvPicPr>
          <p:cNvPr id="9" name="8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3"/>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081"/>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fade">
                                      <p:cBhvr>
                                        <p:cTn id="2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ReHBeRLiK.jpg"/>
          <p:cNvPicPr>
            <a:picLocks noChangeAspect="1"/>
          </p:cNvPicPr>
          <p:nvPr/>
        </p:nvPicPr>
        <p:blipFill>
          <a:blip r:embed="rId3"/>
          <a:stretch>
            <a:fillRect/>
          </a:stretch>
        </p:blipFill>
        <p:spPr>
          <a:xfrm>
            <a:off x="0" y="671426"/>
            <a:ext cx="9144000" cy="4472092"/>
          </a:xfrm>
          <a:prstGeom prst="rect">
            <a:avLst/>
          </a:prstGeom>
        </p:spPr>
      </p:pic>
      <p:sp>
        <p:nvSpPr>
          <p:cNvPr id="3" name="2 Metin kutusu"/>
          <p:cNvSpPr txBox="1"/>
          <p:nvPr/>
        </p:nvSpPr>
        <p:spPr>
          <a:xfrm>
            <a:off x="2143108" y="1611995"/>
            <a:ext cx="7000892" cy="2031325"/>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Bireysel ve grupla yapılan çalışmaların veri girişlerinin yapılması, sistemde arşivlenmesi, </a:t>
            </a:r>
          </a:p>
          <a:p>
            <a:pPr algn="just"/>
            <a:endParaRPr lang="tr-TR" sz="1400" dirty="0" smtClean="0">
              <a:latin typeface="Arial Unicode MS" pitchFamily="34" charset="-128"/>
              <a:ea typeface="Arial Unicode MS" pitchFamily="34" charset="-128"/>
              <a:cs typeface="Arial Unicode MS" pitchFamily="34" charset="-128"/>
            </a:endParaRPr>
          </a:p>
          <a:p>
            <a:pPr lvl="0" algn="just"/>
            <a:r>
              <a:rPr lang="tr-TR" sz="1400" dirty="0" smtClean="0">
                <a:latin typeface="Arial Unicode MS" pitchFamily="34" charset="-128"/>
                <a:ea typeface="Arial Unicode MS" pitchFamily="34" charset="-128"/>
                <a:cs typeface="Arial Unicode MS" pitchFamily="34" charset="-128"/>
              </a:rPr>
              <a:t>Görüşme formlarının çıktılarının sistemden alınması,</a:t>
            </a:r>
          </a:p>
          <a:p>
            <a:pPr lvl="0" algn="just"/>
            <a:endParaRPr lang="tr-TR" sz="1400" dirty="0" smtClean="0">
              <a:latin typeface="Arial Unicode MS" pitchFamily="34" charset="-128"/>
              <a:ea typeface="Arial Unicode MS" pitchFamily="34" charset="-128"/>
              <a:cs typeface="Arial Unicode MS" pitchFamily="34" charset="-128"/>
            </a:endParaRPr>
          </a:p>
          <a:p>
            <a:pPr marL="274320" lvl="0" indent="-274320">
              <a:spcBef>
                <a:spcPct val="0"/>
              </a:spcBef>
              <a:buClr>
                <a:srgbClr val="FFFFFF"/>
              </a:buClr>
              <a:buSzPct val="95000"/>
              <a:defRPr/>
            </a:pPr>
            <a:r>
              <a:rPr lang="tr-TR" sz="1400" dirty="0" smtClean="0">
                <a:latin typeface="Arial Unicode MS" pitchFamily="34" charset="-128"/>
                <a:ea typeface="Arial Unicode MS" pitchFamily="34" charset="-128"/>
                <a:cs typeface="Arial Unicode MS" pitchFamily="34" charset="-128"/>
              </a:rPr>
              <a:t>Yapılan çalışmaların raporlanması, </a:t>
            </a:r>
          </a:p>
          <a:p>
            <a:pPr algn="just"/>
            <a:endParaRPr lang="tr-TR" sz="1400" dirty="0" smtClean="0">
              <a:latin typeface="Arial Unicode MS" pitchFamily="34" charset="-128"/>
              <a:ea typeface="Arial Unicode MS" pitchFamily="34" charset="-128"/>
              <a:cs typeface="Arial Unicode MS" pitchFamily="34" charset="-128"/>
            </a:endParaRPr>
          </a:p>
          <a:p>
            <a:pPr lvl="0" algn="just"/>
            <a:r>
              <a:rPr lang="tr-TR" sz="1400" dirty="0" smtClean="0">
                <a:latin typeface="Arial Unicode MS" pitchFamily="34" charset="-128"/>
                <a:ea typeface="Arial Unicode MS" pitchFamily="34" charset="-128"/>
                <a:cs typeface="Arial Unicode MS" pitchFamily="34" charset="-128"/>
              </a:rPr>
              <a:t>Eğitsel Değerlendirme İstek Formları’ </a:t>
            </a:r>
            <a:r>
              <a:rPr lang="tr-TR" sz="1400" dirty="0" err="1" smtClean="0">
                <a:latin typeface="Arial Unicode MS" pitchFamily="34" charset="-128"/>
                <a:ea typeface="Arial Unicode MS" pitchFamily="34" charset="-128"/>
                <a:cs typeface="Arial Unicode MS" pitchFamily="34" charset="-128"/>
              </a:rPr>
              <a:t>nın</a:t>
            </a:r>
            <a:r>
              <a:rPr lang="tr-TR" sz="1400" dirty="0" smtClean="0">
                <a:latin typeface="Arial Unicode MS" pitchFamily="34" charset="-128"/>
                <a:ea typeface="Arial Unicode MS" pitchFamily="34" charset="-128"/>
                <a:cs typeface="Arial Unicode MS" pitchFamily="34" charset="-128"/>
              </a:rPr>
              <a:t> doldurulması, sistem üzerinden Rehberlik ve Araştırma Merkezi’ne gönderilmesi. </a:t>
            </a:r>
          </a:p>
        </p:txBody>
      </p:sp>
      <p:pic>
        <p:nvPicPr>
          <p:cNvPr id="5" name="4 Resim" descr="BÖLÜM-1.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Rehberlik Programı Hazırlama-10 - Aç.jpg"/>
          <p:cNvPicPr>
            <a:picLocks noChangeAspect="1"/>
          </p:cNvPicPr>
          <p:nvPr/>
        </p:nvPicPr>
        <p:blipFill>
          <a:blip r:embed="rId3"/>
          <a:stretch>
            <a:fillRect/>
          </a:stretch>
        </p:blipFill>
        <p:spPr>
          <a:xfrm>
            <a:off x="0" y="671426"/>
            <a:ext cx="9144000" cy="4472092"/>
          </a:xfrm>
          <a:prstGeom prst="rect">
            <a:avLst/>
          </a:prstGeom>
        </p:spPr>
      </p:pic>
      <p:pic>
        <p:nvPicPr>
          <p:cNvPr id="3076" name="Picture 4"/>
          <p:cNvPicPr>
            <a:picLocks noChangeAspect="1" noChangeArrowheads="1"/>
          </p:cNvPicPr>
          <p:nvPr/>
        </p:nvPicPr>
        <p:blipFill>
          <a:blip r:embed="rId4"/>
          <a:srcRect/>
          <a:stretch>
            <a:fillRect/>
          </a:stretch>
        </p:blipFill>
        <p:spPr bwMode="auto">
          <a:xfrm>
            <a:off x="2214546" y="4572014"/>
            <a:ext cx="6770687" cy="5238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2214546" y="4857766"/>
            <a:ext cx="6770687" cy="257175"/>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2214546" y="1571618"/>
            <a:ext cx="6819900" cy="2990850"/>
          </a:xfrm>
          <a:prstGeom prst="rect">
            <a:avLst/>
          </a:prstGeom>
          <a:noFill/>
          <a:ln w="9525">
            <a:noFill/>
            <a:miter lim="800000"/>
            <a:headEnd/>
            <a:tailEnd/>
          </a:ln>
          <a:effectLst/>
        </p:spPr>
      </p:pic>
      <p:pic>
        <p:nvPicPr>
          <p:cNvPr id="3081" name="Picture 9"/>
          <p:cNvPicPr>
            <a:picLocks noChangeAspect="1" noChangeArrowheads="1"/>
          </p:cNvPicPr>
          <p:nvPr/>
        </p:nvPicPr>
        <p:blipFill>
          <a:blip r:embed="rId7"/>
          <a:srcRect/>
          <a:stretch>
            <a:fillRect/>
          </a:stretch>
        </p:blipFill>
        <p:spPr bwMode="auto">
          <a:xfrm>
            <a:off x="2714612" y="928676"/>
            <a:ext cx="304800" cy="3048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8"/>
          <a:srcRect/>
          <a:stretch>
            <a:fillRect/>
          </a:stretch>
        </p:blipFill>
        <p:spPr bwMode="auto">
          <a:xfrm>
            <a:off x="4572000" y="1285875"/>
            <a:ext cx="4305300" cy="1285875"/>
          </a:xfrm>
          <a:prstGeom prst="rect">
            <a:avLst/>
          </a:prstGeom>
          <a:noFill/>
          <a:ln w="9525">
            <a:noFill/>
            <a:miter lim="800000"/>
            <a:headEnd/>
            <a:tailEnd/>
          </a:ln>
          <a:effectLst/>
        </p:spPr>
      </p:pic>
      <p:pic>
        <p:nvPicPr>
          <p:cNvPr id="4100" name="Picture 4"/>
          <p:cNvPicPr>
            <a:picLocks noChangeAspect="1" noChangeArrowheads="1"/>
          </p:cNvPicPr>
          <p:nvPr/>
        </p:nvPicPr>
        <p:blipFill>
          <a:blip r:embed="rId9"/>
          <a:srcRect/>
          <a:stretch>
            <a:fillRect/>
          </a:stretch>
        </p:blipFill>
        <p:spPr bwMode="auto">
          <a:xfrm>
            <a:off x="6429388" y="971540"/>
            <a:ext cx="2533650" cy="171450"/>
          </a:xfrm>
          <a:prstGeom prst="rect">
            <a:avLst/>
          </a:prstGeom>
          <a:noFill/>
          <a:ln w="9525">
            <a:noFill/>
            <a:miter lim="800000"/>
            <a:headEnd/>
            <a:tailEnd/>
          </a:ln>
          <a:effectLst/>
        </p:spPr>
      </p:pic>
      <p:sp>
        <p:nvSpPr>
          <p:cNvPr id="11" name="10 Metin kutusu"/>
          <p:cNvSpPr txBox="1"/>
          <p:nvPr/>
        </p:nvSpPr>
        <p:spPr>
          <a:xfrm>
            <a:off x="3643306" y="4484058"/>
            <a:ext cx="5214974" cy="230832"/>
          </a:xfrm>
          <a:prstGeom prst="rect">
            <a:avLst/>
          </a:prstGeom>
          <a:noFill/>
        </p:spPr>
        <p:txBody>
          <a:bodyPr wrap="square" rtlCol="0">
            <a:spAutoFit/>
          </a:bodyPr>
          <a:lstStyle/>
          <a:p>
            <a:r>
              <a:rPr lang="tr-TR" sz="900" dirty="0" smtClean="0">
                <a:solidFill>
                  <a:srgbClr val="FF0000"/>
                </a:solidFill>
                <a:latin typeface="Arial Unicode MS" pitchFamily="34" charset="-128"/>
                <a:ea typeface="Arial Unicode MS" pitchFamily="34" charset="-128"/>
                <a:cs typeface="Arial Unicode MS" pitchFamily="34" charset="-128"/>
              </a:rPr>
              <a:t>Silme işlemini yapabilmek için silinmek istenen çalışmaya ait klasöre tıklanmalıdır.</a:t>
            </a:r>
            <a:endParaRPr lang="tr-TR" sz="900" dirty="0">
              <a:solidFill>
                <a:srgbClr val="FF0000"/>
              </a:solidFill>
            </a:endParaRPr>
          </a:p>
        </p:txBody>
      </p:sp>
      <p:pic>
        <p:nvPicPr>
          <p:cNvPr id="1027" name="Picture 3"/>
          <p:cNvPicPr>
            <a:picLocks noChangeAspect="1" noChangeArrowheads="1"/>
          </p:cNvPicPr>
          <p:nvPr/>
        </p:nvPicPr>
        <p:blipFill>
          <a:blip r:embed="rId10"/>
          <a:srcRect/>
          <a:stretch>
            <a:fillRect/>
          </a:stretch>
        </p:blipFill>
        <p:spPr bwMode="auto">
          <a:xfrm>
            <a:off x="2214546" y="1571618"/>
            <a:ext cx="6846887" cy="2981325"/>
          </a:xfrm>
          <a:prstGeom prst="rect">
            <a:avLst/>
          </a:prstGeom>
          <a:noFill/>
          <a:ln w="9525">
            <a:noFill/>
            <a:miter lim="800000"/>
            <a:headEnd/>
            <a:tailEnd/>
          </a:ln>
          <a:effectLst/>
        </p:spPr>
      </p:pic>
      <p:sp>
        <p:nvSpPr>
          <p:cNvPr id="12" name="11 Dikdörtgen"/>
          <p:cNvSpPr/>
          <p:nvPr/>
        </p:nvSpPr>
        <p:spPr>
          <a:xfrm>
            <a:off x="1000100" y="142858"/>
            <a:ext cx="8143900" cy="492443"/>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Sil: “Girilen Çalışmalar” </a:t>
            </a:r>
            <a:r>
              <a:rPr lang="tr-TR" sz="1300" dirty="0" smtClean="0">
                <a:latin typeface="Arial Unicode MS" pitchFamily="34" charset="-128"/>
                <a:ea typeface="Arial Unicode MS" pitchFamily="34" charset="-128"/>
                <a:cs typeface="Arial Unicode MS" pitchFamily="34" charset="-128"/>
              </a:rPr>
              <a:t>listesinde kaydedilmiş ancak vazgeçilen, zorunlu başka bir çalışmanın ortaya çıkmasıyla yapılamayacak olan ya da yanlış giriş yapılan çalışmaları silmek için kullanılır.</a:t>
            </a:r>
            <a:endParaRPr lang="tr-TR" sz="1300" dirty="0" smtClean="0">
              <a:latin typeface="Arial Narrow" pitchFamily="34" charset="0"/>
              <a:cs typeface="Arial" charset="0"/>
            </a:endParaRPr>
          </a:p>
        </p:txBody>
      </p:sp>
      <p:pic>
        <p:nvPicPr>
          <p:cNvPr id="13" name="12 Resim" descr="BÖLÜM-3.jpg"/>
          <p:cNvPicPr>
            <a:picLocks noChangeAspect="1"/>
          </p:cNvPicPr>
          <p:nvPr/>
        </p:nvPicPr>
        <p:blipFill>
          <a:blip r:embed="rId11"/>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3"/>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23" dur="80"/>
                                        <p:tgtEl>
                                          <p:spTgt spid="11">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24"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25" dur="80"/>
                                        <p:tgtEl>
                                          <p:spTgt spid="11">
                                            <p:txEl>
                                              <p:pRg st="0" end="0"/>
                                            </p:tx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77"/>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3081"/>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nodeType="after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fade">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99"/>
                                        </p:tgtEl>
                                        <p:attrNameLst>
                                          <p:attrName>style.visibility</p:attrName>
                                        </p:attrNameLst>
                                      </p:cBhvr>
                                      <p:to>
                                        <p:strVal val="visible"/>
                                      </p:to>
                                    </p:set>
                                  </p:childTnLst>
                                </p:cTn>
                              </p:par>
                            </p:childTnLst>
                          </p:cTn>
                        </p:par>
                        <p:par>
                          <p:cTn id="41" fill="hold">
                            <p:stCondLst>
                              <p:cond delay="0"/>
                            </p:stCondLst>
                            <p:childTnLst>
                              <p:par>
                                <p:cTn id="42" presetID="55" presetClass="exit" presetSubtype="0" fill="hold" nodeType="afterEffect">
                                  <p:stCondLst>
                                    <p:cond delay="0"/>
                                  </p:stCondLst>
                                  <p:childTnLst>
                                    <p:anim calcmode="lin" valueType="num">
                                      <p:cBhvr>
                                        <p:cTn id="43" dur="1000"/>
                                        <p:tgtEl>
                                          <p:spTgt spid="3081"/>
                                        </p:tgtEl>
                                        <p:attrNameLst>
                                          <p:attrName>ppt_w</p:attrName>
                                        </p:attrNameLst>
                                      </p:cBhvr>
                                      <p:tavLst>
                                        <p:tav tm="0">
                                          <p:val>
                                            <p:strVal val="ppt_w"/>
                                          </p:val>
                                        </p:tav>
                                        <p:tav tm="100000">
                                          <p:val>
                                            <p:strVal val="ppt_w*0.70"/>
                                          </p:val>
                                        </p:tav>
                                      </p:tavLst>
                                    </p:anim>
                                    <p:anim calcmode="lin" valueType="num">
                                      <p:cBhvr>
                                        <p:cTn id="44" dur="1000"/>
                                        <p:tgtEl>
                                          <p:spTgt spid="3081"/>
                                        </p:tgtEl>
                                        <p:attrNameLst>
                                          <p:attrName>ppt_h</p:attrName>
                                        </p:attrNameLst>
                                      </p:cBhvr>
                                      <p:tavLst>
                                        <p:tav tm="0">
                                          <p:val>
                                            <p:strVal val="ppt_h"/>
                                          </p:val>
                                        </p:tav>
                                        <p:tav tm="100000">
                                          <p:val>
                                            <p:strVal val="ppt_h"/>
                                          </p:val>
                                        </p:tav>
                                      </p:tavLst>
                                    </p:anim>
                                    <p:animEffect transition="out" filter="fade">
                                      <p:cBhvr>
                                        <p:cTn id="45" dur="1000"/>
                                        <p:tgtEl>
                                          <p:spTgt spid="3081"/>
                                        </p:tgtEl>
                                      </p:cBhvr>
                                    </p:animEffect>
                                    <p:set>
                                      <p:cBhvr>
                                        <p:cTn id="46" dur="1" fill="hold">
                                          <p:stCondLst>
                                            <p:cond delay="999"/>
                                          </p:stCondLst>
                                        </p:cTn>
                                        <p:tgtEl>
                                          <p:spTgt spid="308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099"/>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4100"/>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307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076"/>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Rehberlik Programı Hazırlama-13.jpg"/>
          <p:cNvPicPr>
            <a:picLocks noChangeAspect="1"/>
          </p:cNvPicPr>
          <p:nvPr/>
        </p:nvPicPr>
        <p:blipFill>
          <a:blip r:embed="rId3"/>
          <a:stretch>
            <a:fillRect/>
          </a:stretch>
        </p:blipFill>
        <p:spPr>
          <a:xfrm>
            <a:off x="0" y="671426"/>
            <a:ext cx="9144000" cy="4472092"/>
          </a:xfrm>
          <a:prstGeom prst="rect">
            <a:avLst/>
          </a:prstGeom>
        </p:spPr>
      </p:pic>
      <p:pic>
        <p:nvPicPr>
          <p:cNvPr id="5124" name="Picture 4"/>
          <p:cNvPicPr>
            <a:picLocks noChangeAspect="1" noChangeArrowheads="1"/>
          </p:cNvPicPr>
          <p:nvPr/>
        </p:nvPicPr>
        <p:blipFill>
          <a:blip r:embed="rId4"/>
          <a:srcRect/>
          <a:stretch>
            <a:fillRect/>
          </a:stretch>
        </p:blipFill>
        <p:spPr bwMode="auto">
          <a:xfrm>
            <a:off x="2214546" y="1500180"/>
            <a:ext cx="6884987" cy="2771775"/>
          </a:xfrm>
          <a:prstGeom prst="rect">
            <a:avLst/>
          </a:prstGeom>
          <a:noFill/>
          <a:ln w="9525">
            <a:noFill/>
            <a:miter lim="800000"/>
            <a:headEnd/>
            <a:tailEnd/>
          </a:ln>
          <a:effectLst/>
        </p:spPr>
      </p:pic>
      <p:pic>
        <p:nvPicPr>
          <p:cNvPr id="5131" name="Picture 11"/>
          <p:cNvPicPr>
            <a:picLocks noChangeAspect="1" noChangeArrowheads="1"/>
          </p:cNvPicPr>
          <p:nvPr/>
        </p:nvPicPr>
        <p:blipFill>
          <a:blip r:embed="rId5"/>
          <a:srcRect/>
          <a:stretch>
            <a:fillRect/>
          </a:stretch>
        </p:blipFill>
        <p:spPr bwMode="auto">
          <a:xfrm>
            <a:off x="4033851" y="2643188"/>
            <a:ext cx="2466975" cy="1714500"/>
          </a:xfrm>
          <a:prstGeom prst="rect">
            <a:avLst/>
          </a:prstGeom>
          <a:noFill/>
          <a:ln w="9525">
            <a:noFill/>
            <a:miter lim="800000"/>
            <a:headEnd/>
            <a:tailEnd/>
          </a:ln>
          <a:effectLst/>
        </p:spPr>
      </p:pic>
      <p:pic>
        <p:nvPicPr>
          <p:cNvPr id="5133" name="Picture 13"/>
          <p:cNvPicPr>
            <a:picLocks noChangeAspect="1" noChangeArrowheads="1"/>
          </p:cNvPicPr>
          <p:nvPr/>
        </p:nvPicPr>
        <p:blipFill>
          <a:blip r:embed="rId6"/>
          <a:srcRect/>
          <a:stretch>
            <a:fillRect/>
          </a:stretch>
        </p:blipFill>
        <p:spPr bwMode="auto">
          <a:xfrm>
            <a:off x="4024326" y="2643188"/>
            <a:ext cx="2476500" cy="1704975"/>
          </a:xfrm>
          <a:prstGeom prst="rect">
            <a:avLst/>
          </a:prstGeom>
          <a:noFill/>
          <a:ln w="9525">
            <a:noFill/>
            <a:miter lim="800000"/>
            <a:headEnd/>
            <a:tailEnd/>
          </a:ln>
          <a:effectLst/>
        </p:spPr>
      </p:pic>
      <p:pic>
        <p:nvPicPr>
          <p:cNvPr id="5134" name="Picture 14"/>
          <p:cNvPicPr>
            <a:picLocks noChangeAspect="1" noChangeArrowheads="1"/>
          </p:cNvPicPr>
          <p:nvPr/>
        </p:nvPicPr>
        <p:blipFill>
          <a:blip r:embed="rId7"/>
          <a:srcRect/>
          <a:stretch>
            <a:fillRect/>
          </a:stretch>
        </p:blipFill>
        <p:spPr bwMode="auto">
          <a:xfrm>
            <a:off x="4014801" y="2643188"/>
            <a:ext cx="2486025" cy="209550"/>
          </a:xfrm>
          <a:prstGeom prst="rect">
            <a:avLst/>
          </a:prstGeom>
          <a:noFill/>
          <a:ln w="9525">
            <a:noFill/>
            <a:miter lim="800000"/>
            <a:headEnd/>
            <a:tailEnd/>
          </a:ln>
          <a:effectLst/>
        </p:spPr>
      </p:pic>
      <p:pic>
        <p:nvPicPr>
          <p:cNvPr id="5139" name="Picture 19"/>
          <p:cNvPicPr>
            <a:picLocks noChangeAspect="1" noChangeArrowheads="1"/>
          </p:cNvPicPr>
          <p:nvPr/>
        </p:nvPicPr>
        <p:blipFill>
          <a:blip r:embed="rId8"/>
          <a:srcRect/>
          <a:stretch>
            <a:fillRect/>
          </a:stretch>
        </p:blipFill>
        <p:spPr bwMode="auto">
          <a:xfrm>
            <a:off x="2214546" y="4395805"/>
            <a:ext cx="6715125" cy="676275"/>
          </a:xfrm>
          <a:prstGeom prst="rect">
            <a:avLst/>
          </a:prstGeom>
          <a:noFill/>
          <a:ln w="9525">
            <a:noFill/>
            <a:miter lim="800000"/>
            <a:headEnd/>
            <a:tailEnd/>
          </a:ln>
          <a:effectLst/>
        </p:spPr>
      </p:pic>
      <p:pic>
        <p:nvPicPr>
          <p:cNvPr id="5140" name="Picture 20"/>
          <p:cNvPicPr>
            <a:picLocks noChangeAspect="1" noChangeArrowheads="1"/>
          </p:cNvPicPr>
          <p:nvPr/>
        </p:nvPicPr>
        <p:blipFill>
          <a:blip r:embed="rId9"/>
          <a:srcRect/>
          <a:stretch>
            <a:fillRect/>
          </a:stretch>
        </p:blipFill>
        <p:spPr bwMode="auto">
          <a:xfrm>
            <a:off x="2214546" y="3090880"/>
            <a:ext cx="6705600" cy="1981200"/>
          </a:xfrm>
          <a:prstGeom prst="rect">
            <a:avLst/>
          </a:prstGeom>
          <a:noFill/>
          <a:ln w="9525">
            <a:noFill/>
            <a:miter lim="800000"/>
            <a:headEnd/>
            <a:tailEnd/>
          </a:ln>
          <a:effectLst/>
        </p:spPr>
      </p:pic>
      <p:sp>
        <p:nvSpPr>
          <p:cNvPr id="10" name="9 Dikdörtgen"/>
          <p:cNvSpPr/>
          <p:nvPr/>
        </p:nvSpPr>
        <p:spPr>
          <a:xfrm>
            <a:off x="1000100" y="214296"/>
            <a:ext cx="8143900" cy="292388"/>
          </a:xfrm>
          <a:prstGeom prst="rect">
            <a:avLst/>
          </a:prstGeom>
        </p:spPr>
        <p:txBody>
          <a:bodyPr wrap="square">
            <a:spAutoFit/>
          </a:bodyPr>
          <a:lstStyle/>
          <a:p>
            <a:pPr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Girilen Çalışmaları Listeleme : </a:t>
            </a:r>
            <a:r>
              <a:rPr lang="tr-TR" sz="1300" dirty="0" smtClean="0">
                <a:latin typeface="Arial Unicode MS" pitchFamily="34" charset="-128"/>
                <a:ea typeface="Arial Unicode MS" pitchFamily="34" charset="-128"/>
                <a:cs typeface="Arial Unicode MS" pitchFamily="34" charset="-128"/>
              </a:rPr>
              <a:t>Girilen tüm çalışmaları listeleme için kullanılır.</a:t>
            </a:r>
            <a:endParaRPr lang="tr-TR" sz="1300" dirty="0" smtClean="0">
              <a:latin typeface="Arial Narrow" pitchFamily="34" charset="0"/>
              <a:cs typeface="Arial" charset="0"/>
            </a:endParaRPr>
          </a:p>
        </p:txBody>
      </p:sp>
      <p:pic>
        <p:nvPicPr>
          <p:cNvPr id="11" name="10 Resim" descr="BÖLÜM-3.jpg"/>
          <p:cNvPicPr>
            <a:picLocks noChangeAspect="1"/>
          </p:cNvPicPr>
          <p:nvPr/>
        </p:nvPicPr>
        <p:blipFill>
          <a:blip r:embed="rId10"/>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1000" fill="hold"/>
                                        <p:tgtEl>
                                          <p:spTgt spid="5124"/>
                                        </p:tgtEl>
                                        <p:attrNameLst>
                                          <p:attrName>ppt_w</p:attrName>
                                        </p:attrNameLst>
                                      </p:cBhvr>
                                      <p:tavLst>
                                        <p:tav tm="0">
                                          <p:val>
                                            <p:strVal val="#ppt_w+.3"/>
                                          </p:val>
                                        </p:tav>
                                        <p:tav tm="100000">
                                          <p:val>
                                            <p:strVal val="#ppt_w"/>
                                          </p:val>
                                        </p:tav>
                                      </p:tavLst>
                                    </p:anim>
                                    <p:anim calcmode="lin" valueType="num">
                                      <p:cBhvr>
                                        <p:cTn id="13" dur="1000" fill="hold"/>
                                        <p:tgtEl>
                                          <p:spTgt spid="5124"/>
                                        </p:tgtEl>
                                        <p:attrNameLst>
                                          <p:attrName>ppt_h</p:attrName>
                                        </p:attrNameLst>
                                      </p:cBhvr>
                                      <p:tavLst>
                                        <p:tav tm="0">
                                          <p:val>
                                            <p:strVal val="#ppt_h"/>
                                          </p:val>
                                        </p:tav>
                                        <p:tav tm="100000">
                                          <p:val>
                                            <p:strVal val="#ppt_h"/>
                                          </p:val>
                                        </p:tav>
                                      </p:tavLst>
                                    </p:anim>
                                    <p:animEffect transition="in" filter="fade">
                                      <p:cBhvr>
                                        <p:cTn id="14" dur="1000"/>
                                        <p:tgtEl>
                                          <p:spTgt spid="512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5139"/>
                                        </p:tgtEl>
                                        <p:attrNameLst>
                                          <p:attrName>style.visibility</p:attrName>
                                        </p:attrNameLst>
                                      </p:cBhvr>
                                      <p:to>
                                        <p:strVal val="visible"/>
                                      </p:to>
                                    </p:set>
                                    <p:anim calcmode="lin" valueType="num">
                                      <p:cBhvr>
                                        <p:cTn id="17" dur="1000" fill="hold"/>
                                        <p:tgtEl>
                                          <p:spTgt spid="5139"/>
                                        </p:tgtEl>
                                        <p:attrNameLst>
                                          <p:attrName>ppt_w</p:attrName>
                                        </p:attrNameLst>
                                      </p:cBhvr>
                                      <p:tavLst>
                                        <p:tav tm="0">
                                          <p:val>
                                            <p:strVal val="#ppt_w+.3"/>
                                          </p:val>
                                        </p:tav>
                                        <p:tav tm="100000">
                                          <p:val>
                                            <p:strVal val="#ppt_w"/>
                                          </p:val>
                                        </p:tav>
                                      </p:tavLst>
                                    </p:anim>
                                    <p:anim calcmode="lin" valueType="num">
                                      <p:cBhvr>
                                        <p:cTn id="18" dur="1000" fill="hold"/>
                                        <p:tgtEl>
                                          <p:spTgt spid="5139"/>
                                        </p:tgtEl>
                                        <p:attrNameLst>
                                          <p:attrName>ppt_h</p:attrName>
                                        </p:attrNameLst>
                                      </p:cBhvr>
                                      <p:tavLst>
                                        <p:tav tm="0">
                                          <p:val>
                                            <p:strVal val="#ppt_h"/>
                                          </p:val>
                                        </p:tav>
                                        <p:tav tm="100000">
                                          <p:val>
                                            <p:strVal val="#ppt_h"/>
                                          </p:val>
                                        </p:tav>
                                      </p:tavLst>
                                    </p:anim>
                                    <p:animEffect transition="in" filter="fade">
                                      <p:cBhvr>
                                        <p:cTn id="19" dur="1000"/>
                                        <p:tgtEl>
                                          <p:spTgt spid="513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0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1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1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134"/>
                                        </p:tgtEl>
                                        <p:attrNameLst>
                                          <p:attrName>style.visibility</p:attrName>
                                        </p:attrNameLst>
                                      </p:cBhvr>
                                      <p:to>
                                        <p:strVal val="visible"/>
                                      </p:to>
                                    </p:set>
                                  </p:childTnLst>
                                </p:cTn>
                              </p:par>
                              <p:par>
                                <p:cTn id="36" presetID="12" presetClass="exit" presetSubtype="1" fill="hold" nodeType="withEffect">
                                  <p:stCondLst>
                                    <p:cond delay="0"/>
                                  </p:stCondLst>
                                  <p:childTnLst>
                                    <p:animEffect transition="out" filter="slide(fromTop)">
                                      <p:cBhvr>
                                        <p:cTn id="37" dur="5000"/>
                                        <p:tgtEl>
                                          <p:spTgt spid="5124"/>
                                        </p:tgtEl>
                                      </p:cBhvr>
                                    </p:animEffect>
                                    <p:set>
                                      <p:cBhvr>
                                        <p:cTn id="38" dur="1" fill="hold">
                                          <p:stCondLst>
                                            <p:cond delay="4999"/>
                                          </p:stCondLst>
                                        </p:cTn>
                                        <p:tgtEl>
                                          <p:spTgt spid="512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13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513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5134"/>
                                        </p:tgtEl>
                                      </p:cBhvr>
                                    </p:animEffect>
                                    <p:set>
                                      <p:cBhvr>
                                        <p:cTn id="45" dur="1" fill="hold">
                                          <p:stCondLst>
                                            <p:cond delay="1999"/>
                                          </p:stCondLst>
                                        </p:cTn>
                                        <p:tgtEl>
                                          <p:spTgt spid="513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5139"/>
                                        </p:tgtEl>
                                      </p:cBhvr>
                                    </p:animEffect>
                                    <p:set>
                                      <p:cBhvr>
                                        <p:cTn id="48" dur="1" fill="hold">
                                          <p:stCondLst>
                                            <p:cond delay="999"/>
                                          </p:stCondLst>
                                        </p:cTn>
                                        <p:tgtEl>
                                          <p:spTgt spid="5139"/>
                                        </p:tgtEl>
                                        <p:attrNameLst>
                                          <p:attrName>style.visibility</p:attrName>
                                        </p:attrNameLst>
                                      </p:cBhvr>
                                      <p:to>
                                        <p:strVal val="hidden"/>
                                      </p:to>
                                    </p:set>
                                  </p:childTnLst>
                                </p:cTn>
                              </p:par>
                              <p:par>
                                <p:cTn id="49" presetID="12" presetClass="entr" presetSubtype="4" fill="hold" nodeType="withEffect">
                                  <p:stCondLst>
                                    <p:cond delay="0"/>
                                  </p:stCondLst>
                                  <p:childTnLst>
                                    <p:set>
                                      <p:cBhvr>
                                        <p:cTn id="50" dur="1" fill="hold">
                                          <p:stCondLst>
                                            <p:cond delay="0"/>
                                          </p:stCondLst>
                                        </p:cTn>
                                        <p:tgtEl>
                                          <p:spTgt spid="5140"/>
                                        </p:tgtEl>
                                        <p:attrNameLst>
                                          <p:attrName>style.visibility</p:attrName>
                                        </p:attrNameLst>
                                      </p:cBhvr>
                                      <p:to>
                                        <p:strVal val="visible"/>
                                      </p:to>
                                    </p:set>
                                    <p:animEffect transition="in" filter="slide(fromBottom)">
                                      <p:cBhvr>
                                        <p:cTn id="51" dur="5000"/>
                                        <p:tgtEl>
                                          <p:spTgt spid="5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Rehberlik Programı Hazırlama-04.jpg"/>
          <p:cNvPicPr>
            <a:picLocks noChangeAspect="1"/>
          </p:cNvPicPr>
          <p:nvPr/>
        </p:nvPicPr>
        <p:blipFill>
          <a:blip r:embed="rId3"/>
          <a:stretch>
            <a:fillRect/>
          </a:stretch>
        </p:blipFill>
        <p:spPr>
          <a:xfrm>
            <a:off x="32" y="671426"/>
            <a:ext cx="9144000" cy="4472092"/>
          </a:xfrm>
          <a:prstGeom prst="rect">
            <a:avLst/>
          </a:prstGeom>
        </p:spPr>
      </p:pic>
      <p:pic>
        <p:nvPicPr>
          <p:cNvPr id="6147" name="Picture 3"/>
          <p:cNvPicPr>
            <a:picLocks noChangeAspect="1" noChangeArrowheads="1"/>
          </p:cNvPicPr>
          <p:nvPr/>
        </p:nvPicPr>
        <p:blipFill>
          <a:blip r:embed="rId4"/>
          <a:srcRect/>
          <a:stretch>
            <a:fillRect/>
          </a:stretch>
        </p:blipFill>
        <p:spPr bwMode="auto">
          <a:xfrm>
            <a:off x="4857752" y="1000114"/>
            <a:ext cx="342900" cy="314325"/>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a:srcRect/>
          <a:stretch>
            <a:fillRect/>
          </a:stretch>
        </p:blipFill>
        <p:spPr bwMode="auto">
          <a:xfrm>
            <a:off x="6357950" y="928676"/>
            <a:ext cx="1228725" cy="400050"/>
          </a:xfrm>
          <a:prstGeom prst="rect">
            <a:avLst/>
          </a:prstGeom>
          <a:noFill/>
          <a:ln w="9525">
            <a:noFill/>
            <a:miter lim="800000"/>
            <a:headEnd/>
            <a:tailEnd/>
          </a:ln>
          <a:effectLst/>
        </p:spPr>
      </p:pic>
      <p:sp>
        <p:nvSpPr>
          <p:cNvPr id="6" name="5 Dikdörtgen"/>
          <p:cNvSpPr/>
          <p:nvPr/>
        </p:nvSpPr>
        <p:spPr>
          <a:xfrm>
            <a:off x="1000100" y="214296"/>
            <a:ext cx="8143900" cy="292388"/>
          </a:xfrm>
          <a:prstGeom prst="rect">
            <a:avLst/>
          </a:prstGeom>
        </p:spPr>
        <p:txBody>
          <a:bodyPr wrap="square">
            <a:spAutoFit/>
          </a:bodyPr>
          <a:lstStyle/>
          <a:p>
            <a:pPr lvl="0" algn="just">
              <a:spcBef>
                <a:spcPct val="0"/>
              </a:spcBef>
              <a:buClr>
                <a:srgbClr val="FFFFFF"/>
              </a:buClr>
            </a:pPr>
            <a:r>
              <a:rPr lang="tr-TR" sz="1300" b="1" dirty="0" smtClean="0">
                <a:latin typeface="Arial Unicode MS" pitchFamily="34" charset="-128"/>
                <a:ea typeface="Arial Unicode MS" pitchFamily="34" charset="-128"/>
                <a:cs typeface="Arial Unicode MS" pitchFamily="34" charset="-128"/>
              </a:rPr>
              <a:t>Yenile: </a:t>
            </a:r>
            <a:r>
              <a:rPr lang="tr-TR" sz="1300" dirty="0" smtClean="0">
                <a:latin typeface="Arial Unicode MS" pitchFamily="34" charset="-128"/>
                <a:ea typeface="Arial Unicode MS" pitchFamily="34" charset="-128"/>
                <a:cs typeface="Arial Unicode MS" pitchFamily="34" charset="-128"/>
              </a:rPr>
              <a:t>İlgili sayfayı yenilemek için kullanılır. </a:t>
            </a:r>
            <a:endParaRPr lang="tr-TR" sz="1300" dirty="0" smtClean="0">
              <a:latin typeface="Arial Narrow" pitchFamily="34" charset="0"/>
              <a:cs typeface="Arial" charset="0"/>
            </a:endParaRPr>
          </a:p>
        </p:txBody>
      </p:sp>
      <p:pic>
        <p:nvPicPr>
          <p:cNvPr id="8" name="7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8" presetClass="entr" presetSubtype="0" accel="100000" fill="hold" nodeType="clickEffect">
                                  <p:stCondLst>
                                    <p:cond delay="0"/>
                                  </p:stCondLst>
                                  <p:childTnLst>
                                    <p:set>
                                      <p:cBhvr>
                                        <p:cTn id="17" dur="1" fill="hold">
                                          <p:stCondLst>
                                            <p:cond delay="0"/>
                                          </p:stCondLst>
                                        </p:cTn>
                                        <p:tgtEl>
                                          <p:spTgt spid="6147"/>
                                        </p:tgtEl>
                                        <p:attrNameLst>
                                          <p:attrName>style.visibility</p:attrName>
                                        </p:attrNameLst>
                                      </p:cBhvr>
                                      <p:to>
                                        <p:strVal val="visible"/>
                                      </p:to>
                                    </p:set>
                                    <p:anim calcmode="lin" valueType="num">
                                      <p:cBhvr>
                                        <p:cTn id="18" dur="500" fill="hold"/>
                                        <p:tgtEl>
                                          <p:spTgt spid="6147"/>
                                        </p:tgtEl>
                                        <p:attrNameLst>
                                          <p:attrName>ppt_w</p:attrName>
                                        </p:attrNameLst>
                                      </p:cBhvr>
                                      <p:tavLst>
                                        <p:tav tm="0">
                                          <p:val>
                                            <p:strVal val="#ppt_w*2.5"/>
                                          </p:val>
                                        </p:tav>
                                        <p:tav tm="100000">
                                          <p:val>
                                            <p:strVal val="#ppt_w"/>
                                          </p:val>
                                        </p:tav>
                                      </p:tavLst>
                                    </p:anim>
                                    <p:anim calcmode="lin" valueType="num">
                                      <p:cBhvr>
                                        <p:cTn id="19" dur="500" fill="hold"/>
                                        <p:tgtEl>
                                          <p:spTgt spid="6147"/>
                                        </p:tgtEl>
                                        <p:attrNameLst>
                                          <p:attrName>ppt_h</p:attrName>
                                        </p:attrNameLst>
                                      </p:cBhvr>
                                      <p:tavLst>
                                        <p:tav tm="0">
                                          <p:val>
                                            <p:strVal val="#ppt_h*0.01"/>
                                          </p:val>
                                        </p:tav>
                                        <p:tav tm="100000">
                                          <p:val>
                                            <p:strVal val="#ppt_h"/>
                                          </p:val>
                                        </p:tav>
                                      </p:tavLst>
                                    </p:anim>
                                    <p:anim calcmode="lin" valueType="num">
                                      <p:cBhvr>
                                        <p:cTn id="20" dur="500" fill="hold"/>
                                        <p:tgtEl>
                                          <p:spTgt spid="6147"/>
                                        </p:tgtEl>
                                        <p:attrNameLst>
                                          <p:attrName>ppt_x</p:attrName>
                                        </p:attrNameLst>
                                      </p:cBhvr>
                                      <p:tavLst>
                                        <p:tav tm="0">
                                          <p:val>
                                            <p:strVal val="#ppt_x"/>
                                          </p:val>
                                        </p:tav>
                                        <p:tav tm="100000">
                                          <p:val>
                                            <p:strVal val="#ppt_x"/>
                                          </p:val>
                                        </p:tav>
                                      </p:tavLst>
                                    </p:anim>
                                    <p:anim calcmode="lin" valueType="num">
                                      <p:cBhvr>
                                        <p:cTn id="21" dur="500" fill="hold"/>
                                        <p:tgtEl>
                                          <p:spTgt spid="6147"/>
                                        </p:tgtEl>
                                        <p:attrNameLst>
                                          <p:attrName>ppt_y</p:attrName>
                                        </p:attrNameLst>
                                      </p:cBhvr>
                                      <p:tavLst>
                                        <p:tav tm="0">
                                          <p:val>
                                            <p:strVal val="#ppt_h+1"/>
                                          </p:val>
                                        </p:tav>
                                        <p:tav tm="100000">
                                          <p:val>
                                            <p:strVal val="#ppt_y"/>
                                          </p:val>
                                        </p:tav>
                                      </p:tavLst>
                                    </p:anim>
                                    <p:animEffect transition="in" filter="fade">
                                      <p:cBhvr>
                                        <p:cTn id="22" dur="500"/>
                                        <p:tgtEl>
                                          <p:spTgt spid="6147"/>
                                        </p:tgtEl>
                                      </p:cBhvr>
                                    </p:animEffect>
                                  </p:childTnLst>
                                </p:cTn>
                              </p:par>
                            </p:childTnLst>
                          </p:cTn>
                        </p:par>
                        <p:par>
                          <p:cTn id="23" fill="hold">
                            <p:stCondLst>
                              <p:cond delay="500"/>
                            </p:stCondLst>
                            <p:childTnLst>
                              <p:par>
                                <p:cTn id="24" presetID="55" presetClass="exit" presetSubtype="0" fill="hold" nodeType="afterEffect">
                                  <p:stCondLst>
                                    <p:cond delay="0"/>
                                  </p:stCondLst>
                                  <p:childTnLst>
                                    <p:anim calcmode="lin" valueType="num">
                                      <p:cBhvr>
                                        <p:cTn id="25" dur="1000"/>
                                        <p:tgtEl>
                                          <p:spTgt spid="6147"/>
                                        </p:tgtEl>
                                        <p:attrNameLst>
                                          <p:attrName>ppt_w</p:attrName>
                                        </p:attrNameLst>
                                      </p:cBhvr>
                                      <p:tavLst>
                                        <p:tav tm="0">
                                          <p:val>
                                            <p:strVal val="ppt_w"/>
                                          </p:val>
                                        </p:tav>
                                        <p:tav tm="100000">
                                          <p:val>
                                            <p:strVal val="ppt_w*0.70"/>
                                          </p:val>
                                        </p:tav>
                                      </p:tavLst>
                                    </p:anim>
                                    <p:anim calcmode="lin" valueType="num">
                                      <p:cBhvr>
                                        <p:cTn id="26" dur="1000"/>
                                        <p:tgtEl>
                                          <p:spTgt spid="6147"/>
                                        </p:tgtEl>
                                        <p:attrNameLst>
                                          <p:attrName>ppt_h</p:attrName>
                                        </p:attrNameLst>
                                      </p:cBhvr>
                                      <p:tavLst>
                                        <p:tav tm="0">
                                          <p:val>
                                            <p:strVal val="ppt_h"/>
                                          </p:val>
                                        </p:tav>
                                        <p:tav tm="100000">
                                          <p:val>
                                            <p:strVal val="ppt_h"/>
                                          </p:val>
                                        </p:tav>
                                      </p:tavLst>
                                    </p:anim>
                                    <p:animEffect transition="out" filter="fade">
                                      <p:cBhvr>
                                        <p:cTn id="27" dur="1000"/>
                                        <p:tgtEl>
                                          <p:spTgt spid="6147"/>
                                        </p:tgtEl>
                                      </p:cBhvr>
                                    </p:animEffect>
                                    <p:set>
                                      <p:cBhvr>
                                        <p:cTn id="28" dur="1" fill="hold">
                                          <p:stCondLst>
                                            <p:cond delay="999"/>
                                          </p:stCondLst>
                                        </p:cTn>
                                        <p:tgtEl>
                                          <p:spTgt spid="6147"/>
                                        </p:tgtEl>
                                        <p:attrNameLst>
                                          <p:attrName>style.visibility</p:attrName>
                                        </p:attrNameLst>
                                      </p:cBhvr>
                                      <p:to>
                                        <p:strVal val="hidden"/>
                                      </p:to>
                                    </p:set>
                                  </p:childTnLst>
                                </p:cTn>
                              </p:par>
                            </p:childTnLst>
                          </p:cTn>
                        </p:par>
                        <p:par>
                          <p:cTn id="29" fill="hold">
                            <p:stCondLst>
                              <p:cond delay="1500"/>
                            </p:stCondLst>
                            <p:childTnLst>
                              <p:par>
                                <p:cTn id="30" presetID="1" presetClass="entr" presetSubtype="0" fill="hold" nodeType="afterEffect">
                                  <p:stCondLst>
                                    <p:cond delay="0"/>
                                  </p:stCondLst>
                                  <p:childTnLst>
                                    <p:set>
                                      <p:cBhvr>
                                        <p:cTn id="31"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3.2.2. Yıllık Rehberlik Programı Güncelleme </a:t>
            </a:r>
            <a:endParaRPr lang="tr-TR" sz="1600" b="1" dirty="0">
              <a:solidFill>
                <a:schemeClr val="bg1"/>
              </a:solidFill>
              <a:latin typeface="Arial Narrow" pitchFamily="34" charset="0"/>
            </a:endParaRPr>
          </a:p>
        </p:txBody>
      </p:sp>
      <p:pic>
        <p:nvPicPr>
          <p:cNvPr id="5" name="4 Resim" descr="xyz.jpg"/>
          <p:cNvPicPr>
            <a:picLocks noChangeAspect="1"/>
          </p:cNvPicPr>
          <p:nvPr/>
        </p:nvPicPr>
        <p:blipFill>
          <a:blip r:embed="rId3"/>
          <a:stretch>
            <a:fillRect/>
          </a:stretch>
        </p:blipFill>
        <p:spPr>
          <a:xfrm>
            <a:off x="0" y="676075"/>
            <a:ext cx="9144000" cy="4467443"/>
          </a:xfrm>
          <a:prstGeom prst="rect">
            <a:avLst/>
          </a:prstGeom>
        </p:spPr>
      </p:pic>
      <p:sp>
        <p:nvSpPr>
          <p:cNvPr id="6" name="5 Metin kutusu"/>
          <p:cNvSpPr txBox="1"/>
          <p:nvPr/>
        </p:nvSpPr>
        <p:spPr>
          <a:xfrm>
            <a:off x="2143108" y="1000677"/>
            <a:ext cx="7000892" cy="4154984"/>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Eğitim-öğretim yılı için ders yılı başında öğrencilerin rehberlik ihtiyaçları doğrultusunda yıllık rehberlik programı hazırlanır.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Ancak yıl içerisinde oluşabilecek ihtiyaçlardan dolayı ileri tarihli yeni çalışmalar planlanıp uygulanabilir.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Yıllık  programda  güncelleme,  programda  olduğu  halde  henüz  yapılmamış (zamanı gelmemiş)  çalışmaları  değiştirmek  ya  da  ihtiyaç  oluşan  yeni çalışmaları programa eklemek için kullanılır.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Örneğin, Ekim ayının 3. haftasında yapılması planlanan veli semineri o hafta rehberlik öğretmeninin hizmet içi eğitime alınmış olmasından dolayı yapılamayacaktır. Bu durumda Ekim 3.haftaya hizmet içi eğitimi eklemek ve veli seminerini ileri bir tarihe ertelemek için yıllık programın güncellenmesi gerekir.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Güncelleme işleminde öncelikle veli semineri ilgili haftadan silinir. (+) yeni butonuna basılır. Ekim 3. haftaya hizmet içi eğitim için giriş yapıldıktan sonra </a:t>
            </a:r>
            <a:r>
              <a:rPr lang="tr-TR" sz="1400" b="1" dirty="0" smtClean="0">
                <a:latin typeface="Arial Unicode MS" pitchFamily="34" charset="-128"/>
                <a:ea typeface="Arial Unicode MS" pitchFamily="34" charset="-128"/>
                <a:cs typeface="Arial Unicode MS" pitchFamily="34" charset="-128"/>
              </a:rPr>
              <a:t>‘’Kaydet’’ </a:t>
            </a:r>
            <a:r>
              <a:rPr lang="tr-TR" sz="1400" dirty="0" smtClean="0">
                <a:latin typeface="Arial Unicode MS" pitchFamily="34" charset="-128"/>
                <a:ea typeface="Arial Unicode MS" pitchFamily="34" charset="-128"/>
                <a:cs typeface="Arial Unicode MS" pitchFamily="34" charset="-128"/>
              </a:rPr>
              <a:t>işlemi yapılır. İlgili çalışma haftalık programa eklenmek üzere haftalık program girişi ekranına yansır (Bkz. Haftalık Program Güncelleme). Veli semineri için ileri tarihli yeni bir kayıt yapılır.</a:t>
            </a:r>
          </a:p>
        </p:txBody>
      </p:sp>
      <p:pic>
        <p:nvPicPr>
          <p:cNvPr id="7" name="6 Resim" descr="BÖLÜM-3.jpg"/>
          <p:cNvPicPr>
            <a:picLocks noChangeAspect="1"/>
          </p:cNvPicPr>
          <p:nvPr/>
        </p:nvPicPr>
        <p:blipFill>
          <a:blip r:embed="rId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Rehberlik Programı Hazırlama.mp4">
            <a:hlinkClick r:id="" action="ppaction://media"/>
          </p:cNvPr>
          <p:cNvPicPr>
            <a:picLocks noRot="1" noChangeAspect="1"/>
          </p:cNvPicPr>
          <p:nvPr>
            <a:videoFile r:link="rId1"/>
          </p:nvPr>
        </p:nvPicPr>
        <p:blipFill>
          <a:blip r:embed="rId4"/>
          <a:stretch>
            <a:fillRect/>
          </a:stretch>
        </p:blipFill>
        <p:spPr>
          <a:xfrm>
            <a:off x="-1500230" y="0"/>
            <a:ext cx="12144460" cy="51435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3.2.3. Haftalık Program Hazırlama </a:t>
            </a:r>
            <a:endParaRPr lang="tr-TR" sz="1600" b="1" dirty="0">
              <a:solidFill>
                <a:schemeClr val="bg1"/>
              </a:solidFill>
              <a:latin typeface="Arial Narrow" pitchFamily="34" charset="0"/>
            </a:endParaRPr>
          </a:p>
        </p:txBody>
      </p:sp>
      <p:pic>
        <p:nvPicPr>
          <p:cNvPr id="8" name="7 Resim" descr="Haftalık Program Şablon111.jpg"/>
          <p:cNvPicPr>
            <a:picLocks noChangeAspect="1"/>
          </p:cNvPicPr>
          <p:nvPr/>
        </p:nvPicPr>
        <p:blipFill>
          <a:blip r:embed="rId3"/>
          <a:stretch>
            <a:fillRect/>
          </a:stretch>
        </p:blipFill>
        <p:spPr>
          <a:xfrm>
            <a:off x="0" y="676075"/>
            <a:ext cx="9144000" cy="4467443"/>
          </a:xfrm>
          <a:prstGeom prst="rect">
            <a:avLst/>
          </a:prstGeom>
        </p:spPr>
      </p:pic>
      <p:sp>
        <p:nvSpPr>
          <p:cNvPr id="6" name="5 Metin kutusu"/>
          <p:cNvSpPr txBox="1"/>
          <p:nvPr/>
        </p:nvSpPr>
        <p:spPr>
          <a:xfrm>
            <a:off x="2143108" y="1780000"/>
            <a:ext cx="7000892" cy="2462213"/>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Rehberlik öğretmeni tarafından  yıllık  rehberlik  programı  doğrultusunda, haftalık olarak hazırlanan programdır, </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Birden  fazla rehberlik  öğretmeni  bulunan  okullarda  her  bir rehberlik öğretmeni, sorumluluk paylaşımına göre kendi haftalık programını hazırlar,</a:t>
            </a:r>
            <a:r>
              <a:rPr lang="tr-TR" sz="1400" b="1" dirty="0" smtClean="0">
                <a:latin typeface="Arial Unicode MS" pitchFamily="34" charset="-128"/>
                <a:ea typeface="Arial Unicode MS" pitchFamily="34" charset="-128"/>
                <a:cs typeface="Arial Unicode MS" pitchFamily="34" charset="-128"/>
              </a:rPr>
              <a:t> </a:t>
            </a:r>
          </a:p>
          <a:p>
            <a:pPr algn="just"/>
            <a:endParaRPr lang="tr-TR" sz="1400" b="1" dirty="0" smtClean="0">
              <a:latin typeface="Arial Unicode MS" pitchFamily="34" charset="-128"/>
              <a:ea typeface="Arial Unicode MS" pitchFamily="34" charset="-128"/>
              <a:cs typeface="Arial Unicode MS" pitchFamily="34" charset="-128"/>
            </a:endParaRPr>
          </a:p>
          <a:p>
            <a:pPr algn="just"/>
            <a:r>
              <a:rPr lang="tr-TR" sz="1400" b="1" dirty="0" smtClean="0">
                <a:latin typeface="Arial Unicode MS" pitchFamily="34" charset="-128"/>
                <a:ea typeface="Arial Unicode MS" pitchFamily="34" charset="-128"/>
                <a:cs typeface="Arial Unicode MS" pitchFamily="34" charset="-128"/>
              </a:rPr>
              <a:t>Haftalık  program  hazırlamak  için  yıllık  rehberlik  programında   tüm hedeflere yönelik en az bir çalışma kaydedilmiş olması gerekir</a:t>
            </a:r>
            <a:r>
              <a:rPr lang="tr-TR" sz="1400" dirty="0" smtClean="0">
                <a:latin typeface="Arial Unicode MS" pitchFamily="34" charset="-128"/>
                <a:ea typeface="Arial Unicode MS" pitchFamily="34" charset="-128"/>
                <a:cs typeface="Arial Unicode MS" pitchFamily="34" charset="-128"/>
              </a:rPr>
              <a:t>. </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Haftalık program, rehberlik öğretmeninin programlı çalışması ve kendi programını elektronik ortamda görüntüleyebilmesi için hazırlanmaktadır, </a:t>
            </a:r>
          </a:p>
        </p:txBody>
      </p:sp>
      <p:pic>
        <p:nvPicPr>
          <p:cNvPr id="7" name="6 Resim" descr="BÖLÜM-3.jpg"/>
          <p:cNvPicPr>
            <a:picLocks noChangeAspect="1"/>
          </p:cNvPicPr>
          <p:nvPr/>
        </p:nvPicPr>
        <p:blipFill>
          <a:blip r:embed="rId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Haftalık Program Şablon111.jpg"/>
          <p:cNvPicPr>
            <a:picLocks noChangeAspect="1"/>
          </p:cNvPicPr>
          <p:nvPr/>
        </p:nvPicPr>
        <p:blipFill>
          <a:blip r:embed="rId3"/>
          <a:stretch>
            <a:fillRect/>
          </a:stretch>
        </p:blipFill>
        <p:spPr>
          <a:xfrm>
            <a:off x="0" y="676075"/>
            <a:ext cx="9144000" cy="4467443"/>
          </a:xfrm>
          <a:prstGeom prst="rect">
            <a:avLst/>
          </a:prstGeom>
        </p:spPr>
      </p:pic>
      <p:sp>
        <p:nvSpPr>
          <p:cNvPr id="5" name="4 Metin kutusu"/>
          <p:cNvSpPr txBox="1"/>
          <p:nvPr/>
        </p:nvSpPr>
        <p:spPr>
          <a:xfrm>
            <a:off x="2143108" y="1780000"/>
            <a:ext cx="7000892" cy="2677656"/>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Haftalık programda yer alan zaman dilimleri kesin sınırlarla ayrılmış olmakla birlikte rehberlik hizmetlerinin esnek bir tarafı olduğu göz önünde bulundurulmalıdır,</a:t>
            </a:r>
            <a:endParaRPr lang="tr-TR" sz="10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Çalışma için ayrılan zaman, görüşmenin içeriği ile ilgili olarak kısalabilir ya da uzayabilir,</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Çalışma öngörülenden daha uzun sürmesi sebebi ile yapılamayan bir sonraki çalışma için açıklama girişi mevcuttur (Bkz. Haftalık program güncelleme). </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Haftalık program hazırlamak için MEBBİS e-Rehberlik sekmesi seçildikten sonra sayfanın sol tarafında açılan menüden "Rehberlik Programı Hazırlama" sekmesi seçilir.</a:t>
            </a:r>
          </a:p>
          <a:p>
            <a:pPr algn="just"/>
            <a:endParaRPr lang="tr-TR" sz="1400" dirty="0" smtClean="0">
              <a:latin typeface="Arial Unicode MS" pitchFamily="34" charset="-128"/>
              <a:ea typeface="Arial Unicode MS" pitchFamily="34" charset="-128"/>
              <a:cs typeface="Arial Unicode MS" pitchFamily="34" charset="-128"/>
            </a:endParaRPr>
          </a:p>
        </p:txBody>
      </p:sp>
      <p:pic>
        <p:nvPicPr>
          <p:cNvPr id="4" name="3 Resim" descr="BÖLÜM-3.jpg"/>
          <p:cNvPicPr>
            <a:picLocks noChangeAspect="1"/>
          </p:cNvPicPr>
          <p:nvPr/>
        </p:nvPicPr>
        <p:blipFill>
          <a:blip r:embed="rId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Haftalık Program Şablon111.jpg"/>
          <p:cNvPicPr>
            <a:picLocks noChangeAspect="1"/>
          </p:cNvPicPr>
          <p:nvPr/>
        </p:nvPicPr>
        <p:blipFill>
          <a:blip r:embed="rId3"/>
          <a:stretch>
            <a:fillRect/>
          </a:stretch>
        </p:blipFill>
        <p:spPr>
          <a:xfrm>
            <a:off x="0" y="676075"/>
            <a:ext cx="9144000" cy="4467443"/>
          </a:xfrm>
          <a:prstGeom prst="rect">
            <a:avLst/>
          </a:prstGeom>
        </p:spPr>
      </p:pic>
      <p:sp>
        <p:nvSpPr>
          <p:cNvPr id="5" name="4 Metin kutusu"/>
          <p:cNvSpPr txBox="1"/>
          <p:nvPr/>
        </p:nvSpPr>
        <p:spPr>
          <a:xfrm>
            <a:off x="2143108" y="1780000"/>
            <a:ext cx="7000892" cy="289310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Haftalık program iki aşamada hazırlanmaktadır. </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b="1" dirty="0" smtClean="0">
                <a:latin typeface="Arial Unicode MS" pitchFamily="34" charset="-128"/>
                <a:ea typeface="Arial Unicode MS" pitchFamily="34" charset="-128"/>
                <a:cs typeface="Arial Unicode MS" pitchFamily="34" charset="-128"/>
              </a:rPr>
              <a:t>1.Aşama:</a:t>
            </a:r>
            <a:r>
              <a:rPr lang="tr-TR" sz="1400" dirty="0" smtClean="0">
                <a:latin typeface="Arial Unicode MS" pitchFamily="34" charset="-128"/>
                <a:ea typeface="Arial Unicode MS" pitchFamily="34" charset="-128"/>
                <a:cs typeface="Arial Unicode MS" pitchFamily="34" charset="-128"/>
              </a:rPr>
              <a:t>Rehberlik öğretmeninin ilgili haftada, randevular ve yıllık rehberlik programında yer alan çalışmalar dışındaki çalışmalarını (dosyalama işlemleri, resmi yazı yazma, görüşme özeti yazma, haftalık program hazırlama, veri girişlerini yapma vb.) yürütebilmesi amacıyla kendisine özel çalışma süresi oluşturduğu </a:t>
            </a:r>
            <a:r>
              <a:rPr lang="tr-TR" sz="1400" b="1" dirty="0" smtClean="0">
                <a:latin typeface="Arial Unicode MS" pitchFamily="34" charset="-128"/>
                <a:ea typeface="Arial Unicode MS" pitchFamily="34" charset="-128"/>
                <a:cs typeface="Arial Unicode MS" pitchFamily="34" charset="-128"/>
              </a:rPr>
              <a:t>‘’Kapalı Saat İşlemleri’’ </a:t>
            </a:r>
            <a:r>
              <a:rPr lang="tr-TR" sz="1400" dirty="0" err="1" smtClean="0">
                <a:latin typeface="Arial Unicode MS" pitchFamily="34" charset="-128"/>
                <a:ea typeface="Arial Unicode MS" pitchFamily="34" charset="-128"/>
                <a:cs typeface="Arial Unicode MS" pitchFamily="34" charset="-128"/>
              </a:rPr>
              <a:t>nin</a:t>
            </a:r>
            <a:r>
              <a:rPr lang="tr-TR" sz="1400" dirty="0" smtClean="0">
                <a:latin typeface="Arial Unicode MS" pitchFamily="34" charset="-128"/>
                <a:ea typeface="Arial Unicode MS" pitchFamily="34" charset="-128"/>
                <a:cs typeface="Arial Unicode MS" pitchFamily="34" charset="-128"/>
              </a:rPr>
              <a:t> yapıldığı aşama, </a:t>
            </a:r>
          </a:p>
          <a:p>
            <a:pPr algn="just"/>
            <a:endParaRPr lang="tr-TR" sz="1400" b="1" dirty="0" smtClean="0">
              <a:latin typeface="Arial Unicode MS" pitchFamily="34" charset="-128"/>
              <a:ea typeface="Arial Unicode MS" pitchFamily="34" charset="-128"/>
              <a:cs typeface="Arial Unicode MS" pitchFamily="34" charset="-128"/>
            </a:endParaRPr>
          </a:p>
          <a:p>
            <a:pPr algn="just"/>
            <a:r>
              <a:rPr lang="tr-TR" sz="1400" b="1" dirty="0" smtClean="0">
                <a:latin typeface="Arial Unicode MS" pitchFamily="34" charset="-128"/>
                <a:ea typeface="Arial Unicode MS" pitchFamily="34" charset="-128"/>
                <a:cs typeface="Arial Unicode MS" pitchFamily="34" charset="-128"/>
              </a:rPr>
              <a:t>2.Aşama:</a:t>
            </a:r>
            <a:r>
              <a:rPr lang="tr-TR" sz="1400" dirty="0" smtClean="0">
                <a:latin typeface="Arial Unicode MS" pitchFamily="34" charset="-128"/>
                <a:ea typeface="Arial Unicode MS" pitchFamily="34" charset="-128"/>
                <a:cs typeface="Arial Unicode MS" pitchFamily="34" charset="-128"/>
              </a:rPr>
              <a:t>Rehberlik öğretmeninin yıllık programda yer alan ve hafta boyunca yapacağı çalışmaları ile öğrenci ve veli randevularını girdiği </a:t>
            </a:r>
            <a:r>
              <a:rPr lang="tr-TR" sz="1400" b="1" dirty="0" smtClean="0">
                <a:latin typeface="Arial Unicode MS" pitchFamily="34" charset="-128"/>
                <a:ea typeface="Arial Unicode MS" pitchFamily="34" charset="-128"/>
                <a:cs typeface="Arial Unicode MS" pitchFamily="34" charset="-128"/>
              </a:rPr>
              <a:t>‘’Haftalık Program’</a:t>
            </a:r>
            <a:r>
              <a:rPr lang="tr-TR" sz="1400" dirty="0" smtClean="0">
                <a:latin typeface="Arial Unicode MS" pitchFamily="34" charset="-128"/>
                <a:ea typeface="Arial Unicode MS" pitchFamily="34" charset="-128"/>
                <a:cs typeface="Arial Unicode MS" pitchFamily="34" charset="-128"/>
              </a:rPr>
              <a:t>’</a:t>
            </a:r>
            <a:r>
              <a:rPr lang="tr-TR" sz="1400" dirty="0" err="1" smtClean="0">
                <a:latin typeface="Arial Unicode MS" pitchFamily="34" charset="-128"/>
                <a:ea typeface="Arial Unicode MS" pitchFamily="34" charset="-128"/>
                <a:cs typeface="Arial Unicode MS" pitchFamily="34" charset="-128"/>
              </a:rPr>
              <a:t>ın</a:t>
            </a:r>
            <a:r>
              <a:rPr lang="tr-TR" sz="1400" dirty="0" smtClean="0">
                <a:latin typeface="Arial Unicode MS" pitchFamily="34" charset="-128"/>
                <a:ea typeface="Arial Unicode MS" pitchFamily="34" charset="-128"/>
                <a:cs typeface="Arial Unicode MS" pitchFamily="34" charset="-128"/>
              </a:rPr>
              <a:t> hazırlandığı aşamadır. </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Haftalık program kurum müdürü tarafından görüntülenebilmektedir. </a:t>
            </a:r>
            <a:endParaRPr lang="tr-TR" sz="1000" dirty="0" smtClean="0">
              <a:latin typeface="Arial Unicode MS" pitchFamily="34" charset="-128"/>
              <a:ea typeface="Arial Unicode MS" pitchFamily="34" charset="-128"/>
              <a:cs typeface="Arial Unicode MS" pitchFamily="34" charset="-128"/>
            </a:endParaRPr>
          </a:p>
        </p:txBody>
      </p:sp>
      <p:pic>
        <p:nvPicPr>
          <p:cNvPr id="4" name="3 Resim" descr="BÖLÜM-3.jpg"/>
          <p:cNvPicPr>
            <a:picLocks noChangeAspect="1"/>
          </p:cNvPicPr>
          <p:nvPr/>
        </p:nvPicPr>
        <p:blipFill>
          <a:blip r:embed="rId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9 Resim" descr="wwwwww.jpg"/>
          <p:cNvPicPr>
            <a:picLocks noChangeAspect="1"/>
          </p:cNvPicPr>
          <p:nvPr/>
        </p:nvPicPr>
        <p:blipFill>
          <a:blip r:embed="rId3"/>
          <a:stretch>
            <a:fillRect/>
          </a:stretch>
        </p:blipFill>
        <p:spPr>
          <a:xfrm>
            <a:off x="0" y="666768"/>
            <a:ext cx="9144000" cy="4476750"/>
          </a:xfrm>
          <a:prstGeom prst="rect">
            <a:avLst/>
          </a:prstGeom>
        </p:spPr>
      </p:pic>
      <p:pic>
        <p:nvPicPr>
          <p:cNvPr id="21" name="Picture 9"/>
          <p:cNvPicPr>
            <a:picLocks noChangeAspect="1" noChangeArrowheads="1"/>
          </p:cNvPicPr>
          <p:nvPr/>
        </p:nvPicPr>
        <p:blipFill>
          <a:blip r:embed="rId4"/>
          <a:srcRect/>
          <a:stretch>
            <a:fillRect/>
          </a:stretch>
        </p:blipFill>
        <p:spPr bwMode="auto">
          <a:xfrm>
            <a:off x="2285984" y="1857370"/>
            <a:ext cx="6643734" cy="785818"/>
          </a:xfrm>
          <a:prstGeom prst="rect">
            <a:avLst/>
          </a:prstGeom>
          <a:noFill/>
          <a:ln w="9525">
            <a:noFill/>
            <a:miter lim="800000"/>
            <a:headEnd/>
            <a:tailEnd/>
          </a:ln>
          <a:effectLst/>
        </p:spPr>
      </p:pic>
      <p:sp>
        <p:nvSpPr>
          <p:cNvPr id="22" name="21 Metin kutusu"/>
          <p:cNvSpPr txBox="1"/>
          <p:nvPr/>
        </p:nvSpPr>
        <p:spPr>
          <a:xfrm>
            <a:off x="2214546" y="2786064"/>
            <a:ext cx="6929454" cy="1046440"/>
          </a:xfrm>
          <a:prstGeom prst="rect">
            <a:avLst/>
          </a:prstGeom>
          <a:noFill/>
        </p:spPr>
        <p:txBody>
          <a:bodyPr wrap="square" rtlCol="0">
            <a:spAutoFit/>
          </a:bodyPr>
          <a:lstStyle/>
          <a:p>
            <a:r>
              <a:rPr lang="tr-TR" sz="1400" dirty="0" smtClean="0">
                <a:latin typeface="Arial Unicode MS" pitchFamily="34" charset="-128"/>
                <a:ea typeface="Arial Unicode MS" pitchFamily="34" charset="-128"/>
                <a:cs typeface="Arial Unicode MS" pitchFamily="34" charset="-128"/>
              </a:rPr>
              <a:t>Bakanlık düzeyinde belirlenen 2 “Genel Hedef’e”</a:t>
            </a:r>
          </a:p>
          <a:p>
            <a:endParaRPr lang="tr-TR" sz="1000" dirty="0" smtClean="0">
              <a:latin typeface="Arial Unicode MS" pitchFamily="34" charset="-128"/>
              <a:ea typeface="Arial Unicode MS" pitchFamily="34" charset="-128"/>
              <a:cs typeface="Arial Unicode MS" pitchFamily="34" charset="-128"/>
            </a:endParaRPr>
          </a:p>
          <a:p>
            <a:r>
              <a:rPr lang="tr-TR" sz="1400" dirty="0" smtClean="0">
                <a:latin typeface="Arial Unicode MS" pitchFamily="34" charset="-128"/>
                <a:ea typeface="Arial Unicode MS" pitchFamily="34" charset="-128"/>
                <a:cs typeface="Arial Unicode MS" pitchFamily="34" charset="-128"/>
              </a:rPr>
              <a:t>İl düzeyinde belirlenen 2 “Yerel Hedef’e”</a:t>
            </a:r>
          </a:p>
          <a:p>
            <a:endParaRPr lang="tr-TR" sz="1000" dirty="0" smtClean="0">
              <a:latin typeface="Arial Unicode MS" pitchFamily="34" charset="-128"/>
              <a:ea typeface="Arial Unicode MS" pitchFamily="34" charset="-128"/>
              <a:cs typeface="Arial Unicode MS" pitchFamily="34" charset="-128"/>
            </a:endParaRPr>
          </a:p>
          <a:p>
            <a:r>
              <a:rPr lang="tr-TR" sz="1400" dirty="0" smtClean="0">
                <a:latin typeface="Arial Unicode MS" pitchFamily="34" charset="-128"/>
                <a:ea typeface="Arial Unicode MS" pitchFamily="34" charset="-128"/>
                <a:cs typeface="Arial Unicode MS" pitchFamily="34" charset="-128"/>
              </a:rPr>
              <a:t>Okul düzeyinde belirlenen  2 “Özel Hedef’e”</a:t>
            </a:r>
          </a:p>
        </p:txBody>
      </p:sp>
      <p:sp>
        <p:nvSpPr>
          <p:cNvPr id="23" name="22 Metin kutusu"/>
          <p:cNvSpPr txBox="1"/>
          <p:nvPr/>
        </p:nvSpPr>
        <p:spPr>
          <a:xfrm>
            <a:off x="2143108" y="4214824"/>
            <a:ext cx="7000892" cy="738664"/>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Toplamda 6 tane hedefe yönelik çalışmalara Rehberlik Programı Yıllık Program Girişinde yer verilmediği için, “Haftalık Program Girişi” sekmesine giriş yapılamamaktadır.</a:t>
            </a:r>
          </a:p>
        </p:txBody>
      </p:sp>
      <p:pic>
        <p:nvPicPr>
          <p:cNvPr id="1027" name="Picture 3"/>
          <p:cNvPicPr>
            <a:picLocks noChangeAspect="1" noChangeArrowheads="1"/>
          </p:cNvPicPr>
          <p:nvPr/>
        </p:nvPicPr>
        <p:blipFill>
          <a:blip r:embed="rId5"/>
          <a:srcRect/>
          <a:stretch>
            <a:fillRect/>
          </a:stretch>
        </p:blipFill>
        <p:spPr bwMode="auto">
          <a:xfrm>
            <a:off x="142858" y="1428742"/>
            <a:ext cx="2000250" cy="180975"/>
          </a:xfrm>
          <a:prstGeom prst="rect">
            <a:avLst/>
          </a:prstGeom>
          <a:noFill/>
          <a:ln w="9525">
            <a:noFill/>
            <a:miter lim="800000"/>
            <a:headEnd/>
            <a:tailEnd/>
          </a:ln>
          <a:effectLst/>
        </p:spPr>
      </p:pic>
      <p:pic>
        <p:nvPicPr>
          <p:cNvPr id="27" name="26 Resim" descr="Haftalık Program-Uyarı.jpg"/>
          <p:cNvPicPr>
            <a:picLocks noChangeAspect="1"/>
          </p:cNvPicPr>
          <p:nvPr/>
        </p:nvPicPr>
        <p:blipFill>
          <a:blip r:embed="rId6"/>
          <a:stretch>
            <a:fillRect/>
          </a:stretch>
        </p:blipFill>
        <p:spPr>
          <a:xfrm>
            <a:off x="5214942" y="928676"/>
            <a:ext cx="2500330" cy="571504"/>
          </a:xfrm>
          <a:prstGeom prst="rect">
            <a:avLst/>
          </a:prstGeom>
        </p:spPr>
      </p:pic>
      <p:pic>
        <p:nvPicPr>
          <p:cNvPr id="8" name="7 Resim" descr="BÖLÜM-3.jpg"/>
          <p:cNvPicPr>
            <a:picLocks noChangeAspect="1"/>
          </p:cNvPicPr>
          <p:nvPr/>
        </p:nvPicPr>
        <p:blipFill>
          <a:blip r:embed="rId7"/>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1500"/>
                            </p:stCondLst>
                            <p:childTnLst>
                              <p:par>
                                <p:cTn id="15" presetID="27" presetClass="entr" presetSubtype="0" fill="hold" nodeType="afterEffect">
                                  <p:stCondLst>
                                    <p:cond delay="0"/>
                                  </p:stCondLst>
                                  <p:iterate type="lt">
                                    <p:tmPct val="50000"/>
                                  </p:iterate>
                                  <p:childTnLst>
                                    <p:set>
                                      <p:cBhvr>
                                        <p:cTn id="16" dur="1" fill="hold">
                                          <p:stCondLst>
                                            <p:cond delay="0"/>
                                          </p:stCondLst>
                                        </p:cTn>
                                        <p:tgtEl>
                                          <p:spTgt spid="22">
                                            <p:txEl>
                                              <p:pRg st="0" end="0"/>
                                            </p:txEl>
                                          </p:spTgt>
                                        </p:tgtEl>
                                        <p:attrNameLst>
                                          <p:attrName>style.visibility</p:attrName>
                                        </p:attrNameLst>
                                      </p:cBhvr>
                                      <p:to>
                                        <p:strVal val="visible"/>
                                      </p:to>
                                    </p:set>
                                    <p:anim calcmode="discrete" valueType="clr">
                                      <p:cBhvr override="childStyle">
                                        <p:cTn id="17" dur="80"/>
                                        <p:tgtEl>
                                          <p:spTgt spid="22">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18" dur="80"/>
                                        <p:tgtEl>
                                          <p:spTgt spid="22">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22">
                                            <p:txEl>
                                              <p:pRg st="0" end="0"/>
                                            </p:txEl>
                                          </p:spTgt>
                                        </p:tgtEl>
                                        <p:attrNameLst>
                                          <p:attrName>fill.type</p:attrName>
                                        </p:attrNameLst>
                                      </p:cBhvr>
                                      <p:to>
                                        <p:strVal val="solid"/>
                                      </p:to>
                                    </p:set>
                                  </p:childTnLst>
                                </p:cTn>
                              </p:par>
                            </p:childTnLst>
                          </p:cTn>
                        </p:par>
                        <p:par>
                          <p:cTn id="20" fill="hold">
                            <p:stCondLst>
                              <p:cond delay="322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22">
                                            <p:txEl>
                                              <p:pRg st="2" end="2"/>
                                            </p:txEl>
                                          </p:spTgt>
                                        </p:tgtEl>
                                        <p:attrNameLst>
                                          <p:attrName>style.visibility</p:attrName>
                                        </p:attrNameLst>
                                      </p:cBhvr>
                                      <p:to>
                                        <p:strVal val="visible"/>
                                      </p:to>
                                    </p:set>
                                    <p:anim calcmode="discrete" valueType="clr">
                                      <p:cBhvr override="childStyle">
                                        <p:cTn id="23" dur="80"/>
                                        <p:tgtEl>
                                          <p:spTgt spid="22">
                                            <p:txEl>
                                              <p:pRg st="2" end="2"/>
                                            </p:txEl>
                                          </p:spTgt>
                                        </p:tgtEl>
                                        <p:attrNameLst>
                                          <p:attrName>style.color</p:attrName>
                                        </p:attrNameLst>
                                      </p:cBhvr>
                                      <p:tavLst>
                                        <p:tav tm="0">
                                          <p:val>
                                            <p:clrVal>
                                              <a:schemeClr val="bg1"/>
                                            </p:clrVal>
                                          </p:val>
                                        </p:tav>
                                        <p:tav tm="50000">
                                          <p:val>
                                            <p:clrVal>
                                              <a:schemeClr val="tx1"/>
                                            </p:clrVal>
                                          </p:val>
                                        </p:tav>
                                      </p:tavLst>
                                    </p:anim>
                                    <p:anim calcmode="discrete" valueType="clr">
                                      <p:cBhvr>
                                        <p:cTn id="24" dur="80"/>
                                        <p:tgtEl>
                                          <p:spTgt spid="22">
                                            <p:txEl>
                                              <p:pRg st="2" end="2"/>
                                            </p:txEl>
                                          </p:spTgt>
                                        </p:tgtEl>
                                        <p:attrNameLst>
                                          <p:attrName>fillcolor</p:attrName>
                                        </p:attrNameLst>
                                      </p:cBhvr>
                                      <p:tavLst>
                                        <p:tav tm="0">
                                          <p:val>
                                            <p:clrVal>
                                              <a:schemeClr val="accent2"/>
                                            </p:clrVal>
                                          </p:val>
                                        </p:tav>
                                        <p:tav tm="50000">
                                          <p:val>
                                            <p:clrVal>
                                              <a:schemeClr val="hlink"/>
                                            </p:clrVal>
                                          </p:val>
                                        </p:tav>
                                      </p:tavLst>
                                    </p:anim>
                                    <p:set>
                                      <p:cBhvr>
                                        <p:cTn id="25" dur="80"/>
                                        <p:tgtEl>
                                          <p:spTgt spid="22">
                                            <p:txEl>
                                              <p:pRg st="2" end="2"/>
                                            </p:txEl>
                                          </p:spTgt>
                                        </p:tgtEl>
                                        <p:attrNameLst>
                                          <p:attrName>fill.type</p:attrName>
                                        </p:attrNameLst>
                                      </p:cBhvr>
                                      <p:to>
                                        <p:strVal val="solid"/>
                                      </p:to>
                                    </p:set>
                                  </p:childTnLst>
                                </p:cTn>
                              </p:par>
                            </p:childTnLst>
                          </p:cTn>
                        </p:par>
                        <p:par>
                          <p:cTn id="26" fill="hold">
                            <p:stCondLst>
                              <p:cond delay="4700"/>
                            </p:stCondLst>
                            <p:childTnLst>
                              <p:par>
                                <p:cTn id="27" presetID="27" presetClass="entr" presetSubtype="0" fill="hold" nodeType="afterEffect">
                                  <p:stCondLst>
                                    <p:cond delay="0"/>
                                  </p:stCondLst>
                                  <p:iterate type="lt">
                                    <p:tmPct val="50000"/>
                                  </p:iterate>
                                  <p:childTnLst>
                                    <p:set>
                                      <p:cBhvr>
                                        <p:cTn id="28" dur="1" fill="hold">
                                          <p:stCondLst>
                                            <p:cond delay="0"/>
                                          </p:stCondLst>
                                        </p:cTn>
                                        <p:tgtEl>
                                          <p:spTgt spid="22">
                                            <p:txEl>
                                              <p:pRg st="4" end="4"/>
                                            </p:txEl>
                                          </p:spTgt>
                                        </p:tgtEl>
                                        <p:attrNameLst>
                                          <p:attrName>style.visibility</p:attrName>
                                        </p:attrNameLst>
                                      </p:cBhvr>
                                      <p:to>
                                        <p:strVal val="visible"/>
                                      </p:to>
                                    </p:set>
                                    <p:anim calcmode="discrete" valueType="clr">
                                      <p:cBhvr override="childStyle">
                                        <p:cTn id="29" dur="80"/>
                                        <p:tgtEl>
                                          <p:spTgt spid="22">
                                            <p:txEl>
                                              <p:pRg st="4" end="4"/>
                                            </p:txEl>
                                          </p:spTgt>
                                        </p:tgtEl>
                                        <p:attrNameLst>
                                          <p:attrName>style.color</p:attrName>
                                        </p:attrNameLst>
                                      </p:cBhvr>
                                      <p:tavLst>
                                        <p:tav tm="0">
                                          <p:val>
                                            <p:clrVal>
                                              <a:schemeClr val="bg1"/>
                                            </p:clrVal>
                                          </p:val>
                                        </p:tav>
                                        <p:tav tm="50000">
                                          <p:val>
                                            <p:clrVal>
                                              <a:schemeClr val="tx1"/>
                                            </p:clrVal>
                                          </p:val>
                                        </p:tav>
                                      </p:tavLst>
                                    </p:anim>
                                    <p:anim calcmode="discrete" valueType="clr">
                                      <p:cBhvr>
                                        <p:cTn id="30" dur="80"/>
                                        <p:tgtEl>
                                          <p:spTgt spid="22">
                                            <p:txEl>
                                              <p:pRg st="4" end="4"/>
                                            </p:txEl>
                                          </p:spTgt>
                                        </p:tgtEl>
                                        <p:attrNameLst>
                                          <p:attrName>fillcolor</p:attrName>
                                        </p:attrNameLst>
                                      </p:cBhvr>
                                      <p:tavLst>
                                        <p:tav tm="0">
                                          <p:val>
                                            <p:clrVal>
                                              <a:schemeClr val="accent2"/>
                                            </p:clrVal>
                                          </p:val>
                                        </p:tav>
                                        <p:tav tm="50000">
                                          <p:val>
                                            <p:clrVal>
                                              <a:schemeClr val="hlink"/>
                                            </p:clrVal>
                                          </p:val>
                                        </p:tav>
                                      </p:tavLst>
                                    </p:anim>
                                    <p:set>
                                      <p:cBhvr>
                                        <p:cTn id="31" dur="80"/>
                                        <p:tgtEl>
                                          <p:spTgt spid="22">
                                            <p:txEl>
                                              <p:pRg st="4" end="4"/>
                                            </p:txEl>
                                          </p:spTgt>
                                        </p:tgtEl>
                                        <p:attrNameLst>
                                          <p:attrName>fill.type</p:attrName>
                                        </p:attrNameLst>
                                      </p:cBhvr>
                                      <p:to>
                                        <p:strVal val="solid"/>
                                      </p:to>
                                    </p:set>
                                  </p:childTnLst>
                                </p:cTn>
                              </p:par>
                            </p:childTnLst>
                          </p:cTn>
                        </p:par>
                        <p:par>
                          <p:cTn id="32" fill="hold">
                            <p:stCondLst>
                              <p:cond delay="6220"/>
                            </p:stCondLst>
                            <p:childTnLst>
                              <p:par>
                                <p:cTn id="33" presetID="10" presetClass="entr" presetSubtype="0" fill="hold" nodeType="after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1000"/>
                                        <p:tgtEl>
                                          <p:spTgt spid="2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7"/>
                                        </p:tgtEl>
                                        <p:attrNameLst>
                                          <p:attrName>style.visibility</p:attrName>
                                        </p:attrNameLst>
                                      </p:cBhvr>
                                      <p:to>
                                        <p:strVal val="visible"/>
                                      </p:to>
                                    </p:set>
                                  </p:childTnLst>
                                </p:cTn>
                              </p:par>
                            </p:childTnLst>
                          </p:cTn>
                        </p:par>
                        <p:par>
                          <p:cTn id="40" fill="hold">
                            <p:stCondLst>
                              <p:cond delay="0"/>
                            </p:stCondLst>
                            <p:childTnLst>
                              <p:par>
                                <p:cTn id="41" presetID="55"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strVal val="#ppt_w*0.70"/>
                                          </p:val>
                                        </p:tav>
                                        <p:tav tm="100000">
                                          <p:val>
                                            <p:strVal val="#ppt_w"/>
                                          </p:val>
                                        </p:tav>
                                      </p:tavLst>
                                    </p:anim>
                                    <p:anim calcmode="lin" valueType="num">
                                      <p:cBhvr>
                                        <p:cTn id="44" dur="500" fill="hold"/>
                                        <p:tgtEl>
                                          <p:spTgt spid="27"/>
                                        </p:tgtEl>
                                        <p:attrNameLst>
                                          <p:attrName>ppt_h</p:attrName>
                                        </p:attrNameLst>
                                      </p:cBhvr>
                                      <p:tavLst>
                                        <p:tav tm="0">
                                          <p:val>
                                            <p:strVal val="#ppt_h"/>
                                          </p:val>
                                        </p:tav>
                                        <p:tav tm="100000">
                                          <p:val>
                                            <p:strVal val="#ppt_h"/>
                                          </p:val>
                                        </p:tav>
                                      </p:tavLst>
                                    </p:anim>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3.2.4. Haftalık Program Kapalı Saat Girişi Ekranı</a:t>
            </a:r>
          </a:p>
        </p:txBody>
      </p:sp>
      <p:pic>
        <p:nvPicPr>
          <p:cNvPr id="11" name="10 Resim" descr="WWW.jpg"/>
          <p:cNvPicPr>
            <a:picLocks noChangeAspect="1"/>
          </p:cNvPicPr>
          <p:nvPr/>
        </p:nvPicPr>
        <p:blipFill>
          <a:blip r:embed="rId3"/>
          <a:stretch>
            <a:fillRect/>
          </a:stretch>
        </p:blipFill>
        <p:spPr>
          <a:xfrm>
            <a:off x="0" y="671426"/>
            <a:ext cx="9144000" cy="4472092"/>
          </a:xfrm>
          <a:prstGeom prst="rect">
            <a:avLst/>
          </a:prstGeom>
        </p:spPr>
      </p:pic>
      <p:pic>
        <p:nvPicPr>
          <p:cNvPr id="12" name="Picture 2"/>
          <p:cNvPicPr>
            <a:picLocks noChangeAspect="1" noChangeArrowheads="1"/>
          </p:cNvPicPr>
          <p:nvPr/>
        </p:nvPicPr>
        <p:blipFill>
          <a:blip r:embed="rId4"/>
          <a:srcRect/>
          <a:stretch>
            <a:fillRect/>
          </a:stretch>
        </p:blipFill>
        <p:spPr bwMode="auto">
          <a:xfrm>
            <a:off x="28558" y="1142990"/>
            <a:ext cx="2114550" cy="714375"/>
          </a:xfrm>
          <a:prstGeom prst="rect">
            <a:avLst/>
          </a:prstGeom>
          <a:noFill/>
          <a:ln w="9525">
            <a:noFill/>
            <a:miter lim="800000"/>
            <a:headEnd/>
            <a:tailEnd/>
          </a:ln>
          <a:effectLst/>
        </p:spPr>
      </p:pic>
      <p:pic>
        <p:nvPicPr>
          <p:cNvPr id="13" name="Picture 6"/>
          <p:cNvPicPr>
            <a:picLocks noChangeAspect="1" noChangeArrowheads="1"/>
          </p:cNvPicPr>
          <p:nvPr/>
        </p:nvPicPr>
        <p:blipFill>
          <a:blip r:embed="rId5"/>
          <a:srcRect/>
          <a:stretch>
            <a:fillRect/>
          </a:stretch>
        </p:blipFill>
        <p:spPr bwMode="auto">
          <a:xfrm>
            <a:off x="180958" y="1643056"/>
            <a:ext cx="1962150" cy="238125"/>
          </a:xfrm>
          <a:prstGeom prst="rect">
            <a:avLst/>
          </a:prstGeom>
          <a:noFill/>
          <a:ln w="9525">
            <a:noFill/>
            <a:miter lim="800000"/>
            <a:headEnd/>
            <a:tailEnd/>
          </a:ln>
          <a:effectLst/>
        </p:spPr>
      </p:pic>
      <p:pic>
        <p:nvPicPr>
          <p:cNvPr id="15" name="Picture 4"/>
          <p:cNvPicPr>
            <a:picLocks noChangeAspect="1" noChangeArrowheads="1"/>
          </p:cNvPicPr>
          <p:nvPr/>
        </p:nvPicPr>
        <p:blipFill>
          <a:blip r:embed="rId6"/>
          <a:srcRect/>
          <a:stretch>
            <a:fillRect/>
          </a:stretch>
        </p:blipFill>
        <p:spPr bwMode="auto">
          <a:xfrm>
            <a:off x="2643174" y="3303990"/>
            <a:ext cx="6427787" cy="1409700"/>
          </a:xfrm>
          <a:prstGeom prst="rect">
            <a:avLst/>
          </a:prstGeom>
          <a:noFill/>
          <a:ln w="9525">
            <a:noFill/>
            <a:miter lim="800000"/>
            <a:headEnd/>
            <a:tailEnd/>
          </a:ln>
          <a:effectLst/>
        </p:spPr>
      </p:pic>
      <p:pic>
        <p:nvPicPr>
          <p:cNvPr id="17" name="Picture 7"/>
          <p:cNvPicPr>
            <a:picLocks noChangeAspect="1" noChangeArrowheads="1"/>
          </p:cNvPicPr>
          <p:nvPr/>
        </p:nvPicPr>
        <p:blipFill>
          <a:blip r:embed="rId7"/>
          <a:srcRect/>
          <a:stretch>
            <a:fillRect/>
          </a:stretch>
        </p:blipFill>
        <p:spPr bwMode="auto">
          <a:xfrm>
            <a:off x="2635281" y="2803924"/>
            <a:ext cx="6437313" cy="495300"/>
          </a:xfrm>
          <a:prstGeom prst="rect">
            <a:avLst/>
          </a:prstGeom>
          <a:noFill/>
          <a:ln w="9525">
            <a:noFill/>
            <a:miter lim="800000"/>
            <a:headEnd/>
            <a:tailEnd/>
          </a:ln>
          <a:effectLst/>
        </p:spPr>
      </p:pic>
      <p:pic>
        <p:nvPicPr>
          <p:cNvPr id="18" name="Picture 8"/>
          <p:cNvPicPr>
            <a:picLocks noChangeAspect="1" noChangeArrowheads="1"/>
          </p:cNvPicPr>
          <p:nvPr/>
        </p:nvPicPr>
        <p:blipFill>
          <a:blip r:embed="rId8"/>
          <a:srcRect/>
          <a:stretch>
            <a:fillRect/>
          </a:stretch>
        </p:blipFill>
        <p:spPr bwMode="auto">
          <a:xfrm>
            <a:off x="2214546" y="2803924"/>
            <a:ext cx="466725" cy="1895475"/>
          </a:xfrm>
          <a:prstGeom prst="rect">
            <a:avLst/>
          </a:prstGeom>
          <a:noFill/>
          <a:ln w="9525">
            <a:noFill/>
            <a:miter lim="800000"/>
            <a:headEnd/>
            <a:tailEnd/>
          </a:ln>
          <a:effectLst/>
        </p:spPr>
      </p:pic>
      <p:sp>
        <p:nvSpPr>
          <p:cNvPr id="10" name="9 Metin kutusu"/>
          <p:cNvSpPr txBox="1"/>
          <p:nvPr/>
        </p:nvSpPr>
        <p:spPr>
          <a:xfrm>
            <a:off x="2143108" y="1571618"/>
            <a:ext cx="7000892" cy="461665"/>
          </a:xfrm>
          <a:prstGeom prst="rect">
            <a:avLst/>
          </a:prstGeom>
          <a:noFill/>
        </p:spPr>
        <p:txBody>
          <a:bodyPr wrap="square" rtlCol="0">
            <a:spAutoFit/>
          </a:bodyPr>
          <a:lstStyle/>
          <a:p>
            <a:pPr algn="just"/>
            <a:r>
              <a:rPr lang="tr-TR" sz="1200" b="1" dirty="0" smtClean="0">
                <a:latin typeface="Arial Unicode MS" pitchFamily="34" charset="-128"/>
                <a:ea typeface="Arial Unicode MS" pitchFamily="34" charset="-128"/>
                <a:cs typeface="Arial Unicode MS" pitchFamily="34" charset="-128"/>
              </a:rPr>
              <a:t>"Rehberlik Programı Hazırlama" </a:t>
            </a:r>
            <a:r>
              <a:rPr lang="tr-TR" sz="1200" dirty="0" smtClean="0">
                <a:latin typeface="Arial Unicode MS" pitchFamily="34" charset="-128"/>
                <a:ea typeface="Arial Unicode MS" pitchFamily="34" charset="-128"/>
                <a:cs typeface="Arial Unicode MS" pitchFamily="34" charset="-128"/>
              </a:rPr>
              <a:t>sekmesi seçildikten sonra ekrana gelen üç alt sekmeden </a:t>
            </a:r>
            <a:r>
              <a:rPr lang="tr-TR" sz="1200" b="1" dirty="0" smtClean="0">
                <a:latin typeface="Arial Unicode MS" pitchFamily="34" charset="-128"/>
                <a:ea typeface="Arial Unicode MS" pitchFamily="34" charset="-128"/>
                <a:cs typeface="Arial Unicode MS" pitchFamily="34" charset="-128"/>
              </a:rPr>
              <a:t>“Haftalık Program-Kapalı Saat Girişi” </a:t>
            </a:r>
            <a:r>
              <a:rPr lang="tr-TR" sz="1200" dirty="0" smtClean="0">
                <a:latin typeface="Arial Unicode MS" pitchFamily="34" charset="-128"/>
                <a:ea typeface="Arial Unicode MS" pitchFamily="34" charset="-128"/>
                <a:cs typeface="Arial Unicode MS" pitchFamily="34" charset="-128"/>
              </a:rPr>
              <a:t>sekmesi seçilir.</a:t>
            </a:r>
          </a:p>
        </p:txBody>
      </p:sp>
      <p:sp>
        <p:nvSpPr>
          <p:cNvPr id="16" name="15 Metin kutusu"/>
          <p:cNvSpPr txBox="1"/>
          <p:nvPr/>
        </p:nvSpPr>
        <p:spPr>
          <a:xfrm>
            <a:off x="2143108" y="2143122"/>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Bu işlemden sonra ilk satırda gün ve tarihin, ilk sütununda ise saatlerin yer aldığı tablo sistem tarafından ekrana getirilir.</a:t>
            </a:r>
          </a:p>
        </p:txBody>
      </p:sp>
      <p:pic>
        <p:nvPicPr>
          <p:cNvPr id="14" name="13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lide(fromTop)">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nodeType="after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fade">
                                      <p:cBhvr>
                                        <p:cTn id="32" dur="10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3"/>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slide(fromTop)">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lide(fromLeft)">
                                      <p:cBhvr>
                                        <p:cTn id="4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214414" y="142858"/>
            <a:ext cx="7929586" cy="338554"/>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1.3. e-REHBERLİK  MODÜLÜ  KİMLER  TARAFINDAN, NE  AMAÇLA  KULLANILIR?</a:t>
            </a:r>
            <a:endParaRPr lang="tr-TR" sz="1600" b="1" dirty="0">
              <a:solidFill>
                <a:schemeClr val="bg1"/>
              </a:solidFill>
              <a:latin typeface="Arial Narrow" pitchFamily="34" charset="0"/>
              <a:ea typeface="Arial Unicode MS" pitchFamily="34" charset="-128"/>
              <a:cs typeface="Arial Unicode MS" pitchFamily="34" charset="-128"/>
            </a:endParaRPr>
          </a:p>
        </p:txBody>
      </p:sp>
      <p:pic>
        <p:nvPicPr>
          <p:cNvPr id="7" name="6 Resim" descr="rhber ekranı-2.jpg"/>
          <p:cNvPicPr>
            <a:picLocks noChangeAspect="1"/>
          </p:cNvPicPr>
          <p:nvPr/>
        </p:nvPicPr>
        <p:blipFill>
          <a:blip r:embed="rId3"/>
          <a:stretch>
            <a:fillRect/>
          </a:stretch>
        </p:blipFill>
        <p:spPr>
          <a:xfrm>
            <a:off x="0" y="642925"/>
            <a:ext cx="9144000" cy="4500594"/>
          </a:xfrm>
          <a:prstGeom prst="rect">
            <a:avLst/>
          </a:prstGeom>
        </p:spPr>
      </p:pic>
      <p:sp>
        <p:nvSpPr>
          <p:cNvPr id="9" name="Shape 123"/>
          <p:cNvSpPr txBox="1">
            <a:spLocks/>
          </p:cNvSpPr>
          <p:nvPr/>
        </p:nvSpPr>
        <p:spPr>
          <a:xfrm>
            <a:off x="2214546" y="803661"/>
            <a:ext cx="6786610" cy="2768222"/>
          </a:xfrm>
          <a:prstGeom prst="rect">
            <a:avLst/>
          </a:prstGeom>
        </p:spPr>
        <p:txBody>
          <a:bodyPr vert="horz">
            <a:normAutofit/>
          </a:bodyPr>
          <a:lstStyle/>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rPr>
              <a:t>REHBERLİK ÖĞRETMENLERİ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Yıllık rehberlik programı hazırlanması,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Haftalık program hazırlanması,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Bireysel ve grup veri girişlerinin yapılması,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Yapılan çalışmaların raporlanması ve görüntülenmesi,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Eğitsel Değerlendirme İstek Formları’ </a:t>
            </a:r>
            <a:r>
              <a:rPr kumimoji="0" lang="tr-TR" sz="1400" b="0" i="0" u="none" strike="noStrike" kern="1200" cap="none" spc="0" normalizeH="0" baseline="0" noProof="0" dirty="0" err="1" smtClean="0">
                <a:ln>
                  <a:noFill/>
                </a:ln>
                <a:effectLst/>
                <a:uLnTx/>
                <a:uFillTx/>
                <a:latin typeface="Arial Unicode MS" pitchFamily="34" charset="-128"/>
                <a:ea typeface="Arial Unicode MS" pitchFamily="34" charset="-128"/>
                <a:cs typeface="Arial Unicode MS" pitchFamily="34" charset="-128"/>
              </a:rPr>
              <a:t>nın</a:t>
            </a: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ilgili bölümlerinin doldurulması.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1" i="0" u="none" strike="noStrike" kern="1200" cap="none" spc="0" normalizeH="0" baseline="0" noProof="0" dirty="0" smtClean="0">
              <a:ln>
                <a:noFill/>
              </a:ln>
              <a:solidFill>
                <a:srgbClr val="C00000"/>
              </a:solidFill>
              <a:effectLst/>
              <a:uLnTx/>
              <a:uFillTx/>
              <a:latin typeface="Arial Narrow" pitchFamily="34" charset="0"/>
              <a:ea typeface="+mn-ea"/>
              <a:cs typeface="Arial" charset="0"/>
            </a:endParaRPr>
          </a:p>
        </p:txBody>
      </p:sp>
      <p:pic>
        <p:nvPicPr>
          <p:cNvPr id="6" name="5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50" presetClass="entr" presetSubtype="0"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par>
                          <p:cTn id="14" fill="hold">
                            <p:stCondLst>
                              <p:cond delay="3000"/>
                            </p:stCondLst>
                            <p:childTnLst>
                              <p:par>
                                <p:cTn id="15" presetID="12" presetClass="entr" presetSubtype="1" fill="hold"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lide(fromTop)">
                                      <p:cBhvr>
                                        <p:cTn id="17" dur="1000"/>
                                        <p:tgtEl>
                                          <p:spTgt spid="9">
                                            <p:txEl>
                                              <p:pRg st="0" end="0"/>
                                            </p:txEl>
                                          </p:spTgt>
                                        </p:tgtEl>
                                      </p:cBhvr>
                                    </p:animEffect>
                                  </p:childTnLst>
                                </p:cTn>
                              </p:par>
                            </p:childTnLst>
                          </p:cTn>
                        </p:par>
                        <p:par>
                          <p:cTn id="18" fill="hold">
                            <p:stCondLst>
                              <p:cond delay="4000"/>
                            </p:stCondLst>
                            <p:childTnLst>
                              <p:par>
                                <p:cTn id="19" presetID="42" presetClass="entr" presetSubtype="0" fill="hold" nodeType="after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2000"/>
                                        <p:tgtEl>
                                          <p:spTgt spid="9">
                                            <p:txEl>
                                              <p:pRg st="2" end="2"/>
                                            </p:txEl>
                                          </p:spTgt>
                                        </p:tgtEl>
                                      </p:cBhvr>
                                    </p:animEffect>
                                    <p:anim calcmode="lin" valueType="num">
                                      <p:cBhvr>
                                        <p:cTn id="22" dur="2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42" presetClass="entr" presetSubtype="0" fill="hold" nodeType="after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anim calcmode="lin" valueType="num">
                                      <p:cBhvr>
                                        <p:cTn id="28" dur="2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2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8000"/>
                            </p:stCondLst>
                            <p:childTnLst>
                              <p:par>
                                <p:cTn id="31" presetID="42" presetClass="entr" presetSubtype="0" fill="hold" nodeType="after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Effect transition="in" filter="fade">
                                      <p:cBhvr>
                                        <p:cTn id="33" dur="2000"/>
                                        <p:tgtEl>
                                          <p:spTgt spid="9">
                                            <p:txEl>
                                              <p:pRg st="6" end="6"/>
                                            </p:txEl>
                                          </p:spTgt>
                                        </p:tgtEl>
                                      </p:cBhvr>
                                    </p:animEffect>
                                    <p:anim calcmode="lin" valueType="num">
                                      <p:cBhvr>
                                        <p:cTn id="34" dur="2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5" dur="2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0"/>
                            </p:stCondLst>
                            <p:childTnLst>
                              <p:par>
                                <p:cTn id="37" presetID="42" presetClass="entr" presetSubtype="0" fill="hold" nodeType="after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Effect transition="in" filter="fade">
                                      <p:cBhvr>
                                        <p:cTn id="39" dur="2000"/>
                                        <p:tgtEl>
                                          <p:spTgt spid="9">
                                            <p:txEl>
                                              <p:pRg st="8" end="8"/>
                                            </p:txEl>
                                          </p:spTgt>
                                        </p:tgtEl>
                                      </p:cBhvr>
                                    </p:animEffect>
                                    <p:anim calcmode="lin" valueType="num">
                                      <p:cBhvr>
                                        <p:cTn id="40" dur="2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1" dur="2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par>
                          <p:cTn id="42" fill="hold">
                            <p:stCondLst>
                              <p:cond delay="12000"/>
                            </p:stCondLst>
                            <p:childTnLst>
                              <p:par>
                                <p:cTn id="43" presetID="42" presetClass="entr" presetSubtype="0" fill="hold" nodeType="afterEffect">
                                  <p:stCondLst>
                                    <p:cond delay="0"/>
                                  </p:stCondLst>
                                  <p:childTnLst>
                                    <p:set>
                                      <p:cBhvr>
                                        <p:cTn id="44" dur="1" fill="hold">
                                          <p:stCondLst>
                                            <p:cond delay="0"/>
                                          </p:stCondLst>
                                        </p:cTn>
                                        <p:tgtEl>
                                          <p:spTgt spid="9">
                                            <p:txEl>
                                              <p:pRg st="10" end="10"/>
                                            </p:txEl>
                                          </p:spTgt>
                                        </p:tgtEl>
                                        <p:attrNameLst>
                                          <p:attrName>style.visibility</p:attrName>
                                        </p:attrNameLst>
                                      </p:cBhvr>
                                      <p:to>
                                        <p:strVal val="visible"/>
                                      </p:to>
                                    </p:set>
                                    <p:animEffect transition="in" filter="fade">
                                      <p:cBhvr>
                                        <p:cTn id="45" dur="2000"/>
                                        <p:tgtEl>
                                          <p:spTgt spid="9">
                                            <p:txEl>
                                              <p:pRg st="10" end="10"/>
                                            </p:txEl>
                                          </p:spTgt>
                                        </p:tgtEl>
                                      </p:cBhvr>
                                    </p:animEffect>
                                    <p:anim calcmode="lin" valueType="num">
                                      <p:cBhvr>
                                        <p:cTn id="46" dur="2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47" dur="2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Kapalı Saat.jpg"/>
          <p:cNvPicPr>
            <a:picLocks noChangeAspect="1"/>
          </p:cNvPicPr>
          <p:nvPr/>
        </p:nvPicPr>
        <p:blipFill>
          <a:blip r:embed="rId3"/>
          <a:stretch>
            <a:fillRect/>
          </a:stretch>
        </p:blipFill>
        <p:spPr>
          <a:xfrm>
            <a:off x="0" y="671426"/>
            <a:ext cx="9144000" cy="4472092"/>
          </a:xfrm>
          <a:prstGeom prst="rect">
            <a:avLst/>
          </a:prstGeom>
        </p:spPr>
      </p:pic>
      <p:pic>
        <p:nvPicPr>
          <p:cNvPr id="7172" name="Picture 4"/>
          <p:cNvPicPr>
            <a:picLocks noChangeAspect="1" noChangeArrowheads="1"/>
          </p:cNvPicPr>
          <p:nvPr/>
        </p:nvPicPr>
        <p:blipFill>
          <a:blip r:embed="rId4"/>
          <a:srcRect/>
          <a:stretch>
            <a:fillRect/>
          </a:stretch>
        </p:blipFill>
        <p:spPr bwMode="auto">
          <a:xfrm>
            <a:off x="2214546" y="900130"/>
            <a:ext cx="6886575" cy="4171950"/>
          </a:xfrm>
          <a:prstGeom prst="rect">
            <a:avLst/>
          </a:prstGeom>
          <a:noFill/>
          <a:ln w="9525">
            <a:noFill/>
            <a:miter lim="800000"/>
            <a:headEnd/>
            <a:tailEnd/>
          </a:ln>
          <a:effectLst/>
        </p:spPr>
      </p:pic>
      <p:pic>
        <p:nvPicPr>
          <p:cNvPr id="33" name="Picture 13"/>
          <p:cNvPicPr>
            <a:picLocks noChangeAspect="1" noChangeArrowheads="1"/>
          </p:cNvPicPr>
          <p:nvPr/>
        </p:nvPicPr>
        <p:blipFill>
          <a:blip r:embed="rId5"/>
          <a:srcRect/>
          <a:stretch>
            <a:fillRect/>
          </a:stretch>
        </p:blipFill>
        <p:spPr bwMode="auto">
          <a:xfrm>
            <a:off x="3152786" y="2643188"/>
            <a:ext cx="2990850" cy="1800225"/>
          </a:xfrm>
          <a:prstGeom prst="rect">
            <a:avLst/>
          </a:prstGeom>
          <a:noFill/>
          <a:ln w="9525">
            <a:noFill/>
            <a:miter lim="800000"/>
            <a:headEnd/>
            <a:tailEnd/>
          </a:ln>
          <a:effectLst/>
        </p:spPr>
      </p:pic>
      <p:pic>
        <p:nvPicPr>
          <p:cNvPr id="34" name="Picture 7"/>
          <p:cNvPicPr>
            <a:picLocks noChangeAspect="1" noChangeArrowheads="1"/>
          </p:cNvPicPr>
          <p:nvPr/>
        </p:nvPicPr>
        <p:blipFill>
          <a:blip r:embed="rId6"/>
          <a:srcRect/>
          <a:stretch>
            <a:fillRect/>
          </a:stretch>
        </p:blipFill>
        <p:spPr bwMode="auto">
          <a:xfrm>
            <a:off x="3967167" y="2357436"/>
            <a:ext cx="1247775" cy="133350"/>
          </a:xfrm>
          <a:prstGeom prst="rect">
            <a:avLst/>
          </a:prstGeom>
          <a:noFill/>
          <a:ln w="9525">
            <a:noFill/>
            <a:miter lim="800000"/>
            <a:headEnd/>
            <a:tailEnd/>
          </a:ln>
          <a:effectLst/>
        </p:spPr>
      </p:pic>
      <p:pic>
        <p:nvPicPr>
          <p:cNvPr id="35" name="Picture 16"/>
          <p:cNvPicPr>
            <a:picLocks noChangeAspect="1" noChangeArrowheads="1"/>
          </p:cNvPicPr>
          <p:nvPr/>
        </p:nvPicPr>
        <p:blipFill>
          <a:blip r:embed="rId7"/>
          <a:srcRect/>
          <a:stretch>
            <a:fillRect/>
          </a:stretch>
        </p:blipFill>
        <p:spPr bwMode="auto">
          <a:xfrm>
            <a:off x="3986217" y="2357437"/>
            <a:ext cx="1228725" cy="142875"/>
          </a:xfrm>
          <a:prstGeom prst="rect">
            <a:avLst/>
          </a:prstGeom>
          <a:noFill/>
          <a:ln w="9525">
            <a:noFill/>
            <a:miter lim="800000"/>
            <a:headEnd/>
            <a:tailEnd/>
          </a:ln>
          <a:effectLst/>
        </p:spPr>
      </p:pic>
      <p:sp>
        <p:nvSpPr>
          <p:cNvPr id="8" name="7 Dikdörtgen"/>
          <p:cNvSpPr/>
          <p:nvPr/>
        </p:nvSpPr>
        <p:spPr>
          <a:xfrm>
            <a:off x="1000100" y="214296"/>
            <a:ext cx="8143900" cy="292388"/>
          </a:xfrm>
          <a:prstGeom prst="rect">
            <a:avLst/>
          </a:prstGeom>
        </p:spPr>
        <p:txBody>
          <a:bodyPr wrap="square">
            <a:spAutoFit/>
          </a:bodyPr>
          <a:lstStyle/>
          <a:p>
            <a:pPr algn="just">
              <a:spcBef>
                <a:spcPct val="0"/>
              </a:spcBef>
              <a:buClr>
                <a:srgbClr val="FFFFFF"/>
              </a:buClr>
            </a:pPr>
            <a:r>
              <a:rPr lang="tr-TR" sz="1300" dirty="0" smtClean="0">
                <a:latin typeface="Arial Unicode MS" pitchFamily="34" charset="-128"/>
                <a:ea typeface="Arial Unicode MS" pitchFamily="34" charset="-128"/>
                <a:cs typeface="Arial Unicode MS" pitchFamily="34" charset="-128"/>
              </a:rPr>
              <a:t>Kapalı saat girişindeki </a:t>
            </a:r>
            <a:r>
              <a:rPr lang="tr-TR" sz="1300" b="1" dirty="0" smtClean="0">
                <a:latin typeface="Arial Unicode MS" pitchFamily="34" charset="-128"/>
                <a:ea typeface="Arial Unicode MS" pitchFamily="34" charset="-128"/>
                <a:cs typeface="Arial Unicode MS" pitchFamily="34" charset="-128"/>
              </a:rPr>
              <a:t>her bir hücre 20 dakikalık </a:t>
            </a:r>
            <a:r>
              <a:rPr lang="tr-TR" sz="1300" dirty="0" smtClean="0">
                <a:latin typeface="Arial Unicode MS" pitchFamily="34" charset="-128"/>
                <a:ea typeface="Arial Unicode MS" pitchFamily="34" charset="-128"/>
                <a:cs typeface="Arial Unicode MS" pitchFamily="34" charset="-128"/>
              </a:rPr>
              <a:t>süreyi ifade eder.</a:t>
            </a:r>
            <a:endParaRPr lang="tr-TR" sz="1300" dirty="0" smtClean="0">
              <a:latin typeface="Arial Narrow" pitchFamily="34" charset="0"/>
              <a:cs typeface="Arial" charset="0"/>
            </a:endParaRPr>
          </a:p>
        </p:txBody>
      </p:sp>
      <p:pic>
        <p:nvPicPr>
          <p:cNvPr id="9" name="8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3"/>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slide(fromTop)">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Kapalı Saat.jpg"/>
          <p:cNvPicPr>
            <a:picLocks noChangeAspect="1"/>
          </p:cNvPicPr>
          <p:nvPr/>
        </p:nvPicPr>
        <p:blipFill>
          <a:blip r:embed="rId3"/>
          <a:stretch>
            <a:fillRect/>
          </a:stretch>
        </p:blipFill>
        <p:spPr>
          <a:xfrm>
            <a:off x="0" y="671426"/>
            <a:ext cx="9144000" cy="4472092"/>
          </a:xfrm>
          <a:prstGeom prst="rect">
            <a:avLst/>
          </a:prstGeom>
        </p:spPr>
      </p:pic>
      <p:pic>
        <p:nvPicPr>
          <p:cNvPr id="7172" name="Picture 4"/>
          <p:cNvPicPr>
            <a:picLocks noChangeAspect="1" noChangeArrowheads="1"/>
          </p:cNvPicPr>
          <p:nvPr/>
        </p:nvPicPr>
        <p:blipFill>
          <a:blip r:embed="rId4"/>
          <a:srcRect/>
          <a:stretch>
            <a:fillRect/>
          </a:stretch>
        </p:blipFill>
        <p:spPr bwMode="auto">
          <a:xfrm>
            <a:off x="2214546" y="900130"/>
            <a:ext cx="6886575" cy="4171950"/>
          </a:xfrm>
          <a:prstGeom prst="rect">
            <a:avLst/>
          </a:prstGeom>
          <a:noFill/>
          <a:ln w="9525">
            <a:noFill/>
            <a:miter lim="800000"/>
            <a:headEnd/>
            <a:tailEnd/>
          </a:ln>
          <a:effectLst/>
        </p:spPr>
      </p:pic>
      <p:pic>
        <p:nvPicPr>
          <p:cNvPr id="33" name="Picture 13"/>
          <p:cNvPicPr>
            <a:picLocks noChangeAspect="1" noChangeArrowheads="1"/>
          </p:cNvPicPr>
          <p:nvPr/>
        </p:nvPicPr>
        <p:blipFill>
          <a:blip r:embed="rId5"/>
          <a:srcRect/>
          <a:stretch>
            <a:fillRect/>
          </a:stretch>
        </p:blipFill>
        <p:spPr bwMode="auto">
          <a:xfrm>
            <a:off x="2357422" y="2285998"/>
            <a:ext cx="2990850" cy="1800225"/>
          </a:xfrm>
          <a:prstGeom prst="rect">
            <a:avLst/>
          </a:prstGeom>
          <a:noFill/>
          <a:ln w="9525">
            <a:noFill/>
            <a:miter lim="800000"/>
            <a:headEnd/>
            <a:tailEnd/>
          </a:ln>
          <a:effectLst/>
        </p:spPr>
      </p:pic>
      <p:pic>
        <p:nvPicPr>
          <p:cNvPr id="12296" name="Picture 8"/>
          <p:cNvPicPr>
            <a:picLocks noChangeAspect="1" noChangeArrowheads="1"/>
          </p:cNvPicPr>
          <p:nvPr/>
        </p:nvPicPr>
        <p:blipFill>
          <a:blip r:embed="rId6"/>
          <a:srcRect/>
          <a:stretch>
            <a:fillRect/>
          </a:stretch>
        </p:blipFill>
        <p:spPr bwMode="auto">
          <a:xfrm>
            <a:off x="4000496" y="4143386"/>
            <a:ext cx="1219200" cy="142875"/>
          </a:xfrm>
          <a:prstGeom prst="rect">
            <a:avLst/>
          </a:prstGeom>
          <a:noFill/>
          <a:ln w="9525">
            <a:noFill/>
            <a:miter lim="800000"/>
            <a:headEnd/>
            <a:tailEnd/>
          </a:ln>
          <a:effectLst/>
        </p:spPr>
      </p:pic>
      <p:pic>
        <p:nvPicPr>
          <p:cNvPr id="12299" name="Picture 11"/>
          <p:cNvPicPr>
            <a:picLocks noChangeAspect="1" noChangeArrowheads="1"/>
          </p:cNvPicPr>
          <p:nvPr/>
        </p:nvPicPr>
        <p:blipFill>
          <a:blip r:embed="rId7"/>
          <a:srcRect/>
          <a:stretch>
            <a:fillRect/>
          </a:stretch>
        </p:blipFill>
        <p:spPr bwMode="auto">
          <a:xfrm>
            <a:off x="4000496" y="4143386"/>
            <a:ext cx="1219200" cy="295275"/>
          </a:xfrm>
          <a:prstGeom prst="rect">
            <a:avLst/>
          </a:prstGeom>
          <a:noFill/>
          <a:ln w="9525">
            <a:noFill/>
            <a:miter lim="800000"/>
            <a:headEnd/>
            <a:tailEnd/>
          </a:ln>
          <a:effectLst/>
        </p:spPr>
      </p:pic>
      <p:pic>
        <p:nvPicPr>
          <p:cNvPr id="12300" name="Picture 12"/>
          <p:cNvPicPr>
            <a:picLocks noChangeAspect="1" noChangeArrowheads="1"/>
          </p:cNvPicPr>
          <p:nvPr/>
        </p:nvPicPr>
        <p:blipFill>
          <a:blip r:embed="rId8"/>
          <a:srcRect/>
          <a:stretch>
            <a:fillRect/>
          </a:stretch>
        </p:blipFill>
        <p:spPr bwMode="auto">
          <a:xfrm>
            <a:off x="4000496" y="4143386"/>
            <a:ext cx="1228725" cy="285750"/>
          </a:xfrm>
          <a:prstGeom prst="rect">
            <a:avLst/>
          </a:prstGeom>
          <a:noFill/>
          <a:ln w="9525">
            <a:noFill/>
            <a:miter lim="800000"/>
            <a:headEnd/>
            <a:tailEnd/>
          </a:ln>
          <a:effectLst/>
        </p:spPr>
      </p:pic>
      <p:pic>
        <p:nvPicPr>
          <p:cNvPr id="12301" name="Picture 13"/>
          <p:cNvPicPr>
            <a:picLocks noChangeAspect="1" noChangeArrowheads="1"/>
          </p:cNvPicPr>
          <p:nvPr/>
        </p:nvPicPr>
        <p:blipFill>
          <a:blip r:embed="rId9"/>
          <a:srcRect/>
          <a:stretch>
            <a:fillRect/>
          </a:stretch>
        </p:blipFill>
        <p:spPr bwMode="auto">
          <a:xfrm>
            <a:off x="6557985" y="2786064"/>
            <a:ext cx="1228725" cy="133350"/>
          </a:xfrm>
          <a:prstGeom prst="rect">
            <a:avLst/>
          </a:prstGeom>
          <a:noFill/>
          <a:ln w="9525">
            <a:noFill/>
            <a:miter lim="800000"/>
            <a:headEnd/>
            <a:tailEnd/>
          </a:ln>
          <a:effectLst/>
        </p:spPr>
      </p:pic>
      <p:pic>
        <p:nvPicPr>
          <p:cNvPr id="21" name="Picture 13"/>
          <p:cNvPicPr>
            <a:picLocks noChangeAspect="1" noChangeArrowheads="1"/>
          </p:cNvPicPr>
          <p:nvPr/>
        </p:nvPicPr>
        <p:blipFill>
          <a:blip r:embed="rId5"/>
          <a:srcRect/>
          <a:stretch>
            <a:fillRect/>
          </a:stretch>
        </p:blipFill>
        <p:spPr bwMode="auto">
          <a:xfrm>
            <a:off x="5929322" y="714362"/>
            <a:ext cx="2990850" cy="1800225"/>
          </a:xfrm>
          <a:prstGeom prst="rect">
            <a:avLst/>
          </a:prstGeom>
          <a:noFill/>
          <a:ln w="9525">
            <a:noFill/>
            <a:miter lim="800000"/>
            <a:headEnd/>
            <a:tailEnd/>
          </a:ln>
          <a:effectLst/>
        </p:spPr>
      </p:pic>
      <p:pic>
        <p:nvPicPr>
          <p:cNvPr id="12303" name="Picture 15"/>
          <p:cNvPicPr>
            <a:picLocks noChangeAspect="1" noChangeArrowheads="1"/>
          </p:cNvPicPr>
          <p:nvPr/>
        </p:nvPicPr>
        <p:blipFill>
          <a:blip r:embed="rId10"/>
          <a:srcRect/>
          <a:stretch>
            <a:fillRect/>
          </a:stretch>
        </p:blipFill>
        <p:spPr bwMode="auto">
          <a:xfrm>
            <a:off x="6557985" y="2786064"/>
            <a:ext cx="1228725" cy="123825"/>
          </a:xfrm>
          <a:prstGeom prst="rect">
            <a:avLst/>
          </a:prstGeom>
          <a:noFill/>
          <a:ln w="9525">
            <a:noFill/>
            <a:miter lim="800000"/>
            <a:headEnd/>
            <a:tailEnd/>
          </a:ln>
          <a:effectLst/>
        </p:spPr>
      </p:pic>
      <p:pic>
        <p:nvPicPr>
          <p:cNvPr id="12304" name="Picture 16"/>
          <p:cNvPicPr>
            <a:picLocks noChangeAspect="1" noChangeArrowheads="1"/>
          </p:cNvPicPr>
          <p:nvPr/>
        </p:nvPicPr>
        <p:blipFill>
          <a:blip r:embed="rId11"/>
          <a:srcRect/>
          <a:stretch>
            <a:fillRect/>
          </a:stretch>
        </p:blipFill>
        <p:spPr bwMode="auto">
          <a:xfrm>
            <a:off x="6557985" y="2786064"/>
            <a:ext cx="1228725" cy="295275"/>
          </a:xfrm>
          <a:prstGeom prst="rect">
            <a:avLst/>
          </a:prstGeom>
          <a:noFill/>
          <a:ln w="9525">
            <a:noFill/>
            <a:miter lim="800000"/>
            <a:headEnd/>
            <a:tailEnd/>
          </a:ln>
          <a:effectLst/>
        </p:spPr>
      </p:pic>
      <p:pic>
        <p:nvPicPr>
          <p:cNvPr id="12305" name="Picture 17"/>
          <p:cNvPicPr>
            <a:picLocks noChangeAspect="1" noChangeArrowheads="1"/>
          </p:cNvPicPr>
          <p:nvPr/>
        </p:nvPicPr>
        <p:blipFill>
          <a:blip r:embed="rId12"/>
          <a:srcRect/>
          <a:stretch>
            <a:fillRect/>
          </a:stretch>
        </p:blipFill>
        <p:spPr bwMode="auto">
          <a:xfrm>
            <a:off x="6557985" y="2786064"/>
            <a:ext cx="1228725" cy="447675"/>
          </a:xfrm>
          <a:prstGeom prst="rect">
            <a:avLst/>
          </a:prstGeom>
          <a:noFill/>
          <a:ln w="9525">
            <a:noFill/>
            <a:miter lim="800000"/>
            <a:headEnd/>
            <a:tailEnd/>
          </a:ln>
          <a:effectLst/>
        </p:spPr>
      </p:pic>
      <p:pic>
        <p:nvPicPr>
          <p:cNvPr id="12307" name="Picture 19"/>
          <p:cNvPicPr>
            <a:picLocks noChangeAspect="1" noChangeArrowheads="1"/>
          </p:cNvPicPr>
          <p:nvPr/>
        </p:nvPicPr>
        <p:blipFill>
          <a:blip r:embed="rId13"/>
          <a:srcRect/>
          <a:stretch>
            <a:fillRect/>
          </a:stretch>
        </p:blipFill>
        <p:spPr bwMode="auto">
          <a:xfrm>
            <a:off x="6572264" y="2786064"/>
            <a:ext cx="1228725" cy="457200"/>
          </a:xfrm>
          <a:prstGeom prst="rect">
            <a:avLst/>
          </a:prstGeom>
          <a:noFill/>
          <a:ln w="9525">
            <a:noFill/>
            <a:miter lim="800000"/>
            <a:headEnd/>
            <a:tailEnd/>
          </a:ln>
          <a:effectLst/>
        </p:spPr>
      </p:pic>
      <p:sp>
        <p:nvSpPr>
          <p:cNvPr id="15" name="14 Dikdörtgen"/>
          <p:cNvSpPr/>
          <p:nvPr/>
        </p:nvSpPr>
        <p:spPr>
          <a:xfrm>
            <a:off x="1000100" y="142858"/>
            <a:ext cx="8143900" cy="492443"/>
          </a:xfrm>
          <a:prstGeom prst="rect">
            <a:avLst/>
          </a:prstGeom>
        </p:spPr>
        <p:txBody>
          <a:bodyPr wrap="square">
            <a:spAutoFit/>
          </a:bodyPr>
          <a:lstStyle/>
          <a:p>
            <a:pPr algn="just">
              <a:spcBef>
                <a:spcPct val="0"/>
              </a:spcBef>
              <a:buClr>
                <a:srgbClr val="FFFFFF"/>
              </a:buClr>
            </a:pPr>
            <a:r>
              <a:rPr lang="tr-TR" sz="1300" dirty="0" smtClean="0">
                <a:latin typeface="Arial Unicode MS" pitchFamily="34" charset="-128"/>
                <a:ea typeface="Arial Unicode MS" pitchFamily="34" charset="-128"/>
                <a:cs typeface="Arial Unicode MS" pitchFamily="34" charset="-128"/>
              </a:rPr>
              <a:t>Haftalık programda kapalı saat seçimi yapabilmek için, ilgili gün ve saatin </a:t>
            </a:r>
            <a:r>
              <a:rPr lang="tr-TR" sz="1300" b="1" dirty="0" smtClean="0">
                <a:latin typeface="Arial Unicode MS" pitchFamily="34" charset="-128"/>
                <a:ea typeface="Arial Unicode MS" pitchFamily="34" charset="-128"/>
                <a:cs typeface="Arial Unicode MS" pitchFamily="34" charset="-128"/>
              </a:rPr>
              <a:t>kesiştiği hücreye </a:t>
            </a:r>
            <a:r>
              <a:rPr lang="tr-TR" sz="1300" dirty="0" smtClean="0">
                <a:latin typeface="Arial Unicode MS" pitchFamily="34" charset="-128"/>
                <a:ea typeface="Arial Unicode MS" pitchFamily="34" charset="-128"/>
                <a:cs typeface="Arial Unicode MS" pitchFamily="34" charset="-128"/>
              </a:rPr>
              <a:t>farenin sol tuşuyla tıklanır.</a:t>
            </a:r>
            <a:endParaRPr lang="tr-TR" sz="1300" dirty="0" smtClean="0">
              <a:latin typeface="Arial Narrow" pitchFamily="34" charset="0"/>
              <a:cs typeface="Arial" charset="0"/>
            </a:endParaRPr>
          </a:p>
        </p:txBody>
      </p:sp>
      <p:pic>
        <p:nvPicPr>
          <p:cNvPr id="16" name="15 Resim" descr="BÖLÜM-3.jpg"/>
          <p:cNvPicPr>
            <a:picLocks noChangeAspect="1"/>
          </p:cNvPicPr>
          <p:nvPr/>
        </p:nvPicPr>
        <p:blipFill>
          <a:blip r:embed="rId1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3"/>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10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12301"/>
                                        </p:tgtEl>
                                        <p:attrNameLst>
                                          <p:attrName>style.visibility</p:attrName>
                                        </p:attrNameLst>
                                      </p:cBhvr>
                                      <p:to>
                                        <p:strVal val="visible"/>
                                      </p:to>
                                    </p:set>
                                    <p:animEffect transition="in" filter="slide(fromTop)">
                                      <p:cBhvr>
                                        <p:cTn id="23" dur="500"/>
                                        <p:tgtEl>
                                          <p:spTgt spid="1230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23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nodeType="clickEffect">
                                  <p:stCondLst>
                                    <p:cond delay="0"/>
                                  </p:stCondLst>
                                  <p:childTnLst>
                                    <p:set>
                                      <p:cBhvr>
                                        <p:cTn id="38" dur="1" fill="hold">
                                          <p:stCondLst>
                                            <p:cond delay="0"/>
                                          </p:stCondLst>
                                        </p:cTn>
                                        <p:tgtEl>
                                          <p:spTgt spid="12296"/>
                                        </p:tgtEl>
                                        <p:attrNameLst>
                                          <p:attrName>style.visibility</p:attrName>
                                        </p:attrNameLst>
                                      </p:cBhvr>
                                      <p:to>
                                        <p:strVal val="visible"/>
                                      </p:to>
                                    </p:set>
                                    <p:animEffect transition="in" filter="slide(fromTop)">
                                      <p:cBhvr>
                                        <p:cTn id="39" dur="1000"/>
                                        <p:tgtEl>
                                          <p:spTgt spid="12296"/>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nodeType="clickEffect">
                                  <p:stCondLst>
                                    <p:cond delay="0"/>
                                  </p:stCondLst>
                                  <p:childTnLst>
                                    <p:set>
                                      <p:cBhvr>
                                        <p:cTn id="43" dur="1" fill="hold">
                                          <p:stCondLst>
                                            <p:cond delay="0"/>
                                          </p:stCondLst>
                                        </p:cTn>
                                        <p:tgtEl>
                                          <p:spTgt spid="12299"/>
                                        </p:tgtEl>
                                        <p:attrNameLst>
                                          <p:attrName>style.visibility</p:attrName>
                                        </p:attrNameLst>
                                      </p:cBhvr>
                                      <p:to>
                                        <p:strVal val="visible"/>
                                      </p:to>
                                    </p:set>
                                    <p:animEffect transition="in" filter="slide(fromTop)">
                                      <p:cBhvr>
                                        <p:cTn id="44" dur="1000"/>
                                        <p:tgtEl>
                                          <p:spTgt spid="1229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1230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2" presetClass="entr" presetSubtype="1" fill="hold" nodeType="clickEffect">
                                  <p:stCondLst>
                                    <p:cond delay="0"/>
                                  </p:stCondLst>
                                  <p:childTnLst>
                                    <p:set>
                                      <p:cBhvr>
                                        <p:cTn id="59" dur="1" fill="hold">
                                          <p:stCondLst>
                                            <p:cond delay="0"/>
                                          </p:stCondLst>
                                        </p:cTn>
                                        <p:tgtEl>
                                          <p:spTgt spid="12304"/>
                                        </p:tgtEl>
                                        <p:attrNameLst>
                                          <p:attrName>style.visibility</p:attrName>
                                        </p:attrNameLst>
                                      </p:cBhvr>
                                      <p:to>
                                        <p:strVal val="visible"/>
                                      </p:to>
                                    </p:set>
                                    <p:animEffect transition="in" filter="slide(fromTop)">
                                      <p:cBhvr>
                                        <p:cTn id="60" dur="1000"/>
                                        <p:tgtEl>
                                          <p:spTgt spid="12304"/>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1" fill="hold" nodeType="clickEffect">
                                  <p:stCondLst>
                                    <p:cond delay="0"/>
                                  </p:stCondLst>
                                  <p:childTnLst>
                                    <p:set>
                                      <p:cBhvr>
                                        <p:cTn id="64" dur="1" fill="hold">
                                          <p:stCondLst>
                                            <p:cond delay="0"/>
                                          </p:stCondLst>
                                        </p:cTn>
                                        <p:tgtEl>
                                          <p:spTgt spid="12305"/>
                                        </p:tgtEl>
                                        <p:attrNameLst>
                                          <p:attrName>style.visibility</p:attrName>
                                        </p:attrNameLst>
                                      </p:cBhvr>
                                      <p:to>
                                        <p:strVal val="visible"/>
                                      </p:to>
                                    </p:set>
                                    <p:animEffect transition="in" filter="slide(fromTop)">
                                      <p:cBhvr>
                                        <p:cTn id="65" dur="1000"/>
                                        <p:tgtEl>
                                          <p:spTgt spid="1230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2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Kapalı Saat.jpg"/>
          <p:cNvPicPr>
            <a:picLocks noChangeAspect="1"/>
          </p:cNvPicPr>
          <p:nvPr/>
        </p:nvPicPr>
        <p:blipFill>
          <a:blip r:embed="rId3"/>
          <a:stretch>
            <a:fillRect/>
          </a:stretch>
        </p:blipFill>
        <p:spPr>
          <a:xfrm>
            <a:off x="0" y="671426"/>
            <a:ext cx="9144000" cy="4472092"/>
          </a:xfrm>
          <a:prstGeom prst="rect">
            <a:avLst/>
          </a:prstGeom>
        </p:spPr>
      </p:pic>
      <p:pic>
        <p:nvPicPr>
          <p:cNvPr id="7172" name="Picture 4"/>
          <p:cNvPicPr>
            <a:picLocks noChangeAspect="1" noChangeArrowheads="1"/>
          </p:cNvPicPr>
          <p:nvPr/>
        </p:nvPicPr>
        <p:blipFill>
          <a:blip r:embed="rId4"/>
          <a:srcRect/>
          <a:stretch>
            <a:fillRect/>
          </a:stretch>
        </p:blipFill>
        <p:spPr bwMode="auto">
          <a:xfrm>
            <a:off x="2214546" y="900130"/>
            <a:ext cx="6886575" cy="4171950"/>
          </a:xfrm>
          <a:prstGeom prst="rect">
            <a:avLst/>
          </a:prstGeom>
          <a:noFill/>
          <a:ln w="9525">
            <a:noFill/>
            <a:miter lim="800000"/>
            <a:headEnd/>
            <a:tailEnd/>
          </a:ln>
          <a:effectLst/>
        </p:spPr>
      </p:pic>
      <p:pic>
        <p:nvPicPr>
          <p:cNvPr id="33" name="Picture 13"/>
          <p:cNvPicPr>
            <a:picLocks noChangeAspect="1" noChangeArrowheads="1"/>
          </p:cNvPicPr>
          <p:nvPr/>
        </p:nvPicPr>
        <p:blipFill>
          <a:blip r:embed="rId5"/>
          <a:srcRect/>
          <a:stretch>
            <a:fillRect/>
          </a:stretch>
        </p:blipFill>
        <p:spPr bwMode="auto">
          <a:xfrm>
            <a:off x="5643570" y="2571750"/>
            <a:ext cx="2990850" cy="1800225"/>
          </a:xfrm>
          <a:prstGeom prst="rect">
            <a:avLst/>
          </a:prstGeom>
          <a:noFill/>
          <a:ln w="9525">
            <a:noFill/>
            <a:miter lim="800000"/>
            <a:headEnd/>
            <a:tailEnd/>
          </a:ln>
          <a:effectLst/>
        </p:spPr>
      </p:pic>
      <p:pic>
        <p:nvPicPr>
          <p:cNvPr id="6" name="Picture 19"/>
          <p:cNvPicPr>
            <a:picLocks noChangeAspect="1" noChangeArrowheads="1"/>
          </p:cNvPicPr>
          <p:nvPr/>
        </p:nvPicPr>
        <p:blipFill>
          <a:blip r:embed="rId6"/>
          <a:srcRect/>
          <a:stretch>
            <a:fillRect/>
          </a:stretch>
        </p:blipFill>
        <p:spPr bwMode="auto">
          <a:xfrm>
            <a:off x="2714612" y="2786064"/>
            <a:ext cx="1228725" cy="457200"/>
          </a:xfrm>
          <a:prstGeom prst="rect">
            <a:avLst/>
          </a:prstGeom>
          <a:noFill/>
          <a:ln w="9525">
            <a:noFill/>
            <a:miter lim="800000"/>
            <a:headEnd/>
            <a:tailEnd/>
          </a:ln>
          <a:effectLst/>
        </p:spPr>
      </p:pic>
      <p:sp>
        <p:nvSpPr>
          <p:cNvPr id="7" name="6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Rehberlik öğretmeni kendisine ayırmak istediği gün ve saatleri seçmek için, bir veya daha hücreyi seçebilir. </a:t>
            </a:r>
            <a:endParaRPr lang="tr-TR" sz="1300" dirty="0" smtClean="0">
              <a:latin typeface="Arial Narrow" pitchFamily="34" charset="0"/>
              <a:cs typeface="Arial" charset="0"/>
            </a:endParaRPr>
          </a:p>
        </p:txBody>
      </p:sp>
      <p:pic>
        <p:nvPicPr>
          <p:cNvPr id="8" name="7 Resim" descr="BÖLÜM-3.jpg"/>
          <p:cNvPicPr>
            <a:picLocks noChangeAspect="1"/>
          </p:cNvPicPr>
          <p:nvPr/>
        </p:nvPicPr>
        <p:blipFill>
          <a:blip r:embed="rId7"/>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3"/>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lide(fromTop)">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Kapalı Saat.jpg"/>
          <p:cNvPicPr>
            <a:picLocks noChangeAspect="1"/>
          </p:cNvPicPr>
          <p:nvPr/>
        </p:nvPicPr>
        <p:blipFill>
          <a:blip r:embed="rId3"/>
          <a:stretch>
            <a:fillRect/>
          </a:stretch>
        </p:blipFill>
        <p:spPr>
          <a:xfrm>
            <a:off x="0" y="671426"/>
            <a:ext cx="9144000" cy="4472092"/>
          </a:xfrm>
          <a:prstGeom prst="rect">
            <a:avLst/>
          </a:prstGeom>
        </p:spPr>
      </p:pic>
      <p:pic>
        <p:nvPicPr>
          <p:cNvPr id="7172" name="Picture 4"/>
          <p:cNvPicPr>
            <a:picLocks noChangeAspect="1" noChangeArrowheads="1"/>
          </p:cNvPicPr>
          <p:nvPr/>
        </p:nvPicPr>
        <p:blipFill>
          <a:blip r:embed="rId4"/>
          <a:srcRect/>
          <a:stretch>
            <a:fillRect/>
          </a:stretch>
        </p:blipFill>
        <p:spPr bwMode="auto">
          <a:xfrm>
            <a:off x="2214546" y="900130"/>
            <a:ext cx="6886575" cy="4171950"/>
          </a:xfrm>
          <a:prstGeom prst="rect">
            <a:avLst/>
          </a:prstGeom>
          <a:noFill/>
          <a:ln w="9525">
            <a:noFill/>
            <a:miter lim="800000"/>
            <a:headEnd/>
            <a:tailEnd/>
          </a:ln>
          <a:effectLst/>
        </p:spPr>
      </p:pic>
      <p:pic>
        <p:nvPicPr>
          <p:cNvPr id="30" name="Picture 16"/>
          <p:cNvPicPr>
            <a:picLocks noChangeAspect="1" noChangeArrowheads="1"/>
          </p:cNvPicPr>
          <p:nvPr/>
        </p:nvPicPr>
        <p:blipFill>
          <a:blip r:embed="rId5"/>
          <a:srcRect/>
          <a:stretch>
            <a:fillRect/>
          </a:stretch>
        </p:blipFill>
        <p:spPr bwMode="auto">
          <a:xfrm>
            <a:off x="2700333" y="2357437"/>
            <a:ext cx="1228725" cy="142875"/>
          </a:xfrm>
          <a:prstGeom prst="rect">
            <a:avLst/>
          </a:prstGeom>
          <a:noFill/>
          <a:ln w="9525">
            <a:noFill/>
            <a:miter lim="800000"/>
            <a:headEnd/>
            <a:tailEnd/>
          </a:ln>
          <a:effectLst/>
        </p:spPr>
      </p:pic>
      <p:pic>
        <p:nvPicPr>
          <p:cNvPr id="35" name="Picture 16"/>
          <p:cNvPicPr>
            <a:picLocks noChangeAspect="1" noChangeArrowheads="1"/>
          </p:cNvPicPr>
          <p:nvPr/>
        </p:nvPicPr>
        <p:blipFill>
          <a:blip r:embed="rId5"/>
          <a:srcRect/>
          <a:stretch>
            <a:fillRect/>
          </a:stretch>
        </p:blipFill>
        <p:spPr bwMode="auto">
          <a:xfrm>
            <a:off x="3986217" y="2357437"/>
            <a:ext cx="1228725" cy="142875"/>
          </a:xfrm>
          <a:prstGeom prst="rect">
            <a:avLst/>
          </a:prstGeom>
          <a:noFill/>
          <a:ln w="9525">
            <a:noFill/>
            <a:miter lim="800000"/>
            <a:headEnd/>
            <a:tailEnd/>
          </a:ln>
          <a:effectLst/>
        </p:spPr>
      </p:pic>
      <p:pic>
        <p:nvPicPr>
          <p:cNvPr id="38" name="Picture 16"/>
          <p:cNvPicPr>
            <a:picLocks noChangeAspect="1" noChangeArrowheads="1"/>
          </p:cNvPicPr>
          <p:nvPr/>
        </p:nvPicPr>
        <p:blipFill>
          <a:blip r:embed="rId5"/>
          <a:srcRect/>
          <a:stretch>
            <a:fillRect/>
          </a:stretch>
        </p:blipFill>
        <p:spPr bwMode="auto">
          <a:xfrm>
            <a:off x="5272101" y="2357437"/>
            <a:ext cx="1228725" cy="142875"/>
          </a:xfrm>
          <a:prstGeom prst="rect">
            <a:avLst/>
          </a:prstGeom>
          <a:noFill/>
          <a:ln w="9525">
            <a:noFill/>
            <a:miter lim="800000"/>
            <a:headEnd/>
            <a:tailEnd/>
          </a:ln>
          <a:effectLst/>
        </p:spPr>
      </p:pic>
      <p:pic>
        <p:nvPicPr>
          <p:cNvPr id="41" name="Picture 16"/>
          <p:cNvPicPr>
            <a:picLocks noChangeAspect="1" noChangeArrowheads="1"/>
          </p:cNvPicPr>
          <p:nvPr/>
        </p:nvPicPr>
        <p:blipFill>
          <a:blip r:embed="rId5"/>
          <a:srcRect/>
          <a:stretch>
            <a:fillRect/>
          </a:stretch>
        </p:blipFill>
        <p:spPr bwMode="auto">
          <a:xfrm>
            <a:off x="6557985" y="2357437"/>
            <a:ext cx="1228725" cy="142875"/>
          </a:xfrm>
          <a:prstGeom prst="rect">
            <a:avLst/>
          </a:prstGeom>
          <a:noFill/>
          <a:ln w="9525">
            <a:noFill/>
            <a:miter lim="800000"/>
            <a:headEnd/>
            <a:tailEnd/>
          </a:ln>
          <a:effectLst/>
        </p:spPr>
      </p:pic>
      <p:pic>
        <p:nvPicPr>
          <p:cNvPr id="45" name="Picture 16"/>
          <p:cNvPicPr>
            <a:picLocks noChangeAspect="1" noChangeArrowheads="1"/>
          </p:cNvPicPr>
          <p:nvPr/>
        </p:nvPicPr>
        <p:blipFill>
          <a:blip r:embed="rId5"/>
          <a:srcRect/>
          <a:stretch>
            <a:fillRect/>
          </a:stretch>
        </p:blipFill>
        <p:spPr bwMode="auto">
          <a:xfrm>
            <a:off x="7843869" y="2357437"/>
            <a:ext cx="1228725" cy="142875"/>
          </a:xfrm>
          <a:prstGeom prst="rect">
            <a:avLst/>
          </a:prstGeom>
          <a:noFill/>
          <a:ln w="9525">
            <a:noFill/>
            <a:miter lim="800000"/>
            <a:headEnd/>
            <a:tailEnd/>
          </a:ln>
          <a:effectLst/>
        </p:spPr>
      </p:pic>
      <p:sp>
        <p:nvSpPr>
          <p:cNvPr id="10" name="9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Kapalı saat ekranında yapılan düzenleme ile ileri tarihli tüm kapalı saatler tanımlanmış olunur. Örneğin aşağıdaki programda, saat 09.00 ile 09.20 arası kapalı saat olarak tanımlanmıştır ve her hafta için bu saat aralıkları kapalı saat olarak ekrana gelir.</a:t>
            </a:r>
          </a:p>
        </p:txBody>
      </p:sp>
      <p:pic>
        <p:nvPicPr>
          <p:cNvPr id="11" name="10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3"/>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1000"/>
                                        <p:tgtEl>
                                          <p:spTgt spid="10">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Kapalı Saat.jpg"/>
          <p:cNvPicPr>
            <a:picLocks noChangeAspect="1"/>
          </p:cNvPicPr>
          <p:nvPr/>
        </p:nvPicPr>
        <p:blipFill>
          <a:blip r:embed="rId3"/>
          <a:stretch>
            <a:fillRect/>
          </a:stretch>
        </p:blipFill>
        <p:spPr>
          <a:xfrm>
            <a:off x="0" y="671426"/>
            <a:ext cx="9144000" cy="4472092"/>
          </a:xfrm>
          <a:prstGeom prst="rect">
            <a:avLst/>
          </a:prstGeom>
        </p:spPr>
      </p:pic>
      <p:pic>
        <p:nvPicPr>
          <p:cNvPr id="7172" name="Picture 4"/>
          <p:cNvPicPr>
            <a:picLocks noChangeAspect="1" noChangeArrowheads="1"/>
          </p:cNvPicPr>
          <p:nvPr/>
        </p:nvPicPr>
        <p:blipFill>
          <a:blip r:embed="rId4"/>
          <a:srcRect/>
          <a:stretch>
            <a:fillRect/>
          </a:stretch>
        </p:blipFill>
        <p:spPr bwMode="auto">
          <a:xfrm>
            <a:off x="2214546" y="900130"/>
            <a:ext cx="6886575" cy="4171950"/>
          </a:xfrm>
          <a:prstGeom prst="rect">
            <a:avLst/>
          </a:prstGeom>
          <a:noFill/>
          <a:ln w="9525">
            <a:noFill/>
            <a:miter lim="800000"/>
            <a:headEnd/>
            <a:tailEnd/>
          </a:ln>
          <a:effectLst/>
        </p:spPr>
      </p:pic>
      <p:pic>
        <p:nvPicPr>
          <p:cNvPr id="10" name="Picture 16"/>
          <p:cNvPicPr>
            <a:picLocks noChangeAspect="1" noChangeArrowheads="1"/>
          </p:cNvPicPr>
          <p:nvPr/>
        </p:nvPicPr>
        <p:blipFill>
          <a:blip r:embed="rId5"/>
          <a:srcRect/>
          <a:stretch>
            <a:fillRect/>
          </a:stretch>
        </p:blipFill>
        <p:spPr bwMode="auto">
          <a:xfrm>
            <a:off x="2700333" y="2357437"/>
            <a:ext cx="1228725" cy="142875"/>
          </a:xfrm>
          <a:prstGeom prst="rect">
            <a:avLst/>
          </a:prstGeom>
          <a:noFill/>
          <a:ln w="9525">
            <a:noFill/>
            <a:miter lim="800000"/>
            <a:headEnd/>
            <a:tailEnd/>
          </a:ln>
          <a:effectLst/>
        </p:spPr>
      </p:pic>
      <p:pic>
        <p:nvPicPr>
          <p:cNvPr id="11" name="Picture 16"/>
          <p:cNvPicPr>
            <a:picLocks noChangeAspect="1" noChangeArrowheads="1"/>
          </p:cNvPicPr>
          <p:nvPr/>
        </p:nvPicPr>
        <p:blipFill>
          <a:blip r:embed="rId5"/>
          <a:srcRect/>
          <a:stretch>
            <a:fillRect/>
          </a:stretch>
        </p:blipFill>
        <p:spPr bwMode="auto">
          <a:xfrm>
            <a:off x="3986217" y="2357437"/>
            <a:ext cx="1228725" cy="142875"/>
          </a:xfrm>
          <a:prstGeom prst="rect">
            <a:avLst/>
          </a:prstGeom>
          <a:noFill/>
          <a:ln w="9525">
            <a:noFill/>
            <a:miter lim="800000"/>
            <a:headEnd/>
            <a:tailEnd/>
          </a:ln>
          <a:effectLst/>
        </p:spPr>
      </p:pic>
      <p:pic>
        <p:nvPicPr>
          <p:cNvPr id="12" name="Picture 16"/>
          <p:cNvPicPr>
            <a:picLocks noChangeAspect="1" noChangeArrowheads="1"/>
          </p:cNvPicPr>
          <p:nvPr/>
        </p:nvPicPr>
        <p:blipFill>
          <a:blip r:embed="rId5"/>
          <a:srcRect/>
          <a:stretch>
            <a:fillRect/>
          </a:stretch>
        </p:blipFill>
        <p:spPr bwMode="auto">
          <a:xfrm>
            <a:off x="5272101" y="2357437"/>
            <a:ext cx="1228725" cy="142875"/>
          </a:xfrm>
          <a:prstGeom prst="rect">
            <a:avLst/>
          </a:prstGeom>
          <a:noFill/>
          <a:ln w="9525">
            <a:noFill/>
            <a:miter lim="800000"/>
            <a:headEnd/>
            <a:tailEnd/>
          </a:ln>
          <a:effectLst/>
        </p:spPr>
      </p:pic>
      <p:pic>
        <p:nvPicPr>
          <p:cNvPr id="13" name="Picture 16"/>
          <p:cNvPicPr>
            <a:picLocks noChangeAspect="1" noChangeArrowheads="1"/>
          </p:cNvPicPr>
          <p:nvPr/>
        </p:nvPicPr>
        <p:blipFill>
          <a:blip r:embed="rId5"/>
          <a:srcRect/>
          <a:stretch>
            <a:fillRect/>
          </a:stretch>
        </p:blipFill>
        <p:spPr bwMode="auto">
          <a:xfrm>
            <a:off x="6557985" y="2357437"/>
            <a:ext cx="1228725" cy="142875"/>
          </a:xfrm>
          <a:prstGeom prst="rect">
            <a:avLst/>
          </a:prstGeom>
          <a:noFill/>
          <a:ln w="9525">
            <a:noFill/>
            <a:miter lim="800000"/>
            <a:headEnd/>
            <a:tailEnd/>
          </a:ln>
          <a:effectLst/>
        </p:spPr>
      </p:pic>
      <p:pic>
        <p:nvPicPr>
          <p:cNvPr id="14" name="Picture 16"/>
          <p:cNvPicPr>
            <a:picLocks noChangeAspect="1" noChangeArrowheads="1"/>
          </p:cNvPicPr>
          <p:nvPr/>
        </p:nvPicPr>
        <p:blipFill>
          <a:blip r:embed="rId5"/>
          <a:srcRect/>
          <a:stretch>
            <a:fillRect/>
          </a:stretch>
        </p:blipFill>
        <p:spPr bwMode="auto">
          <a:xfrm>
            <a:off x="7843869" y="2357437"/>
            <a:ext cx="1228725" cy="142875"/>
          </a:xfrm>
          <a:prstGeom prst="rect">
            <a:avLst/>
          </a:prstGeom>
          <a:noFill/>
          <a:ln w="9525">
            <a:noFill/>
            <a:miter lim="800000"/>
            <a:headEnd/>
            <a:tailEnd/>
          </a:ln>
          <a:effectLst/>
        </p:spPr>
      </p:pic>
      <p:pic>
        <p:nvPicPr>
          <p:cNvPr id="13315" name="Picture 3"/>
          <p:cNvPicPr>
            <a:picLocks noChangeAspect="1" noChangeArrowheads="1"/>
          </p:cNvPicPr>
          <p:nvPr/>
        </p:nvPicPr>
        <p:blipFill>
          <a:blip r:embed="rId6"/>
          <a:srcRect/>
          <a:stretch>
            <a:fillRect/>
          </a:stretch>
        </p:blipFill>
        <p:spPr bwMode="auto">
          <a:xfrm>
            <a:off x="2714612" y="1857370"/>
            <a:ext cx="1219200" cy="152400"/>
          </a:xfrm>
          <a:prstGeom prst="rect">
            <a:avLst/>
          </a:prstGeom>
          <a:noFill/>
          <a:ln w="9525">
            <a:noFill/>
            <a:miter lim="800000"/>
            <a:headEnd/>
            <a:tailEnd/>
          </a:ln>
          <a:effectLst/>
        </p:spPr>
      </p:pic>
      <p:pic>
        <p:nvPicPr>
          <p:cNvPr id="17" name="Picture 3"/>
          <p:cNvPicPr>
            <a:picLocks noChangeAspect="1" noChangeArrowheads="1"/>
          </p:cNvPicPr>
          <p:nvPr/>
        </p:nvPicPr>
        <p:blipFill>
          <a:blip r:embed="rId6"/>
          <a:srcRect/>
          <a:stretch>
            <a:fillRect/>
          </a:stretch>
        </p:blipFill>
        <p:spPr bwMode="auto">
          <a:xfrm>
            <a:off x="4000496" y="1857370"/>
            <a:ext cx="1219200" cy="152400"/>
          </a:xfrm>
          <a:prstGeom prst="rect">
            <a:avLst/>
          </a:prstGeom>
          <a:noFill/>
          <a:ln w="9525">
            <a:noFill/>
            <a:miter lim="800000"/>
            <a:headEnd/>
            <a:tailEnd/>
          </a:ln>
          <a:effectLst/>
        </p:spPr>
      </p:pic>
      <p:pic>
        <p:nvPicPr>
          <p:cNvPr id="18" name="Picture 3"/>
          <p:cNvPicPr>
            <a:picLocks noChangeAspect="1" noChangeArrowheads="1"/>
          </p:cNvPicPr>
          <p:nvPr/>
        </p:nvPicPr>
        <p:blipFill>
          <a:blip r:embed="rId6"/>
          <a:srcRect/>
          <a:stretch>
            <a:fillRect/>
          </a:stretch>
        </p:blipFill>
        <p:spPr bwMode="auto">
          <a:xfrm>
            <a:off x="5286380" y="1857370"/>
            <a:ext cx="1219200" cy="152400"/>
          </a:xfrm>
          <a:prstGeom prst="rect">
            <a:avLst/>
          </a:prstGeom>
          <a:noFill/>
          <a:ln w="9525">
            <a:noFill/>
            <a:miter lim="800000"/>
            <a:headEnd/>
            <a:tailEnd/>
          </a:ln>
          <a:effectLst/>
        </p:spPr>
      </p:pic>
      <p:pic>
        <p:nvPicPr>
          <p:cNvPr id="19" name="Picture 3"/>
          <p:cNvPicPr>
            <a:picLocks noChangeAspect="1" noChangeArrowheads="1"/>
          </p:cNvPicPr>
          <p:nvPr/>
        </p:nvPicPr>
        <p:blipFill>
          <a:blip r:embed="rId6"/>
          <a:srcRect/>
          <a:stretch>
            <a:fillRect/>
          </a:stretch>
        </p:blipFill>
        <p:spPr bwMode="auto">
          <a:xfrm>
            <a:off x="6572264" y="1857370"/>
            <a:ext cx="1219200" cy="152400"/>
          </a:xfrm>
          <a:prstGeom prst="rect">
            <a:avLst/>
          </a:prstGeom>
          <a:noFill/>
          <a:ln w="9525">
            <a:noFill/>
            <a:miter lim="800000"/>
            <a:headEnd/>
            <a:tailEnd/>
          </a:ln>
          <a:effectLst/>
        </p:spPr>
      </p:pic>
      <p:pic>
        <p:nvPicPr>
          <p:cNvPr id="20" name="Picture 3"/>
          <p:cNvPicPr>
            <a:picLocks noChangeAspect="1" noChangeArrowheads="1"/>
          </p:cNvPicPr>
          <p:nvPr/>
        </p:nvPicPr>
        <p:blipFill>
          <a:blip r:embed="rId6"/>
          <a:srcRect/>
          <a:stretch>
            <a:fillRect/>
          </a:stretch>
        </p:blipFill>
        <p:spPr bwMode="auto">
          <a:xfrm>
            <a:off x="7853394" y="1857370"/>
            <a:ext cx="1219200" cy="15240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7"/>
          <a:srcRect/>
          <a:stretch>
            <a:fillRect/>
          </a:stretch>
        </p:blipFill>
        <p:spPr bwMode="auto">
          <a:xfrm>
            <a:off x="4000496" y="2428874"/>
            <a:ext cx="3057525" cy="1866900"/>
          </a:xfrm>
          <a:prstGeom prst="rect">
            <a:avLst/>
          </a:prstGeom>
          <a:noFill/>
          <a:ln w="9525">
            <a:noFill/>
            <a:miter lim="800000"/>
            <a:headEnd/>
            <a:tailEnd/>
          </a:ln>
          <a:effectLst/>
        </p:spPr>
      </p:pic>
      <p:sp>
        <p:nvSpPr>
          <p:cNvPr id="16" name="15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Rehberlik öğretmeni bu düzenlemeyi değiştirebilir, her hafta farklı alanları kapalı saat olarak tanımlayabilir  ya da yıl boyunca bu şekilde kullanabilir.</a:t>
            </a:r>
          </a:p>
        </p:txBody>
      </p:sp>
      <p:pic>
        <p:nvPicPr>
          <p:cNvPr id="21" name="20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3"/>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fade">
                                      <p:cBhvr>
                                        <p:cTn id="18" dur="1000"/>
                                        <p:tgtEl>
                                          <p:spTgt spid="16">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13315"/>
                                        </p:tgtEl>
                                        <p:attrNameLst>
                                          <p:attrName>style.visibility</p:attrName>
                                        </p:attrNameLst>
                                      </p:cBhvr>
                                      <p:to>
                                        <p:strVal val="visible"/>
                                      </p:to>
                                    </p:set>
                                    <p:animEffect transition="in" filter="slide(fromTop)">
                                      <p:cBhvr>
                                        <p:cTn id="38" dur="500"/>
                                        <p:tgtEl>
                                          <p:spTgt spid="1331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slide(fromTo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slide(fromTop)">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slide(fromTop)">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slide(fromTop)">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3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331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Kapalı Saat.jpg"/>
          <p:cNvPicPr>
            <a:picLocks noChangeAspect="1"/>
          </p:cNvPicPr>
          <p:nvPr/>
        </p:nvPicPr>
        <p:blipFill>
          <a:blip r:embed="rId3"/>
          <a:stretch>
            <a:fillRect/>
          </a:stretch>
        </p:blipFill>
        <p:spPr>
          <a:xfrm>
            <a:off x="0" y="671426"/>
            <a:ext cx="9144000" cy="4472092"/>
          </a:xfrm>
          <a:prstGeom prst="rect">
            <a:avLst/>
          </a:prstGeom>
        </p:spPr>
      </p:pic>
      <p:pic>
        <p:nvPicPr>
          <p:cNvPr id="7172" name="Picture 4"/>
          <p:cNvPicPr>
            <a:picLocks noChangeAspect="1" noChangeArrowheads="1"/>
          </p:cNvPicPr>
          <p:nvPr/>
        </p:nvPicPr>
        <p:blipFill>
          <a:blip r:embed="rId4"/>
          <a:srcRect/>
          <a:stretch>
            <a:fillRect/>
          </a:stretch>
        </p:blipFill>
        <p:spPr bwMode="auto">
          <a:xfrm>
            <a:off x="2214546" y="900130"/>
            <a:ext cx="6886575" cy="4171950"/>
          </a:xfrm>
          <a:prstGeom prst="rect">
            <a:avLst/>
          </a:prstGeom>
          <a:noFill/>
          <a:ln w="9525">
            <a:noFill/>
            <a:miter lim="800000"/>
            <a:headEnd/>
            <a:tailEnd/>
          </a:ln>
          <a:effectLst/>
        </p:spPr>
      </p:pic>
      <p:pic>
        <p:nvPicPr>
          <p:cNvPr id="7177" name="Picture 9"/>
          <p:cNvPicPr>
            <a:picLocks noChangeAspect="1" noChangeArrowheads="1"/>
          </p:cNvPicPr>
          <p:nvPr/>
        </p:nvPicPr>
        <p:blipFill>
          <a:blip r:embed="rId5"/>
          <a:srcRect/>
          <a:stretch>
            <a:fillRect/>
          </a:stretch>
        </p:blipFill>
        <p:spPr bwMode="auto">
          <a:xfrm>
            <a:off x="2681283" y="4929204"/>
            <a:ext cx="1247775" cy="133350"/>
          </a:xfrm>
          <a:prstGeom prst="rect">
            <a:avLst/>
          </a:prstGeom>
          <a:noFill/>
          <a:ln w="9525">
            <a:noFill/>
            <a:miter lim="800000"/>
            <a:headEnd/>
            <a:tailEnd/>
          </a:ln>
          <a:effectLst/>
        </p:spPr>
      </p:pic>
      <p:pic>
        <p:nvPicPr>
          <p:cNvPr id="7181" name="Picture 13"/>
          <p:cNvPicPr>
            <a:picLocks noChangeAspect="1" noChangeArrowheads="1"/>
          </p:cNvPicPr>
          <p:nvPr/>
        </p:nvPicPr>
        <p:blipFill>
          <a:blip r:embed="rId6"/>
          <a:srcRect/>
          <a:stretch>
            <a:fillRect/>
          </a:stretch>
        </p:blipFill>
        <p:spPr bwMode="auto">
          <a:xfrm>
            <a:off x="2224092" y="2643188"/>
            <a:ext cx="2990850" cy="1800225"/>
          </a:xfrm>
          <a:prstGeom prst="rect">
            <a:avLst/>
          </a:prstGeom>
          <a:noFill/>
          <a:ln w="9525">
            <a:noFill/>
            <a:miter lim="800000"/>
            <a:headEnd/>
            <a:tailEnd/>
          </a:ln>
          <a:effectLst/>
        </p:spPr>
      </p:pic>
      <p:pic>
        <p:nvPicPr>
          <p:cNvPr id="29" name="Picture 7"/>
          <p:cNvPicPr>
            <a:picLocks noChangeAspect="1" noChangeArrowheads="1"/>
          </p:cNvPicPr>
          <p:nvPr/>
        </p:nvPicPr>
        <p:blipFill>
          <a:blip r:embed="rId7"/>
          <a:srcRect/>
          <a:stretch>
            <a:fillRect/>
          </a:stretch>
        </p:blipFill>
        <p:spPr bwMode="auto">
          <a:xfrm>
            <a:off x="2681283" y="2357436"/>
            <a:ext cx="1247775" cy="133350"/>
          </a:xfrm>
          <a:prstGeom prst="rect">
            <a:avLst/>
          </a:prstGeom>
          <a:noFill/>
          <a:ln w="9525">
            <a:noFill/>
            <a:miter lim="800000"/>
            <a:headEnd/>
            <a:tailEnd/>
          </a:ln>
          <a:effectLst/>
        </p:spPr>
      </p:pic>
      <p:pic>
        <p:nvPicPr>
          <p:cNvPr id="30" name="Picture 16"/>
          <p:cNvPicPr>
            <a:picLocks noChangeAspect="1" noChangeArrowheads="1"/>
          </p:cNvPicPr>
          <p:nvPr/>
        </p:nvPicPr>
        <p:blipFill>
          <a:blip r:embed="rId8"/>
          <a:srcRect/>
          <a:stretch>
            <a:fillRect/>
          </a:stretch>
        </p:blipFill>
        <p:spPr bwMode="auto">
          <a:xfrm>
            <a:off x="2700333" y="2357437"/>
            <a:ext cx="1228725" cy="142875"/>
          </a:xfrm>
          <a:prstGeom prst="rect">
            <a:avLst/>
          </a:prstGeom>
          <a:noFill/>
          <a:ln w="9525">
            <a:noFill/>
            <a:miter lim="800000"/>
            <a:headEnd/>
            <a:tailEnd/>
          </a:ln>
          <a:effectLst/>
        </p:spPr>
      </p:pic>
      <p:pic>
        <p:nvPicPr>
          <p:cNvPr id="33" name="Picture 13"/>
          <p:cNvPicPr>
            <a:picLocks noChangeAspect="1" noChangeArrowheads="1"/>
          </p:cNvPicPr>
          <p:nvPr/>
        </p:nvPicPr>
        <p:blipFill>
          <a:blip r:embed="rId6"/>
          <a:srcRect/>
          <a:stretch>
            <a:fillRect/>
          </a:stretch>
        </p:blipFill>
        <p:spPr bwMode="auto">
          <a:xfrm>
            <a:off x="3152786" y="2643188"/>
            <a:ext cx="2990850" cy="1800225"/>
          </a:xfrm>
          <a:prstGeom prst="rect">
            <a:avLst/>
          </a:prstGeom>
          <a:noFill/>
          <a:ln w="9525">
            <a:noFill/>
            <a:miter lim="800000"/>
            <a:headEnd/>
            <a:tailEnd/>
          </a:ln>
          <a:effectLst/>
        </p:spPr>
      </p:pic>
      <p:pic>
        <p:nvPicPr>
          <p:cNvPr id="34" name="Picture 7"/>
          <p:cNvPicPr>
            <a:picLocks noChangeAspect="1" noChangeArrowheads="1"/>
          </p:cNvPicPr>
          <p:nvPr/>
        </p:nvPicPr>
        <p:blipFill>
          <a:blip r:embed="rId7"/>
          <a:srcRect/>
          <a:stretch>
            <a:fillRect/>
          </a:stretch>
        </p:blipFill>
        <p:spPr bwMode="auto">
          <a:xfrm>
            <a:off x="3967167" y="2357436"/>
            <a:ext cx="1247775" cy="133350"/>
          </a:xfrm>
          <a:prstGeom prst="rect">
            <a:avLst/>
          </a:prstGeom>
          <a:noFill/>
          <a:ln w="9525">
            <a:noFill/>
            <a:miter lim="800000"/>
            <a:headEnd/>
            <a:tailEnd/>
          </a:ln>
          <a:effectLst/>
        </p:spPr>
      </p:pic>
      <p:pic>
        <p:nvPicPr>
          <p:cNvPr id="35" name="Picture 16"/>
          <p:cNvPicPr>
            <a:picLocks noChangeAspect="1" noChangeArrowheads="1"/>
          </p:cNvPicPr>
          <p:nvPr/>
        </p:nvPicPr>
        <p:blipFill>
          <a:blip r:embed="rId8"/>
          <a:srcRect/>
          <a:stretch>
            <a:fillRect/>
          </a:stretch>
        </p:blipFill>
        <p:spPr bwMode="auto">
          <a:xfrm>
            <a:off x="3986217" y="2357437"/>
            <a:ext cx="1228725" cy="142875"/>
          </a:xfrm>
          <a:prstGeom prst="rect">
            <a:avLst/>
          </a:prstGeom>
          <a:noFill/>
          <a:ln w="9525">
            <a:noFill/>
            <a:miter lim="800000"/>
            <a:headEnd/>
            <a:tailEnd/>
          </a:ln>
          <a:effectLst/>
        </p:spPr>
      </p:pic>
      <p:pic>
        <p:nvPicPr>
          <p:cNvPr id="36" name="Picture 13"/>
          <p:cNvPicPr>
            <a:picLocks noChangeAspect="1" noChangeArrowheads="1"/>
          </p:cNvPicPr>
          <p:nvPr/>
        </p:nvPicPr>
        <p:blipFill>
          <a:blip r:embed="rId6"/>
          <a:srcRect/>
          <a:stretch>
            <a:fillRect/>
          </a:stretch>
        </p:blipFill>
        <p:spPr bwMode="auto">
          <a:xfrm>
            <a:off x="4071934" y="2643188"/>
            <a:ext cx="2990850" cy="1800225"/>
          </a:xfrm>
          <a:prstGeom prst="rect">
            <a:avLst/>
          </a:prstGeom>
          <a:noFill/>
          <a:ln w="9525">
            <a:noFill/>
            <a:miter lim="800000"/>
            <a:headEnd/>
            <a:tailEnd/>
          </a:ln>
          <a:effectLst/>
        </p:spPr>
      </p:pic>
      <p:pic>
        <p:nvPicPr>
          <p:cNvPr id="37" name="Picture 7"/>
          <p:cNvPicPr>
            <a:picLocks noChangeAspect="1" noChangeArrowheads="1"/>
          </p:cNvPicPr>
          <p:nvPr/>
        </p:nvPicPr>
        <p:blipFill>
          <a:blip r:embed="rId7"/>
          <a:srcRect/>
          <a:stretch>
            <a:fillRect/>
          </a:stretch>
        </p:blipFill>
        <p:spPr bwMode="auto">
          <a:xfrm>
            <a:off x="5253051" y="2357436"/>
            <a:ext cx="1247775" cy="133350"/>
          </a:xfrm>
          <a:prstGeom prst="rect">
            <a:avLst/>
          </a:prstGeom>
          <a:noFill/>
          <a:ln w="9525">
            <a:noFill/>
            <a:miter lim="800000"/>
            <a:headEnd/>
            <a:tailEnd/>
          </a:ln>
          <a:effectLst/>
        </p:spPr>
      </p:pic>
      <p:pic>
        <p:nvPicPr>
          <p:cNvPr id="38" name="Picture 16"/>
          <p:cNvPicPr>
            <a:picLocks noChangeAspect="1" noChangeArrowheads="1"/>
          </p:cNvPicPr>
          <p:nvPr/>
        </p:nvPicPr>
        <p:blipFill>
          <a:blip r:embed="rId8"/>
          <a:srcRect/>
          <a:stretch>
            <a:fillRect/>
          </a:stretch>
        </p:blipFill>
        <p:spPr bwMode="auto">
          <a:xfrm>
            <a:off x="5272101" y="2357437"/>
            <a:ext cx="1228725" cy="142875"/>
          </a:xfrm>
          <a:prstGeom prst="rect">
            <a:avLst/>
          </a:prstGeom>
          <a:noFill/>
          <a:ln w="9525">
            <a:noFill/>
            <a:miter lim="800000"/>
            <a:headEnd/>
            <a:tailEnd/>
          </a:ln>
          <a:effectLst/>
        </p:spPr>
      </p:pic>
      <p:pic>
        <p:nvPicPr>
          <p:cNvPr id="39" name="Picture 13"/>
          <p:cNvPicPr>
            <a:picLocks noChangeAspect="1" noChangeArrowheads="1"/>
          </p:cNvPicPr>
          <p:nvPr/>
        </p:nvPicPr>
        <p:blipFill>
          <a:blip r:embed="rId6"/>
          <a:srcRect/>
          <a:stretch>
            <a:fillRect/>
          </a:stretch>
        </p:blipFill>
        <p:spPr bwMode="auto">
          <a:xfrm>
            <a:off x="4929190" y="2643188"/>
            <a:ext cx="2990850" cy="1800225"/>
          </a:xfrm>
          <a:prstGeom prst="rect">
            <a:avLst/>
          </a:prstGeom>
          <a:noFill/>
          <a:ln w="9525">
            <a:noFill/>
            <a:miter lim="800000"/>
            <a:headEnd/>
            <a:tailEnd/>
          </a:ln>
          <a:effectLst/>
        </p:spPr>
      </p:pic>
      <p:pic>
        <p:nvPicPr>
          <p:cNvPr id="40" name="Picture 7"/>
          <p:cNvPicPr>
            <a:picLocks noChangeAspect="1" noChangeArrowheads="1"/>
          </p:cNvPicPr>
          <p:nvPr/>
        </p:nvPicPr>
        <p:blipFill>
          <a:blip r:embed="rId7"/>
          <a:srcRect/>
          <a:stretch>
            <a:fillRect/>
          </a:stretch>
        </p:blipFill>
        <p:spPr bwMode="auto">
          <a:xfrm>
            <a:off x="6538935" y="2357436"/>
            <a:ext cx="1247775" cy="133350"/>
          </a:xfrm>
          <a:prstGeom prst="rect">
            <a:avLst/>
          </a:prstGeom>
          <a:noFill/>
          <a:ln w="9525">
            <a:noFill/>
            <a:miter lim="800000"/>
            <a:headEnd/>
            <a:tailEnd/>
          </a:ln>
          <a:effectLst/>
        </p:spPr>
      </p:pic>
      <p:pic>
        <p:nvPicPr>
          <p:cNvPr id="41" name="Picture 16"/>
          <p:cNvPicPr>
            <a:picLocks noChangeAspect="1" noChangeArrowheads="1"/>
          </p:cNvPicPr>
          <p:nvPr/>
        </p:nvPicPr>
        <p:blipFill>
          <a:blip r:embed="rId8"/>
          <a:srcRect/>
          <a:stretch>
            <a:fillRect/>
          </a:stretch>
        </p:blipFill>
        <p:spPr bwMode="auto">
          <a:xfrm>
            <a:off x="6557985" y="2357437"/>
            <a:ext cx="1228725" cy="142875"/>
          </a:xfrm>
          <a:prstGeom prst="rect">
            <a:avLst/>
          </a:prstGeom>
          <a:noFill/>
          <a:ln w="9525">
            <a:noFill/>
            <a:miter lim="800000"/>
            <a:headEnd/>
            <a:tailEnd/>
          </a:ln>
          <a:effectLst/>
        </p:spPr>
      </p:pic>
      <p:pic>
        <p:nvPicPr>
          <p:cNvPr id="43" name="Picture 13"/>
          <p:cNvPicPr>
            <a:picLocks noChangeAspect="1" noChangeArrowheads="1"/>
          </p:cNvPicPr>
          <p:nvPr/>
        </p:nvPicPr>
        <p:blipFill>
          <a:blip r:embed="rId6"/>
          <a:srcRect/>
          <a:stretch>
            <a:fillRect/>
          </a:stretch>
        </p:blipFill>
        <p:spPr bwMode="auto">
          <a:xfrm>
            <a:off x="6000760" y="2643188"/>
            <a:ext cx="2990850" cy="1800225"/>
          </a:xfrm>
          <a:prstGeom prst="rect">
            <a:avLst/>
          </a:prstGeom>
          <a:noFill/>
          <a:ln w="9525">
            <a:noFill/>
            <a:miter lim="800000"/>
            <a:headEnd/>
            <a:tailEnd/>
          </a:ln>
          <a:effectLst/>
        </p:spPr>
      </p:pic>
      <p:pic>
        <p:nvPicPr>
          <p:cNvPr id="44" name="Picture 7"/>
          <p:cNvPicPr>
            <a:picLocks noChangeAspect="1" noChangeArrowheads="1"/>
          </p:cNvPicPr>
          <p:nvPr/>
        </p:nvPicPr>
        <p:blipFill>
          <a:blip r:embed="rId7"/>
          <a:srcRect/>
          <a:stretch>
            <a:fillRect/>
          </a:stretch>
        </p:blipFill>
        <p:spPr bwMode="auto">
          <a:xfrm>
            <a:off x="7824819" y="2357436"/>
            <a:ext cx="1247775" cy="133350"/>
          </a:xfrm>
          <a:prstGeom prst="rect">
            <a:avLst/>
          </a:prstGeom>
          <a:noFill/>
          <a:ln w="9525">
            <a:noFill/>
            <a:miter lim="800000"/>
            <a:headEnd/>
            <a:tailEnd/>
          </a:ln>
          <a:effectLst/>
        </p:spPr>
      </p:pic>
      <p:pic>
        <p:nvPicPr>
          <p:cNvPr id="45" name="Picture 16"/>
          <p:cNvPicPr>
            <a:picLocks noChangeAspect="1" noChangeArrowheads="1"/>
          </p:cNvPicPr>
          <p:nvPr/>
        </p:nvPicPr>
        <p:blipFill>
          <a:blip r:embed="rId8"/>
          <a:srcRect/>
          <a:stretch>
            <a:fillRect/>
          </a:stretch>
        </p:blipFill>
        <p:spPr bwMode="auto">
          <a:xfrm>
            <a:off x="7843869" y="2357437"/>
            <a:ext cx="1228725" cy="142875"/>
          </a:xfrm>
          <a:prstGeom prst="rect">
            <a:avLst/>
          </a:prstGeom>
          <a:noFill/>
          <a:ln w="9525">
            <a:noFill/>
            <a:miter lim="800000"/>
            <a:headEnd/>
            <a:tailEnd/>
          </a:ln>
          <a:effectLst/>
        </p:spPr>
      </p:pic>
      <p:pic>
        <p:nvPicPr>
          <p:cNvPr id="7190" name="Picture 22"/>
          <p:cNvPicPr>
            <a:picLocks noChangeAspect="1" noChangeArrowheads="1"/>
          </p:cNvPicPr>
          <p:nvPr/>
        </p:nvPicPr>
        <p:blipFill>
          <a:blip r:embed="rId9"/>
          <a:srcRect/>
          <a:stretch>
            <a:fillRect/>
          </a:stretch>
        </p:blipFill>
        <p:spPr bwMode="auto">
          <a:xfrm>
            <a:off x="2690808" y="4929205"/>
            <a:ext cx="1238250" cy="142875"/>
          </a:xfrm>
          <a:prstGeom prst="rect">
            <a:avLst/>
          </a:prstGeom>
          <a:noFill/>
          <a:ln w="9525">
            <a:noFill/>
            <a:miter lim="800000"/>
            <a:headEnd/>
            <a:tailEnd/>
          </a:ln>
          <a:effectLst/>
        </p:spPr>
      </p:pic>
      <p:pic>
        <p:nvPicPr>
          <p:cNvPr id="7191" name="Picture 23"/>
          <p:cNvPicPr>
            <a:picLocks noChangeAspect="1" noChangeArrowheads="1"/>
          </p:cNvPicPr>
          <p:nvPr/>
        </p:nvPicPr>
        <p:blipFill>
          <a:blip r:embed="rId6"/>
          <a:srcRect/>
          <a:stretch>
            <a:fillRect/>
          </a:stretch>
        </p:blipFill>
        <p:spPr bwMode="auto">
          <a:xfrm>
            <a:off x="2214546" y="2285998"/>
            <a:ext cx="2990850" cy="1800225"/>
          </a:xfrm>
          <a:prstGeom prst="rect">
            <a:avLst/>
          </a:prstGeom>
          <a:noFill/>
          <a:ln w="9525">
            <a:noFill/>
            <a:miter lim="800000"/>
            <a:headEnd/>
            <a:tailEnd/>
          </a:ln>
          <a:effectLst/>
        </p:spPr>
      </p:pic>
      <p:pic>
        <p:nvPicPr>
          <p:cNvPr id="50" name="Picture 9"/>
          <p:cNvPicPr>
            <a:picLocks noChangeAspect="1" noChangeArrowheads="1"/>
          </p:cNvPicPr>
          <p:nvPr/>
        </p:nvPicPr>
        <p:blipFill>
          <a:blip r:embed="rId5"/>
          <a:srcRect/>
          <a:stretch>
            <a:fillRect/>
          </a:stretch>
        </p:blipFill>
        <p:spPr bwMode="auto">
          <a:xfrm>
            <a:off x="3967167" y="4929204"/>
            <a:ext cx="1247775" cy="133350"/>
          </a:xfrm>
          <a:prstGeom prst="rect">
            <a:avLst/>
          </a:prstGeom>
          <a:noFill/>
          <a:ln w="9525">
            <a:noFill/>
            <a:miter lim="800000"/>
            <a:headEnd/>
            <a:tailEnd/>
          </a:ln>
          <a:effectLst/>
        </p:spPr>
      </p:pic>
      <p:pic>
        <p:nvPicPr>
          <p:cNvPr id="51" name="Picture 22"/>
          <p:cNvPicPr>
            <a:picLocks noChangeAspect="1" noChangeArrowheads="1"/>
          </p:cNvPicPr>
          <p:nvPr/>
        </p:nvPicPr>
        <p:blipFill>
          <a:blip r:embed="rId9"/>
          <a:srcRect/>
          <a:stretch>
            <a:fillRect/>
          </a:stretch>
        </p:blipFill>
        <p:spPr bwMode="auto">
          <a:xfrm>
            <a:off x="3976692" y="4929205"/>
            <a:ext cx="1238250" cy="142875"/>
          </a:xfrm>
          <a:prstGeom prst="rect">
            <a:avLst/>
          </a:prstGeom>
          <a:noFill/>
          <a:ln w="9525">
            <a:noFill/>
            <a:miter lim="800000"/>
            <a:headEnd/>
            <a:tailEnd/>
          </a:ln>
          <a:effectLst/>
        </p:spPr>
      </p:pic>
      <p:pic>
        <p:nvPicPr>
          <p:cNvPr id="52" name="Picture 23"/>
          <p:cNvPicPr>
            <a:picLocks noChangeAspect="1" noChangeArrowheads="1"/>
          </p:cNvPicPr>
          <p:nvPr/>
        </p:nvPicPr>
        <p:blipFill>
          <a:blip r:embed="rId6"/>
          <a:srcRect/>
          <a:stretch>
            <a:fillRect/>
          </a:stretch>
        </p:blipFill>
        <p:spPr bwMode="auto">
          <a:xfrm>
            <a:off x="3152786" y="2285998"/>
            <a:ext cx="2990850" cy="1800225"/>
          </a:xfrm>
          <a:prstGeom prst="rect">
            <a:avLst/>
          </a:prstGeom>
          <a:noFill/>
          <a:ln w="9525">
            <a:noFill/>
            <a:miter lim="800000"/>
            <a:headEnd/>
            <a:tailEnd/>
          </a:ln>
          <a:effectLst/>
        </p:spPr>
      </p:pic>
      <p:pic>
        <p:nvPicPr>
          <p:cNvPr id="53" name="Picture 9"/>
          <p:cNvPicPr>
            <a:picLocks noChangeAspect="1" noChangeArrowheads="1"/>
          </p:cNvPicPr>
          <p:nvPr/>
        </p:nvPicPr>
        <p:blipFill>
          <a:blip r:embed="rId5"/>
          <a:srcRect/>
          <a:stretch>
            <a:fillRect/>
          </a:stretch>
        </p:blipFill>
        <p:spPr bwMode="auto">
          <a:xfrm>
            <a:off x="5253051" y="4929204"/>
            <a:ext cx="1247775" cy="133350"/>
          </a:xfrm>
          <a:prstGeom prst="rect">
            <a:avLst/>
          </a:prstGeom>
          <a:noFill/>
          <a:ln w="9525">
            <a:noFill/>
            <a:miter lim="800000"/>
            <a:headEnd/>
            <a:tailEnd/>
          </a:ln>
          <a:effectLst/>
        </p:spPr>
      </p:pic>
      <p:pic>
        <p:nvPicPr>
          <p:cNvPr id="54" name="Picture 22"/>
          <p:cNvPicPr>
            <a:picLocks noChangeAspect="1" noChangeArrowheads="1"/>
          </p:cNvPicPr>
          <p:nvPr/>
        </p:nvPicPr>
        <p:blipFill>
          <a:blip r:embed="rId9"/>
          <a:srcRect/>
          <a:stretch>
            <a:fillRect/>
          </a:stretch>
        </p:blipFill>
        <p:spPr bwMode="auto">
          <a:xfrm>
            <a:off x="5262576" y="4929205"/>
            <a:ext cx="1238250" cy="142875"/>
          </a:xfrm>
          <a:prstGeom prst="rect">
            <a:avLst/>
          </a:prstGeom>
          <a:noFill/>
          <a:ln w="9525">
            <a:noFill/>
            <a:miter lim="800000"/>
            <a:headEnd/>
            <a:tailEnd/>
          </a:ln>
          <a:effectLst/>
        </p:spPr>
      </p:pic>
      <p:pic>
        <p:nvPicPr>
          <p:cNvPr id="55" name="Picture 23"/>
          <p:cNvPicPr>
            <a:picLocks noChangeAspect="1" noChangeArrowheads="1"/>
          </p:cNvPicPr>
          <p:nvPr/>
        </p:nvPicPr>
        <p:blipFill>
          <a:blip r:embed="rId6"/>
          <a:srcRect/>
          <a:stretch>
            <a:fillRect/>
          </a:stretch>
        </p:blipFill>
        <p:spPr bwMode="auto">
          <a:xfrm>
            <a:off x="4081480" y="2285998"/>
            <a:ext cx="2990850" cy="1800225"/>
          </a:xfrm>
          <a:prstGeom prst="rect">
            <a:avLst/>
          </a:prstGeom>
          <a:noFill/>
          <a:ln w="9525">
            <a:noFill/>
            <a:miter lim="800000"/>
            <a:headEnd/>
            <a:tailEnd/>
          </a:ln>
          <a:effectLst/>
        </p:spPr>
      </p:pic>
      <p:pic>
        <p:nvPicPr>
          <p:cNvPr id="56" name="Picture 9"/>
          <p:cNvPicPr>
            <a:picLocks noChangeAspect="1" noChangeArrowheads="1"/>
          </p:cNvPicPr>
          <p:nvPr/>
        </p:nvPicPr>
        <p:blipFill>
          <a:blip r:embed="rId5"/>
          <a:srcRect/>
          <a:stretch>
            <a:fillRect/>
          </a:stretch>
        </p:blipFill>
        <p:spPr bwMode="auto">
          <a:xfrm>
            <a:off x="6538935" y="4929204"/>
            <a:ext cx="1247775" cy="133350"/>
          </a:xfrm>
          <a:prstGeom prst="rect">
            <a:avLst/>
          </a:prstGeom>
          <a:noFill/>
          <a:ln w="9525">
            <a:noFill/>
            <a:miter lim="800000"/>
            <a:headEnd/>
            <a:tailEnd/>
          </a:ln>
          <a:effectLst/>
        </p:spPr>
      </p:pic>
      <p:pic>
        <p:nvPicPr>
          <p:cNvPr id="57" name="Picture 22"/>
          <p:cNvPicPr>
            <a:picLocks noChangeAspect="1" noChangeArrowheads="1"/>
          </p:cNvPicPr>
          <p:nvPr/>
        </p:nvPicPr>
        <p:blipFill>
          <a:blip r:embed="rId9"/>
          <a:srcRect/>
          <a:stretch>
            <a:fillRect/>
          </a:stretch>
        </p:blipFill>
        <p:spPr bwMode="auto">
          <a:xfrm>
            <a:off x="6548460" y="4929205"/>
            <a:ext cx="1238250" cy="142875"/>
          </a:xfrm>
          <a:prstGeom prst="rect">
            <a:avLst/>
          </a:prstGeom>
          <a:noFill/>
          <a:ln w="9525">
            <a:noFill/>
            <a:miter lim="800000"/>
            <a:headEnd/>
            <a:tailEnd/>
          </a:ln>
          <a:effectLst/>
        </p:spPr>
      </p:pic>
      <p:pic>
        <p:nvPicPr>
          <p:cNvPr id="58" name="Picture 23"/>
          <p:cNvPicPr>
            <a:picLocks noChangeAspect="1" noChangeArrowheads="1"/>
          </p:cNvPicPr>
          <p:nvPr/>
        </p:nvPicPr>
        <p:blipFill>
          <a:blip r:embed="rId6"/>
          <a:srcRect/>
          <a:stretch>
            <a:fillRect/>
          </a:stretch>
        </p:blipFill>
        <p:spPr bwMode="auto">
          <a:xfrm>
            <a:off x="5081612" y="2285998"/>
            <a:ext cx="2990850" cy="1800225"/>
          </a:xfrm>
          <a:prstGeom prst="rect">
            <a:avLst/>
          </a:prstGeom>
          <a:noFill/>
          <a:ln w="9525">
            <a:noFill/>
            <a:miter lim="800000"/>
            <a:headEnd/>
            <a:tailEnd/>
          </a:ln>
          <a:effectLst/>
        </p:spPr>
      </p:pic>
      <p:pic>
        <p:nvPicPr>
          <p:cNvPr id="59" name="Picture 9"/>
          <p:cNvPicPr>
            <a:picLocks noChangeAspect="1" noChangeArrowheads="1"/>
          </p:cNvPicPr>
          <p:nvPr/>
        </p:nvPicPr>
        <p:blipFill>
          <a:blip r:embed="rId5"/>
          <a:srcRect/>
          <a:stretch>
            <a:fillRect/>
          </a:stretch>
        </p:blipFill>
        <p:spPr bwMode="auto">
          <a:xfrm>
            <a:off x="7824819" y="4929204"/>
            <a:ext cx="1247775" cy="133350"/>
          </a:xfrm>
          <a:prstGeom prst="rect">
            <a:avLst/>
          </a:prstGeom>
          <a:noFill/>
          <a:ln w="9525">
            <a:noFill/>
            <a:miter lim="800000"/>
            <a:headEnd/>
            <a:tailEnd/>
          </a:ln>
          <a:effectLst/>
        </p:spPr>
      </p:pic>
      <p:pic>
        <p:nvPicPr>
          <p:cNvPr id="60" name="Picture 22"/>
          <p:cNvPicPr>
            <a:picLocks noChangeAspect="1" noChangeArrowheads="1"/>
          </p:cNvPicPr>
          <p:nvPr/>
        </p:nvPicPr>
        <p:blipFill>
          <a:blip r:embed="rId9"/>
          <a:srcRect/>
          <a:stretch>
            <a:fillRect/>
          </a:stretch>
        </p:blipFill>
        <p:spPr bwMode="auto">
          <a:xfrm>
            <a:off x="7834344" y="4929205"/>
            <a:ext cx="1238250" cy="142875"/>
          </a:xfrm>
          <a:prstGeom prst="rect">
            <a:avLst/>
          </a:prstGeom>
          <a:noFill/>
          <a:ln w="9525">
            <a:noFill/>
            <a:miter lim="800000"/>
            <a:headEnd/>
            <a:tailEnd/>
          </a:ln>
          <a:effectLst/>
        </p:spPr>
      </p:pic>
      <p:pic>
        <p:nvPicPr>
          <p:cNvPr id="61" name="Picture 23"/>
          <p:cNvPicPr>
            <a:picLocks noChangeAspect="1" noChangeArrowheads="1"/>
          </p:cNvPicPr>
          <p:nvPr/>
        </p:nvPicPr>
        <p:blipFill>
          <a:blip r:embed="rId6"/>
          <a:srcRect/>
          <a:stretch>
            <a:fillRect/>
          </a:stretch>
        </p:blipFill>
        <p:spPr bwMode="auto">
          <a:xfrm>
            <a:off x="6081744" y="2285998"/>
            <a:ext cx="2990850" cy="1800225"/>
          </a:xfrm>
          <a:prstGeom prst="rect">
            <a:avLst/>
          </a:prstGeom>
          <a:noFill/>
          <a:ln w="9525">
            <a:noFill/>
            <a:miter lim="800000"/>
            <a:headEnd/>
            <a:tailEnd/>
          </a:ln>
          <a:effectLst/>
        </p:spPr>
      </p:pic>
      <p:sp>
        <p:nvSpPr>
          <p:cNvPr id="42" name="41 Dikdörtgen"/>
          <p:cNvSpPr/>
          <p:nvPr/>
        </p:nvSpPr>
        <p:spPr>
          <a:xfrm>
            <a:off x="1000100" y="0"/>
            <a:ext cx="8143900" cy="646331"/>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Kapalı Saat Ekleme : </a:t>
            </a:r>
            <a:r>
              <a:rPr lang="tr-TR" sz="1200" dirty="0" smtClean="0">
                <a:latin typeface="Arial Unicode MS" pitchFamily="34" charset="-128"/>
                <a:ea typeface="Arial Unicode MS" pitchFamily="34" charset="-128"/>
                <a:cs typeface="Arial Unicode MS" pitchFamily="34" charset="-128"/>
              </a:rPr>
              <a:t>Kapalı saat girişi ekranında hücre ya da hücreler seçildikten sonra açılan ve kapalı saat girişi oluşturmaya olanak sağlayan penceredir. Pencerenin sağ alt köşesindeki </a:t>
            </a:r>
            <a:r>
              <a:rPr lang="tr-TR" sz="1200" b="1" dirty="0" smtClean="0">
                <a:latin typeface="Arial Unicode MS" pitchFamily="34" charset="-128"/>
                <a:ea typeface="Arial Unicode MS" pitchFamily="34" charset="-128"/>
                <a:cs typeface="Arial Unicode MS" pitchFamily="34" charset="-128"/>
              </a:rPr>
              <a:t>"Ekle" </a:t>
            </a:r>
            <a:r>
              <a:rPr lang="tr-TR" sz="1200" dirty="0" smtClean="0">
                <a:latin typeface="Arial Unicode MS" pitchFamily="34" charset="-128"/>
                <a:ea typeface="Arial Unicode MS" pitchFamily="34" charset="-128"/>
                <a:cs typeface="Arial Unicode MS" pitchFamily="34" charset="-128"/>
              </a:rPr>
              <a:t>butonuna tıklanarak kapalı saat girişi gerçekleştirilir. </a:t>
            </a:r>
          </a:p>
        </p:txBody>
      </p:sp>
      <p:pic>
        <p:nvPicPr>
          <p:cNvPr id="46" name="45 Resim" descr="BÖLÜM-3.jpg"/>
          <p:cNvPicPr>
            <a:picLocks noChangeAspect="1"/>
          </p:cNvPicPr>
          <p:nvPr/>
        </p:nvPicPr>
        <p:blipFill>
          <a:blip r:embed="rId10"/>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0.70"/>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2">
                                            <p:txEl>
                                              <p:pRg st="0" end="0"/>
                                            </p:txEl>
                                          </p:spTgt>
                                        </p:tgtEl>
                                        <p:attrNameLst>
                                          <p:attrName>style.visibility</p:attrName>
                                        </p:attrNameLst>
                                      </p:cBhvr>
                                      <p:to>
                                        <p:strVal val="visible"/>
                                      </p:to>
                                    </p:set>
                                    <p:animEffect transition="in" filter="fade">
                                      <p:cBhvr>
                                        <p:cTn id="18" dur="1000"/>
                                        <p:tgtEl>
                                          <p:spTgt spid="4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slide(fromTop)">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18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181"/>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slide(fromTop)">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childTnLst>
                          </p:cTn>
                        </p:par>
                        <p:par>
                          <p:cTn id="54" fill="hold">
                            <p:stCondLst>
                              <p:cond delay="0"/>
                            </p:stCondLst>
                            <p:childTnLst>
                              <p:par>
                                <p:cTn id="55" presetID="1" presetClass="exit" presetSubtype="0" fill="hold" nodeType="afterEffect">
                                  <p:stCondLst>
                                    <p:cond delay="0"/>
                                  </p:stCondLst>
                                  <p:childTnLst>
                                    <p:set>
                                      <p:cBhvr>
                                        <p:cTn id="56" dur="1" fill="hold">
                                          <p:stCondLst>
                                            <p:cond delay="0"/>
                                          </p:stCondLst>
                                        </p:cTn>
                                        <p:tgtEl>
                                          <p:spTgt spid="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slide(fromTop)">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36"/>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par>
                          <p:cTn id="73" fill="hold">
                            <p:stCondLst>
                              <p:cond delay="0"/>
                            </p:stCondLst>
                            <p:childTnLst>
                              <p:par>
                                <p:cTn id="74" presetID="1" presetClass="exit" presetSubtype="0" fill="hold" nodeType="afterEffect">
                                  <p:stCondLst>
                                    <p:cond delay="0"/>
                                  </p:stCondLst>
                                  <p:childTnLst>
                                    <p:set>
                                      <p:cBhvr>
                                        <p:cTn id="75" dur="1" fill="hold">
                                          <p:stCondLst>
                                            <p:cond delay="0"/>
                                          </p:stCondLst>
                                        </p:cTn>
                                        <p:tgtEl>
                                          <p:spTgt spid="3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2" presetClass="entr" presetSubtype="1" fill="hold"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slide(fromTop)">
                                      <p:cBhvr>
                                        <p:cTn id="80" dur="500"/>
                                        <p:tgtEl>
                                          <p:spTgt spid="40"/>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39"/>
                                        </p:tgtEl>
                                        <p:attrNameLst>
                                          <p:attrName>style.visibility</p:attrName>
                                        </p:attrNameLst>
                                      </p:cBhvr>
                                      <p:to>
                                        <p:strVal val="hidden"/>
                                      </p:to>
                                    </p:set>
                                  </p:childTnLst>
                                </p:cTn>
                              </p:par>
                            </p:childTnLst>
                          </p:cTn>
                        </p:par>
                        <p:par>
                          <p:cTn id="89" fill="hold">
                            <p:stCondLst>
                              <p:cond delay="0"/>
                            </p:stCondLst>
                            <p:childTnLst>
                              <p:par>
                                <p:cTn id="90" presetID="1" presetClass="entr" presetSubtype="0"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childTnLst>
                                </p:cTn>
                              </p:par>
                            </p:childTnLst>
                          </p:cTn>
                        </p:par>
                        <p:par>
                          <p:cTn id="92" fill="hold">
                            <p:stCondLst>
                              <p:cond delay="0"/>
                            </p:stCondLst>
                            <p:childTnLst>
                              <p:par>
                                <p:cTn id="93" presetID="1" presetClass="exit" presetSubtype="0" fill="hold" nodeType="afterEffect">
                                  <p:stCondLst>
                                    <p:cond delay="0"/>
                                  </p:stCondLst>
                                  <p:childTnLst>
                                    <p:set>
                                      <p:cBhvr>
                                        <p:cTn id="94" dur="1" fill="hold">
                                          <p:stCondLst>
                                            <p:cond delay="0"/>
                                          </p:stCondLst>
                                        </p:cTn>
                                        <p:tgtEl>
                                          <p:spTgt spid="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2" presetClass="entr" presetSubtype="1" fill="hold"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slide(fromTop)">
                                      <p:cBhvr>
                                        <p:cTn id="99" dur="500"/>
                                        <p:tgtEl>
                                          <p:spTgt spid="44"/>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43"/>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43"/>
                                        </p:tgtEl>
                                        <p:attrNameLst>
                                          <p:attrName>style.visibility</p:attrName>
                                        </p:attrNameLst>
                                      </p:cBhvr>
                                      <p:to>
                                        <p:strVal val="hidden"/>
                                      </p:to>
                                    </p:set>
                                  </p:childTnLst>
                                </p:cTn>
                              </p:par>
                            </p:childTnLst>
                          </p:cTn>
                        </p:par>
                        <p:par>
                          <p:cTn id="108" fill="hold">
                            <p:stCondLst>
                              <p:cond delay="0"/>
                            </p:stCondLst>
                            <p:childTnLst>
                              <p:par>
                                <p:cTn id="109" presetID="1" presetClass="entr" presetSubtype="0" fill="hold" nodeType="after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par>
                          <p:cTn id="111" fill="hold">
                            <p:stCondLst>
                              <p:cond delay="0"/>
                            </p:stCondLst>
                            <p:childTnLst>
                              <p:par>
                                <p:cTn id="112" presetID="1" presetClass="exit" presetSubtype="0" fill="hold" nodeType="afterEffect">
                                  <p:stCondLst>
                                    <p:cond delay="0"/>
                                  </p:stCondLst>
                                  <p:childTnLst>
                                    <p:set>
                                      <p:cBhvr>
                                        <p:cTn id="113" dur="1" fill="hold">
                                          <p:stCondLst>
                                            <p:cond delay="0"/>
                                          </p:stCondLst>
                                        </p:cTn>
                                        <p:tgtEl>
                                          <p:spTgt spid="44"/>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2" presetClass="entr" presetSubtype="1" fill="hold" nodeType="clickEffect">
                                  <p:stCondLst>
                                    <p:cond delay="0"/>
                                  </p:stCondLst>
                                  <p:childTnLst>
                                    <p:set>
                                      <p:cBhvr>
                                        <p:cTn id="117" dur="1" fill="hold">
                                          <p:stCondLst>
                                            <p:cond delay="0"/>
                                          </p:stCondLst>
                                        </p:cTn>
                                        <p:tgtEl>
                                          <p:spTgt spid="7177"/>
                                        </p:tgtEl>
                                        <p:attrNameLst>
                                          <p:attrName>style.visibility</p:attrName>
                                        </p:attrNameLst>
                                      </p:cBhvr>
                                      <p:to>
                                        <p:strVal val="visible"/>
                                      </p:to>
                                    </p:set>
                                    <p:animEffect transition="in" filter="slide(fromTop)">
                                      <p:cBhvr>
                                        <p:cTn id="118" dur="500"/>
                                        <p:tgtEl>
                                          <p:spTgt spid="7177"/>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719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7191"/>
                                        </p:tgtEl>
                                        <p:attrNameLst>
                                          <p:attrName>style.visibility</p:attrName>
                                        </p:attrNameLst>
                                      </p:cBhvr>
                                      <p:to>
                                        <p:strVal val="hidden"/>
                                      </p:to>
                                    </p:set>
                                  </p:childTnLst>
                                </p:cTn>
                              </p:par>
                            </p:childTnLst>
                          </p:cTn>
                        </p:par>
                        <p:par>
                          <p:cTn id="127" fill="hold">
                            <p:stCondLst>
                              <p:cond delay="0"/>
                            </p:stCondLst>
                            <p:childTnLst>
                              <p:par>
                                <p:cTn id="128" presetID="1" presetClass="entr" presetSubtype="0" fill="hold" nodeType="afterEffect">
                                  <p:stCondLst>
                                    <p:cond delay="0"/>
                                  </p:stCondLst>
                                  <p:childTnLst>
                                    <p:set>
                                      <p:cBhvr>
                                        <p:cTn id="129" dur="1" fill="hold">
                                          <p:stCondLst>
                                            <p:cond delay="0"/>
                                          </p:stCondLst>
                                        </p:cTn>
                                        <p:tgtEl>
                                          <p:spTgt spid="7190"/>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2" presetClass="entr" presetSubtype="1" fill="hold" nodeType="click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slide(fromTop)">
                                      <p:cBhvr>
                                        <p:cTn id="134" dur="500"/>
                                        <p:tgtEl>
                                          <p:spTgt spid="50"/>
                                        </p:tgtEl>
                                      </p:cBhvr>
                                    </p:animEffec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52"/>
                                        </p:tgtEl>
                                        <p:attrNameLst>
                                          <p:attrName>style.visibility</p:attrName>
                                        </p:attrNameLst>
                                      </p:cBhvr>
                                      <p:to>
                                        <p:strVal val="hidden"/>
                                      </p:to>
                                    </p:set>
                                  </p:childTnLst>
                                </p:cTn>
                              </p:par>
                            </p:childTnLst>
                          </p:cTn>
                        </p:par>
                        <p:par>
                          <p:cTn id="143" fill="hold">
                            <p:stCondLst>
                              <p:cond delay="0"/>
                            </p:stCondLst>
                            <p:childTnLst>
                              <p:par>
                                <p:cTn id="144" presetID="1" presetClass="entr" presetSubtype="0" fill="hold" nodeType="afterEffect">
                                  <p:stCondLst>
                                    <p:cond delay="0"/>
                                  </p:stCondLst>
                                  <p:childTnLst>
                                    <p:set>
                                      <p:cBhvr>
                                        <p:cTn id="145" dur="1" fill="hold">
                                          <p:stCondLst>
                                            <p:cond delay="0"/>
                                          </p:stCondLst>
                                        </p:cTn>
                                        <p:tgtEl>
                                          <p:spTgt spid="51"/>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2" presetClass="entr" presetSubtype="1" fill="hold" nodeType="click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slide(fromTop)">
                                      <p:cBhvr>
                                        <p:cTn id="150" dur="500"/>
                                        <p:tgtEl>
                                          <p:spTgt spid="53"/>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5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nodeType="clickEffect">
                                  <p:stCondLst>
                                    <p:cond delay="0"/>
                                  </p:stCondLst>
                                  <p:childTnLst>
                                    <p:set>
                                      <p:cBhvr>
                                        <p:cTn id="158" dur="1" fill="hold">
                                          <p:stCondLst>
                                            <p:cond delay="0"/>
                                          </p:stCondLst>
                                        </p:cTn>
                                        <p:tgtEl>
                                          <p:spTgt spid="55"/>
                                        </p:tgtEl>
                                        <p:attrNameLst>
                                          <p:attrName>style.visibility</p:attrName>
                                        </p:attrNameLst>
                                      </p:cBhvr>
                                      <p:to>
                                        <p:strVal val="hidden"/>
                                      </p:to>
                                    </p:set>
                                  </p:childTnLst>
                                </p:cTn>
                              </p:par>
                            </p:childTnLst>
                          </p:cTn>
                        </p:par>
                        <p:par>
                          <p:cTn id="159" fill="hold">
                            <p:stCondLst>
                              <p:cond delay="0"/>
                            </p:stCondLst>
                            <p:childTnLst>
                              <p:par>
                                <p:cTn id="160" presetID="1" presetClass="entr" presetSubtype="0" fill="hold" nodeType="afterEffect">
                                  <p:stCondLst>
                                    <p:cond delay="0"/>
                                  </p:stCondLst>
                                  <p:childTnLst>
                                    <p:set>
                                      <p:cBhvr>
                                        <p:cTn id="161" dur="1" fill="hold">
                                          <p:stCondLst>
                                            <p:cond delay="0"/>
                                          </p:stCondLst>
                                        </p:cTn>
                                        <p:tgtEl>
                                          <p:spTgt spid="54"/>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2" presetClass="entr" presetSubtype="1" fill="hold" nodeType="clickEffect">
                                  <p:stCondLst>
                                    <p:cond delay="0"/>
                                  </p:stCondLst>
                                  <p:childTnLst>
                                    <p:set>
                                      <p:cBhvr>
                                        <p:cTn id="165" dur="1" fill="hold">
                                          <p:stCondLst>
                                            <p:cond delay="0"/>
                                          </p:stCondLst>
                                        </p:cTn>
                                        <p:tgtEl>
                                          <p:spTgt spid="56"/>
                                        </p:tgtEl>
                                        <p:attrNameLst>
                                          <p:attrName>style.visibility</p:attrName>
                                        </p:attrNameLst>
                                      </p:cBhvr>
                                      <p:to>
                                        <p:strVal val="visible"/>
                                      </p:to>
                                    </p:set>
                                    <p:animEffect transition="in" filter="slide(fromTop)">
                                      <p:cBhvr>
                                        <p:cTn id="166" dur="500"/>
                                        <p:tgtEl>
                                          <p:spTgt spid="56"/>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58"/>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nodeType="clickEffect">
                                  <p:stCondLst>
                                    <p:cond delay="0"/>
                                  </p:stCondLst>
                                  <p:childTnLst>
                                    <p:set>
                                      <p:cBhvr>
                                        <p:cTn id="174" dur="1" fill="hold">
                                          <p:stCondLst>
                                            <p:cond delay="0"/>
                                          </p:stCondLst>
                                        </p:cTn>
                                        <p:tgtEl>
                                          <p:spTgt spid="58"/>
                                        </p:tgtEl>
                                        <p:attrNameLst>
                                          <p:attrName>style.visibility</p:attrName>
                                        </p:attrNameLst>
                                      </p:cBhvr>
                                      <p:to>
                                        <p:strVal val="hidden"/>
                                      </p:to>
                                    </p:set>
                                  </p:childTnLst>
                                </p:cTn>
                              </p:par>
                            </p:childTnLst>
                          </p:cTn>
                        </p:par>
                        <p:par>
                          <p:cTn id="175" fill="hold">
                            <p:stCondLst>
                              <p:cond delay="0"/>
                            </p:stCondLst>
                            <p:childTnLst>
                              <p:par>
                                <p:cTn id="176" presetID="1" presetClass="entr" presetSubtype="0" fill="hold" nodeType="afterEffect">
                                  <p:stCondLst>
                                    <p:cond delay="0"/>
                                  </p:stCondLst>
                                  <p:childTnLst>
                                    <p:set>
                                      <p:cBhvr>
                                        <p:cTn id="177" dur="1" fill="hold">
                                          <p:stCondLst>
                                            <p:cond delay="0"/>
                                          </p:stCondLst>
                                        </p:cTn>
                                        <p:tgtEl>
                                          <p:spTgt spid="57"/>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2" presetClass="entr" presetSubtype="1" fill="hold" nodeType="clickEffect">
                                  <p:stCondLst>
                                    <p:cond delay="0"/>
                                  </p:stCondLst>
                                  <p:childTnLst>
                                    <p:set>
                                      <p:cBhvr>
                                        <p:cTn id="181" dur="1" fill="hold">
                                          <p:stCondLst>
                                            <p:cond delay="0"/>
                                          </p:stCondLst>
                                        </p:cTn>
                                        <p:tgtEl>
                                          <p:spTgt spid="59"/>
                                        </p:tgtEl>
                                        <p:attrNameLst>
                                          <p:attrName>style.visibility</p:attrName>
                                        </p:attrNameLst>
                                      </p:cBhvr>
                                      <p:to>
                                        <p:strVal val="visible"/>
                                      </p:to>
                                    </p:set>
                                    <p:animEffect transition="in" filter="slide(fromTop)">
                                      <p:cBhvr>
                                        <p:cTn id="182" dur="500"/>
                                        <p:tgtEl>
                                          <p:spTgt spid="59"/>
                                        </p:tgtEl>
                                      </p:cBhvr>
                                    </p:animEffec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61"/>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nodeType="clickEffect">
                                  <p:stCondLst>
                                    <p:cond delay="0"/>
                                  </p:stCondLst>
                                  <p:childTnLst>
                                    <p:set>
                                      <p:cBhvr>
                                        <p:cTn id="190" dur="1" fill="hold">
                                          <p:stCondLst>
                                            <p:cond delay="0"/>
                                          </p:stCondLst>
                                        </p:cTn>
                                        <p:tgtEl>
                                          <p:spTgt spid="61"/>
                                        </p:tgtEl>
                                        <p:attrNameLst>
                                          <p:attrName>style.visibility</p:attrName>
                                        </p:attrNameLst>
                                      </p:cBhvr>
                                      <p:to>
                                        <p:strVal val="hidden"/>
                                      </p:to>
                                    </p:set>
                                  </p:childTnLst>
                                </p:cTn>
                              </p:par>
                            </p:childTnLst>
                          </p:cTn>
                        </p:par>
                        <p:par>
                          <p:cTn id="191" fill="hold">
                            <p:stCondLst>
                              <p:cond delay="0"/>
                            </p:stCondLst>
                            <p:childTnLst>
                              <p:par>
                                <p:cTn id="192" presetID="1" presetClass="entr" presetSubtype="0" fill="hold" nodeType="afterEffect">
                                  <p:stCondLst>
                                    <p:cond delay="0"/>
                                  </p:stCondLst>
                                  <p:childTnLst>
                                    <p:set>
                                      <p:cBhvr>
                                        <p:cTn id="19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Haftalık Program.jpg"/>
          <p:cNvPicPr>
            <a:picLocks noChangeAspect="1"/>
          </p:cNvPicPr>
          <p:nvPr/>
        </p:nvPicPr>
        <p:blipFill>
          <a:blip r:embed="rId3"/>
          <a:stretch>
            <a:fillRect/>
          </a:stretch>
        </p:blipFill>
        <p:spPr>
          <a:xfrm>
            <a:off x="0" y="671426"/>
            <a:ext cx="9144000" cy="4472092"/>
          </a:xfrm>
          <a:prstGeom prst="rect">
            <a:avLst/>
          </a:prstGeom>
        </p:spPr>
      </p:pic>
      <p:pic>
        <p:nvPicPr>
          <p:cNvPr id="5" name="Picture 4"/>
          <p:cNvPicPr>
            <a:picLocks noChangeAspect="1" noChangeArrowheads="1"/>
          </p:cNvPicPr>
          <p:nvPr/>
        </p:nvPicPr>
        <p:blipFill>
          <a:blip r:embed="rId4"/>
          <a:srcRect/>
          <a:stretch>
            <a:fillRect/>
          </a:stretch>
        </p:blipFill>
        <p:spPr bwMode="auto">
          <a:xfrm>
            <a:off x="2214546" y="928676"/>
            <a:ext cx="6886575" cy="4171950"/>
          </a:xfrm>
          <a:prstGeom prst="rect">
            <a:avLst/>
          </a:prstGeom>
          <a:noFill/>
          <a:ln w="9525">
            <a:noFill/>
            <a:miter lim="800000"/>
            <a:headEnd/>
            <a:tailEnd/>
          </a:ln>
          <a:effectLst/>
        </p:spPr>
      </p:pic>
      <p:pic>
        <p:nvPicPr>
          <p:cNvPr id="12" name="Picture 7"/>
          <p:cNvPicPr>
            <a:picLocks noChangeAspect="1" noChangeArrowheads="1"/>
          </p:cNvPicPr>
          <p:nvPr/>
        </p:nvPicPr>
        <p:blipFill>
          <a:blip r:embed="rId5"/>
          <a:srcRect/>
          <a:stretch>
            <a:fillRect/>
          </a:stretch>
        </p:blipFill>
        <p:spPr bwMode="auto">
          <a:xfrm>
            <a:off x="2714612" y="2366962"/>
            <a:ext cx="1247775" cy="133350"/>
          </a:xfrm>
          <a:prstGeom prst="rect">
            <a:avLst/>
          </a:prstGeom>
          <a:noFill/>
          <a:ln w="9525">
            <a:noFill/>
            <a:miter lim="800000"/>
            <a:headEnd/>
            <a:tailEnd/>
          </a:ln>
          <a:effectLst/>
        </p:spPr>
      </p:pic>
      <p:pic>
        <p:nvPicPr>
          <p:cNvPr id="13" name="Picture 16"/>
          <p:cNvPicPr>
            <a:picLocks noChangeAspect="1" noChangeArrowheads="1"/>
          </p:cNvPicPr>
          <p:nvPr/>
        </p:nvPicPr>
        <p:blipFill>
          <a:blip r:embed="rId6"/>
          <a:srcRect/>
          <a:stretch>
            <a:fillRect/>
          </a:stretch>
        </p:blipFill>
        <p:spPr bwMode="auto">
          <a:xfrm>
            <a:off x="2714612" y="2357437"/>
            <a:ext cx="1228725" cy="142875"/>
          </a:xfrm>
          <a:prstGeom prst="rect">
            <a:avLst/>
          </a:prstGeom>
          <a:noFill/>
          <a:ln w="9525">
            <a:noFill/>
            <a:miter lim="800000"/>
            <a:headEnd/>
            <a:tailEnd/>
          </a:ln>
          <a:effectLst/>
        </p:spPr>
      </p:pic>
      <p:pic>
        <p:nvPicPr>
          <p:cNvPr id="14" name="Picture 23"/>
          <p:cNvPicPr>
            <a:picLocks noChangeAspect="1" noChangeArrowheads="1"/>
          </p:cNvPicPr>
          <p:nvPr/>
        </p:nvPicPr>
        <p:blipFill>
          <a:blip r:embed="rId7"/>
          <a:srcRect/>
          <a:stretch>
            <a:fillRect/>
          </a:stretch>
        </p:blipFill>
        <p:spPr bwMode="auto">
          <a:xfrm>
            <a:off x="2285984" y="2571750"/>
            <a:ext cx="2990850" cy="1800225"/>
          </a:xfrm>
          <a:prstGeom prst="rect">
            <a:avLst/>
          </a:prstGeom>
          <a:noFill/>
          <a:ln w="9525">
            <a:noFill/>
            <a:miter lim="800000"/>
            <a:headEnd/>
            <a:tailEnd/>
          </a:ln>
          <a:effectLst/>
        </p:spPr>
      </p:pic>
      <p:pic>
        <p:nvPicPr>
          <p:cNvPr id="17" name="Picture 16"/>
          <p:cNvPicPr>
            <a:picLocks noChangeAspect="1" noChangeArrowheads="1"/>
          </p:cNvPicPr>
          <p:nvPr/>
        </p:nvPicPr>
        <p:blipFill>
          <a:blip r:embed="rId6"/>
          <a:srcRect/>
          <a:stretch>
            <a:fillRect/>
          </a:stretch>
        </p:blipFill>
        <p:spPr bwMode="auto">
          <a:xfrm>
            <a:off x="5286380" y="2357436"/>
            <a:ext cx="1228725" cy="142875"/>
          </a:xfrm>
          <a:prstGeom prst="rect">
            <a:avLst/>
          </a:prstGeom>
          <a:noFill/>
          <a:ln w="9525">
            <a:noFill/>
            <a:miter lim="800000"/>
            <a:headEnd/>
            <a:tailEnd/>
          </a:ln>
          <a:effectLst/>
        </p:spPr>
      </p:pic>
      <p:pic>
        <p:nvPicPr>
          <p:cNvPr id="8195" name="Picture 3"/>
          <p:cNvPicPr>
            <a:picLocks noChangeAspect="1" noChangeArrowheads="1"/>
          </p:cNvPicPr>
          <p:nvPr/>
        </p:nvPicPr>
        <p:blipFill>
          <a:blip r:embed="rId8"/>
          <a:srcRect/>
          <a:stretch>
            <a:fillRect/>
          </a:stretch>
        </p:blipFill>
        <p:spPr bwMode="auto">
          <a:xfrm>
            <a:off x="5281626" y="4643452"/>
            <a:ext cx="1219200" cy="142875"/>
          </a:xfrm>
          <a:prstGeom prst="rect">
            <a:avLst/>
          </a:prstGeom>
          <a:noFill/>
          <a:ln w="9525">
            <a:noFill/>
            <a:miter lim="800000"/>
            <a:headEnd/>
            <a:tailEnd/>
          </a:ln>
          <a:effectLst/>
        </p:spPr>
      </p:pic>
      <p:sp>
        <p:nvSpPr>
          <p:cNvPr id="10" name="9 Dikdörtgen"/>
          <p:cNvSpPr/>
          <p:nvPr/>
        </p:nvSpPr>
        <p:spPr>
          <a:xfrm>
            <a:off x="1000100" y="214296"/>
            <a:ext cx="8143900" cy="276999"/>
          </a:xfrm>
          <a:prstGeom prst="rect">
            <a:avLst/>
          </a:prstGeom>
        </p:spPr>
        <p:txBody>
          <a:bodyPr wrap="square">
            <a:spAutoFit/>
          </a:bodyPr>
          <a:lstStyle/>
          <a:p>
            <a:pPr algn="just">
              <a:spcBef>
                <a:spcPct val="0"/>
              </a:spcBef>
              <a:buClr>
                <a:srgbClr val="FFFFFF"/>
              </a:buClr>
              <a:buNone/>
            </a:pPr>
            <a:r>
              <a:rPr lang="tr-TR" sz="1200" dirty="0" smtClean="0">
                <a:latin typeface="Arial Unicode MS" pitchFamily="34" charset="-128"/>
                <a:ea typeface="Arial Unicode MS" pitchFamily="34" charset="-128"/>
                <a:cs typeface="Arial Unicode MS" pitchFamily="34" charset="-128"/>
              </a:rPr>
              <a:t>Seçilen hücreler farklı bir gün ya da saate taşınabilir veya silinebilir. </a:t>
            </a:r>
          </a:p>
        </p:txBody>
      </p:sp>
      <p:pic>
        <p:nvPicPr>
          <p:cNvPr id="11" name="10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10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lide(fromTo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00573 -3.89747E-6 L 0.27986 -0.0003 " pathEditMode="relative" rAng="0" ptsTypes="AA">
                                      <p:cBhvr>
                                        <p:cTn id="43" dur="2000" fill="hold"/>
                                        <p:tgtEl>
                                          <p:spTgt spid="13"/>
                                        </p:tgtEl>
                                        <p:attrNameLst>
                                          <p:attrName>ppt_x</p:attrName>
                                          <p:attrName>ppt_y</p:attrName>
                                        </p:attrNameLst>
                                      </p:cBhvr>
                                      <p:rCtr x="143" y="0"/>
                                    </p:animMotion>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par>
                          <p:cTn id="47" fill="hold">
                            <p:stCondLst>
                              <p:cond delay="2000"/>
                            </p:stCondLst>
                            <p:childTnLst>
                              <p:par>
                                <p:cTn id="48" presetID="1" presetClass="exit" presetSubtype="0" fill="hold" nodeType="after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 0  L 0 0.44472  E" pathEditMode="relative" ptsTypes="">
                                      <p:cBhvr>
                                        <p:cTn id="53" dur="2000" fill="hold"/>
                                        <p:tgtEl>
                                          <p:spTgt spid="17"/>
                                        </p:tgtEl>
                                        <p:attrNameLst>
                                          <p:attrName>ppt_x</p:attrName>
                                          <p:attrName>ppt_y</p:attrName>
                                        </p:attrNameLst>
                                      </p:cBhvr>
                                    </p:animMotion>
                                  </p:childTnLst>
                                </p:cTn>
                              </p:par>
                            </p:childTnLst>
                          </p:cTn>
                        </p:par>
                        <p:par>
                          <p:cTn id="54" fill="hold">
                            <p:stCondLst>
                              <p:cond delay="2000"/>
                            </p:stCondLst>
                            <p:childTnLst>
                              <p:par>
                                <p:cTn id="55" presetID="1" presetClass="exit" presetSubtype="0" fill="hold" nodeType="after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par>
                          <p:cTn id="57" fill="hold">
                            <p:stCondLst>
                              <p:cond delay="2000"/>
                            </p:stCondLst>
                            <p:childTnLst>
                              <p:par>
                                <p:cTn id="58" presetID="1" presetClass="entr" presetSubtype="0" fill="hold" nodeType="afterEffect">
                                  <p:stCondLst>
                                    <p:cond delay="0"/>
                                  </p:stCondLst>
                                  <p:childTnLst>
                                    <p:set>
                                      <p:cBhvr>
                                        <p:cTn id="59"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Haftalık Program.jpg"/>
          <p:cNvPicPr>
            <a:picLocks noChangeAspect="1"/>
          </p:cNvPicPr>
          <p:nvPr/>
        </p:nvPicPr>
        <p:blipFill>
          <a:blip r:embed="rId3"/>
          <a:stretch>
            <a:fillRect/>
          </a:stretch>
        </p:blipFill>
        <p:spPr>
          <a:xfrm>
            <a:off x="0" y="671426"/>
            <a:ext cx="9144000" cy="4472092"/>
          </a:xfrm>
          <a:prstGeom prst="rect">
            <a:avLst/>
          </a:prstGeom>
        </p:spPr>
      </p:pic>
      <p:pic>
        <p:nvPicPr>
          <p:cNvPr id="5" name="Picture 4"/>
          <p:cNvPicPr>
            <a:picLocks noChangeAspect="1" noChangeArrowheads="1"/>
          </p:cNvPicPr>
          <p:nvPr/>
        </p:nvPicPr>
        <p:blipFill>
          <a:blip r:embed="rId4"/>
          <a:srcRect/>
          <a:stretch>
            <a:fillRect/>
          </a:stretch>
        </p:blipFill>
        <p:spPr bwMode="auto">
          <a:xfrm>
            <a:off x="2214546" y="928676"/>
            <a:ext cx="6886575" cy="4171950"/>
          </a:xfrm>
          <a:prstGeom prst="rect">
            <a:avLst/>
          </a:prstGeom>
          <a:noFill/>
          <a:ln w="9525">
            <a:noFill/>
            <a:miter lim="800000"/>
            <a:headEnd/>
            <a:tailEnd/>
          </a:ln>
          <a:effectLst/>
        </p:spPr>
      </p:pic>
      <p:pic>
        <p:nvPicPr>
          <p:cNvPr id="9228" name="Picture 12"/>
          <p:cNvPicPr>
            <a:picLocks noChangeAspect="1" noChangeArrowheads="1"/>
          </p:cNvPicPr>
          <p:nvPr/>
        </p:nvPicPr>
        <p:blipFill>
          <a:blip r:embed="rId5"/>
          <a:srcRect/>
          <a:stretch>
            <a:fillRect/>
          </a:stretch>
        </p:blipFill>
        <p:spPr bwMode="auto">
          <a:xfrm>
            <a:off x="2214546" y="928676"/>
            <a:ext cx="6886575" cy="4181475"/>
          </a:xfrm>
          <a:prstGeom prst="rect">
            <a:avLst/>
          </a:prstGeom>
          <a:noFill/>
          <a:ln w="9525">
            <a:noFill/>
            <a:miter lim="800000"/>
            <a:headEnd/>
            <a:tailEnd/>
          </a:ln>
          <a:effectLst/>
        </p:spPr>
      </p:pic>
      <p:sp>
        <p:nvSpPr>
          <p:cNvPr id="6" name="5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dirty="0" smtClean="0">
                <a:latin typeface="Arial Unicode MS" pitchFamily="34" charset="-128"/>
                <a:ea typeface="Arial Unicode MS" pitchFamily="34" charset="-128"/>
                <a:cs typeface="Arial Unicode MS" pitchFamily="34" charset="-128"/>
              </a:rPr>
              <a:t>Kapalı saatler program üzerinde kırmızı renkle gösterilir. Bir hafta içinde kapalı saat çalışmaları için en fazla </a:t>
            </a:r>
            <a:r>
              <a:rPr lang="tr-TR" sz="1200" b="1" dirty="0" smtClean="0">
                <a:latin typeface="Arial Unicode MS" pitchFamily="34" charset="-128"/>
                <a:ea typeface="Arial Unicode MS" pitchFamily="34" charset="-128"/>
                <a:cs typeface="Arial Unicode MS" pitchFamily="34" charset="-128"/>
              </a:rPr>
              <a:t>6 iş saati </a:t>
            </a:r>
            <a:r>
              <a:rPr lang="tr-TR" sz="1200" dirty="0" smtClean="0">
                <a:latin typeface="Arial Unicode MS" pitchFamily="34" charset="-128"/>
                <a:ea typeface="Arial Unicode MS" pitchFamily="34" charset="-128"/>
                <a:cs typeface="Arial Unicode MS" pitchFamily="34" charset="-128"/>
              </a:rPr>
              <a:t>ayrılabilir. </a:t>
            </a:r>
          </a:p>
        </p:txBody>
      </p:sp>
      <p:pic>
        <p:nvPicPr>
          <p:cNvPr id="7" name="6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228"/>
                                        </p:tgtEl>
                                        <p:attrNameLst>
                                          <p:attrName>style.visibility</p:attrName>
                                        </p:attrNameLst>
                                      </p:cBhvr>
                                      <p:to>
                                        <p:strVal val="visible"/>
                                      </p:to>
                                    </p:set>
                                    <p:animEffect transition="in" filter="fade">
                                      <p:cBhvr>
                                        <p:cTn id="23" dur="20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pl-PL" sz="1600" b="1" dirty="0" smtClean="0">
                <a:solidFill>
                  <a:schemeClr val="bg1"/>
                </a:solidFill>
                <a:latin typeface="Arial Narrow" pitchFamily="34" charset="0"/>
              </a:rPr>
              <a:t>3.2.5. Haftalık </a:t>
            </a:r>
            <a:r>
              <a:rPr lang="tr-TR" sz="1600" b="1" dirty="0" smtClean="0">
                <a:solidFill>
                  <a:schemeClr val="bg1"/>
                </a:solidFill>
                <a:latin typeface="Arial Narrow" pitchFamily="34" charset="0"/>
              </a:rPr>
              <a:t> </a:t>
            </a:r>
            <a:r>
              <a:rPr lang="pl-PL" sz="1600" b="1" dirty="0" smtClean="0">
                <a:solidFill>
                  <a:schemeClr val="bg1"/>
                </a:solidFill>
                <a:latin typeface="Arial Narrow" pitchFamily="34" charset="0"/>
              </a:rPr>
              <a:t>Program </a:t>
            </a:r>
            <a:r>
              <a:rPr lang="tr-TR" sz="1600" b="1" dirty="0" smtClean="0">
                <a:solidFill>
                  <a:schemeClr val="bg1"/>
                </a:solidFill>
                <a:latin typeface="Arial Narrow" pitchFamily="34" charset="0"/>
              </a:rPr>
              <a:t> </a:t>
            </a:r>
            <a:r>
              <a:rPr lang="pl-PL" sz="1600" b="1" dirty="0" smtClean="0">
                <a:solidFill>
                  <a:schemeClr val="bg1"/>
                </a:solidFill>
                <a:latin typeface="Arial Narrow" pitchFamily="34" charset="0"/>
              </a:rPr>
              <a:t>Hazırlama </a:t>
            </a:r>
            <a:r>
              <a:rPr lang="tr-TR" sz="1600" b="1" dirty="0" smtClean="0">
                <a:solidFill>
                  <a:schemeClr val="bg1"/>
                </a:solidFill>
                <a:latin typeface="Arial Narrow" pitchFamily="34" charset="0"/>
              </a:rPr>
              <a:t> </a:t>
            </a:r>
            <a:r>
              <a:rPr lang="pl-PL" sz="1600" b="1" dirty="0" smtClean="0">
                <a:solidFill>
                  <a:schemeClr val="bg1"/>
                </a:solidFill>
                <a:latin typeface="Arial Narrow" pitchFamily="34" charset="0"/>
              </a:rPr>
              <a:t>Ekranı </a:t>
            </a:r>
            <a:endParaRPr lang="tr-TR" sz="1600" b="1" dirty="0">
              <a:solidFill>
                <a:schemeClr val="bg1"/>
              </a:solidFill>
              <a:latin typeface="Arial Narrow" pitchFamily="34" charset="0"/>
            </a:endParaRPr>
          </a:p>
        </p:txBody>
      </p:sp>
      <p:pic>
        <p:nvPicPr>
          <p:cNvPr id="5" name="4 Resim" descr="Haftalık Program.jpg"/>
          <p:cNvPicPr>
            <a:picLocks noChangeAspect="1"/>
          </p:cNvPicPr>
          <p:nvPr/>
        </p:nvPicPr>
        <p:blipFill>
          <a:blip r:embed="rId3"/>
          <a:stretch>
            <a:fillRect/>
          </a:stretch>
        </p:blipFill>
        <p:spPr>
          <a:xfrm>
            <a:off x="0" y="671426"/>
            <a:ext cx="9144000" cy="4472092"/>
          </a:xfrm>
          <a:prstGeom prst="rect">
            <a:avLst/>
          </a:prstGeom>
        </p:spPr>
      </p:pic>
      <p:pic>
        <p:nvPicPr>
          <p:cNvPr id="6" name="Picture 3"/>
          <p:cNvPicPr>
            <a:picLocks noChangeAspect="1" noChangeArrowheads="1"/>
          </p:cNvPicPr>
          <p:nvPr/>
        </p:nvPicPr>
        <p:blipFill>
          <a:blip r:embed="rId4"/>
          <a:srcRect/>
          <a:stretch>
            <a:fillRect/>
          </a:stretch>
        </p:blipFill>
        <p:spPr bwMode="auto">
          <a:xfrm>
            <a:off x="200008" y="1428742"/>
            <a:ext cx="1943100" cy="1905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2233644" y="1928808"/>
            <a:ext cx="6838950" cy="1981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a:srcRect/>
          <a:stretch>
            <a:fillRect/>
          </a:stretch>
        </p:blipFill>
        <p:spPr bwMode="auto">
          <a:xfrm>
            <a:off x="2214546" y="3929072"/>
            <a:ext cx="1466850" cy="171450"/>
          </a:xfrm>
          <a:prstGeom prst="rect">
            <a:avLst/>
          </a:prstGeom>
          <a:noFill/>
          <a:ln w="9525">
            <a:noFill/>
            <a:miter lim="800000"/>
            <a:headEnd/>
            <a:tailEnd/>
          </a:ln>
          <a:effectLst/>
        </p:spPr>
      </p:pic>
      <p:pic>
        <p:nvPicPr>
          <p:cNvPr id="2056" name="Picture 8"/>
          <p:cNvPicPr>
            <a:picLocks noChangeAspect="1" noChangeArrowheads="1"/>
          </p:cNvPicPr>
          <p:nvPr/>
        </p:nvPicPr>
        <p:blipFill>
          <a:blip r:embed="rId7"/>
          <a:srcRect/>
          <a:stretch>
            <a:fillRect/>
          </a:stretch>
        </p:blipFill>
        <p:spPr bwMode="auto">
          <a:xfrm>
            <a:off x="2205069" y="4129105"/>
            <a:ext cx="6867525" cy="942975"/>
          </a:xfrm>
          <a:prstGeom prst="rect">
            <a:avLst/>
          </a:prstGeom>
          <a:noFill/>
          <a:ln w="9525">
            <a:noFill/>
            <a:miter lim="800000"/>
            <a:headEnd/>
            <a:tailEnd/>
          </a:ln>
          <a:effectLst/>
        </p:spPr>
      </p:pic>
      <p:pic>
        <p:nvPicPr>
          <p:cNvPr id="2061" name="Picture 13"/>
          <p:cNvPicPr>
            <a:picLocks noChangeAspect="1" noChangeArrowheads="1"/>
          </p:cNvPicPr>
          <p:nvPr/>
        </p:nvPicPr>
        <p:blipFill>
          <a:blip r:embed="rId8"/>
          <a:srcRect/>
          <a:stretch>
            <a:fillRect/>
          </a:stretch>
        </p:blipFill>
        <p:spPr bwMode="auto">
          <a:xfrm>
            <a:off x="2214546" y="4500576"/>
            <a:ext cx="6838950" cy="28575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9"/>
          <a:srcRect/>
          <a:stretch>
            <a:fillRect/>
          </a:stretch>
        </p:blipFill>
        <p:spPr bwMode="auto">
          <a:xfrm>
            <a:off x="5181613" y="3643320"/>
            <a:ext cx="1247775" cy="114300"/>
          </a:xfrm>
          <a:prstGeom prst="rect">
            <a:avLst/>
          </a:prstGeom>
          <a:noFill/>
          <a:ln w="9525">
            <a:noFill/>
            <a:miter lim="800000"/>
            <a:headEnd/>
            <a:tailEnd/>
          </a:ln>
          <a:effectLst/>
        </p:spPr>
      </p:pic>
      <p:pic>
        <p:nvPicPr>
          <p:cNvPr id="2065" name="Picture 17"/>
          <p:cNvPicPr>
            <a:picLocks noChangeAspect="1" noChangeArrowheads="1"/>
          </p:cNvPicPr>
          <p:nvPr/>
        </p:nvPicPr>
        <p:blipFill>
          <a:blip r:embed="rId10"/>
          <a:srcRect/>
          <a:stretch>
            <a:fillRect/>
          </a:stretch>
        </p:blipFill>
        <p:spPr bwMode="auto">
          <a:xfrm>
            <a:off x="5181613" y="3643320"/>
            <a:ext cx="1247775" cy="238125"/>
          </a:xfrm>
          <a:prstGeom prst="rect">
            <a:avLst/>
          </a:prstGeom>
          <a:noFill/>
          <a:ln w="9525">
            <a:noFill/>
            <a:miter lim="800000"/>
            <a:headEnd/>
            <a:tailEnd/>
          </a:ln>
          <a:effectLst/>
        </p:spPr>
      </p:pic>
      <p:pic>
        <p:nvPicPr>
          <p:cNvPr id="2066" name="Picture 18"/>
          <p:cNvPicPr>
            <a:picLocks noChangeAspect="1" noChangeArrowheads="1"/>
          </p:cNvPicPr>
          <p:nvPr/>
        </p:nvPicPr>
        <p:blipFill>
          <a:blip r:embed="rId11"/>
          <a:srcRect/>
          <a:stretch>
            <a:fillRect/>
          </a:stretch>
        </p:blipFill>
        <p:spPr bwMode="auto">
          <a:xfrm>
            <a:off x="5786446" y="2357436"/>
            <a:ext cx="2457450" cy="1219200"/>
          </a:xfrm>
          <a:prstGeom prst="rect">
            <a:avLst/>
          </a:prstGeom>
          <a:noFill/>
          <a:ln w="9525">
            <a:noFill/>
            <a:miter lim="800000"/>
            <a:headEnd/>
            <a:tailEnd/>
          </a:ln>
          <a:effectLst/>
        </p:spPr>
      </p:pic>
      <p:pic>
        <p:nvPicPr>
          <p:cNvPr id="2067" name="Picture 19"/>
          <p:cNvPicPr>
            <a:picLocks noChangeAspect="1" noChangeArrowheads="1"/>
          </p:cNvPicPr>
          <p:nvPr/>
        </p:nvPicPr>
        <p:blipFill>
          <a:blip r:embed="rId12"/>
          <a:srcRect/>
          <a:stretch>
            <a:fillRect/>
          </a:stretch>
        </p:blipFill>
        <p:spPr bwMode="auto">
          <a:xfrm>
            <a:off x="5181613" y="3643320"/>
            <a:ext cx="1247775" cy="238125"/>
          </a:xfrm>
          <a:prstGeom prst="rect">
            <a:avLst/>
          </a:prstGeom>
          <a:noFill/>
          <a:ln w="9525">
            <a:noFill/>
            <a:miter lim="800000"/>
            <a:headEnd/>
            <a:tailEnd/>
          </a:ln>
          <a:effectLst/>
        </p:spPr>
      </p:pic>
      <p:pic>
        <p:nvPicPr>
          <p:cNvPr id="2069" name="Picture 21"/>
          <p:cNvPicPr>
            <a:picLocks noChangeAspect="1" noChangeArrowheads="1"/>
          </p:cNvPicPr>
          <p:nvPr/>
        </p:nvPicPr>
        <p:blipFill>
          <a:blip r:embed="rId13"/>
          <a:srcRect/>
          <a:stretch>
            <a:fillRect/>
          </a:stretch>
        </p:blipFill>
        <p:spPr bwMode="auto">
          <a:xfrm>
            <a:off x="7500958" y="4500576"/>
            <a:ext cx="1552575" cy="285750"/>
          </a:xfrm>
          <a:prstGeom prst="rect">
            <a:avLst/>
          </a:prstGeom>
          <a:noFill/>
          <a:ln w="9525">
            <a:noFill/>
            <a:miter lim="800000"/>
            <a:headEnd/>
            <a:tailEnd/>
          </a:ln>
          <a:effectLst/>
        </p:spPr>
      </p:pic>
      <p:pic>
        <p:nvPicPr>
          <p:cNvPr id="2071" name="Picture 23"/>
          <p:cNvPicPr>
            <a:picLocks noChangeAspect="1" noChangeArrowheads="1"/>
          </p:cNvPicPr>
          <p:nvPr/>
        </p:nvPicPr>
        <p:blipFill>
          <a:blip r:embed="rId14"/>
          <a:srcRect/>
          <a:stretch>
            <a:fillRect/>
          </a:stretch>
        </p:blipFill>
        <p:spPr bwMode="auto">
          <a:xfrm>
            <a:off x="2628895" y="3643320"/>
            <a:ext cx="1228725" cy="238125"/>
          </a:xfrm>
          <a:prstGeom prst="rect">
            <a:avLst/>
          </a:prstGeom>
          <a:noFill/>
          <a:ln w="9525">
            <a:noFill/>
            <a:miter lim="800000"/>
            <a:headEnd/>
            <a:tailEnd/>
          </a:ln>
          <a:effectLst/>
        </p:spPr>
      </p:pic>
      <p:pic>
        <p:nvPicPr>
          <p:cNvPr id="2072" name="Picture 24"/>
          <p:cNvPicPr>
            <a:picLocks noChangeAspect="1" noChangeArrowheads="1"/>
          </p:cNvPicPr>
          <p:nvPr/>
        </p:nvPicPr>
        <p:blipFill>
          <a:blip r:embed="rId15"/>
          <a:srcRect/>
          <a:stretch>
            <a:fillRect/>
          </a:stretch>
        </p:blipFill>
        <p:spPr bwMode="auto">
          <a:xfrm>
            <a:off x="3905254" y="3643320"/>
            <a:ext cx="1238250" cy="219075"/>
          </a:xfrm>
          <a:prstGeom prst="rect">
            <a:avLst/>
          </a:prstGeom>
          <a:noFill/>
          <a:ln w="9525">
            <a:noFill/>
            <a:miter lim="800000"/>
            <a:headEnd/>
            <a:tailEnd/>
          </a:ln>
          <a:effectLst/>
        </p:spPr>
      </p:pic>
      <p:pic>
        <p:nvPicPr>
          <p:cNvPr id="2075" name="Picture 27"/>
          <p:cNvPicPr>
            <a:picLocks noChangeAspect="1" noChangeArrowheads="1"/>
          </p:cNvPicPr>
          <p:nvPr/>
        </p:nvPicPr>
        <p:blipFill>
          <a:blip r:embed="rId16"/>
          <a:srcRect/>
          <a:stretch>
            <a:fillRect/>
          </a:stretch>
        </p:blipFill>
        <p:spPr bwMode="auto">
          <a:xfrm>
            <a:off x="7786710" y="3643320"/>
            <a:ext cx="1238250" cy="238125"/>
          </a:xfrm>
          <a:prstGeom prst="rect">
            <a:avLst/>
          </a:prstGeom>
          <a:noFill/>
          <a:ln w="9525">
            <a:noFill/>
            <a:miter lim="800000"/>
            <a:headEnd/>
            <a:tailEnd/>
          </a:ln>
          <a:effectLst/>
        </p:spPr>
      </p:pic>
      <p:sp>
        <p:nvSpPr>
          <p:cNvPr id="20" name="19 Metin kutusu"/>
          <p:cNvSpPr txBox="1"/>
          <p:nvPr/>
        </p:nvSpPr>
        <p:spPr>
          <a:xfrm>
            <a:off x="2143108" y="928676"/>
            <a:ext cx="7000892" cy="830997"/>
          </a:xfrm>
          <a:prstGeom prst="rect">
            <a:avLst/>
          </a:prstGeom>
          <a:noFill/>
        </p:spPr>
        <p:txBody>
          <a:bodyPr wrap="square" rtlCol="0">
            <a:spAutoFit/>
          </a:bodyPr>
          <a:lstStyle/>
          <a:p>
            <a:pPr algn="just"/>
            <a:r>
              <a:rPr lang="tr-TR" sz="1200" b="1" dirty="0" smtClean="0">
                <a:latin typeface="Arial Unicode MS" pitchFamily="34" charset="-128"/>
                <a:ea typeface="Arial Unicode MS" pitchFamily="34" charset="-128"/>
                <a:cs typeface="Arial Unicode MS" pitchFamily="34" charset="-128"/>
              </a:rPr>
              <a:t>Haftalık Program Girişi</a:t>
            </a:r>
          </a:p>
          <a:p>
            <a:pPr algn="just"/>
            <a:r>
              <a:rPr lang="tr-TR" sz="1200" dirty="0" smtClean="0">
                <a:latin typeface="Arial Unicode MS" pitchFamily="34" charset="-128"/>
                <a:ea typeface="Arial Unicode MS" pitchFamily="34" charset="-128"/>
                <a:cs typeface="Arial Unicode MS" pitchFamily="34" charset="-128"/>
              </a:rPr>
              <a:t>Yıllık programda yer alan çalışmaların sistem tarafından otomatik olarak ilgili haftaya aktarıldığı, rehberlik öğretmeninin aktarılan bu çalışmaları programına yerleştirdiği, öğrenci, öğretmen ve veli randevularını girdiği sekmedir.</a:t>
            </a:r>
          </a:p>
        </p:txBody>
      </p:sp>
      <p:pic>
        <p:nvPicPr>
          <p:cNvPr id="18" name="17 Resim" descr="BÖLÜM-3.jpg"/>
          <p:cNvPicPr>
            <a:picLocks noChangeAspect="1"/>
          </p:cNvPicPr>
          <p:nvPr/>
        </p:nvPicPr>
        <p:blipFill>
          <a:blip r:embed="rId17"/>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1000"/>
                                        <p:tgtEl>
                                          <p:spTgt spid="20">
                                            <p:txEl>
                                              <p:pRg st="0" end="0"/>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10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slide(fromBottom)">
                                      <p:cBhvr>
                                        <p:cTn id="32" dur="1000"/>
                                        <p:tgtEl>
                                          <p:spTgt spid="2056"/>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 calcmode="lin" valueType="num">
                                      <p:cBhvr>
                                        <p:cTn id="37" dur="1000" fill="hold"/>
                                        <p:tgtEl>
                                          <p:spTgt spid="2052"/>
                                        </p:tgtEl>
                                        <p:attrNameLst>
                                          <p:attrName>ppt_w</p:attrName>
                                        </p:attrNameLst>
                                      </p:cBhvr>
                                      <p:tavLst>
                                        <p:tav tm="0">
                                          <p:val>
                                            <p:strVal val="#ppt_w*0.70"/>
                                          </p:val>
                                        </p:tav>
                                        <p:tav tm="100000">
                                          <p:val>
                                            <p:strVal val="#ppt_w"/>
                                          </p:val>
                                        </p:tav>
                                      </p:tavLst>
                                    </p:anim>
                                    <p:anim calcmode="lin" valueType="num">
                                      <p:cBhvr>
                                        <p:cTn id="38" dur="1000" fill="hold"/>
                                        <p:tgtEl>
                                          <p:spTgt spid="2052"/>
                                        </p:tgtEl>
                                        <p:attrNameLst>
                                          <p:attrName>ppt_h</p:attrName>
                                        </p:attrNameLst>
                                      </p:cBhvr>
                                      <p:tavLst>
                                        <p:tav tm="0">
                                          <p:val>
                                            <p:strVal val="#ppt_h"/>
                                          </p:val>
                                        </p:tav>
                                        <p:tav tm="100000">
                                          <p:val>
                                            <p:strVal val="#ppt_h"/>
                                          </p:val>
                                        </p:tav>
                                      </p:tavLst>
                                    </p:anim>
                                    <p:animEffect transition="in" filter="fade">
                                      <p:cBhvr>
                                        <p:cTn id="39" dur="1000"/>
                                        <p:tgtEl>
                                          <p:spTgt spid="205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6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nodeType="clickEffect">
                                  <p:stCondLst>
                                    <p:cond delay="0"/>
                                  </p:stCondLst>
                                  <p:childTnLst>
                                    <p:set>
                                      <p:cBhvr>
                                        <p:cTn id="47" dur="1" fill="hold">
                                          <p:stCondLst>
                                            <p:cond delay="0"/>
                                          </p:stCondLst>
                                        </p:cTn>
                                        <p:tgtEl>
                                          <p:spTgt spid="2063"/>
                                        </p:tgtEl>
                                        <p:attrNameLst>
                                          <p:attrName>style.visibility</p:attrName>
                                        </p:attrNameLst>
                                      </p:cBhvr>
                                      <p:to>
                                        <p:strVal val="visible"/>
                                      </p:to>
                                    </p:set>
                                    <p:animEffect transition="in" filter="slide(fromTop)">
                                      <p:cBhvr>
                                        <p:cTn id="48" dur="500"/>
                                        <p:tgtEl>
                                          <p:spTgt spid="2063"/>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nodeType="clickEffect">
                                  <p:stCondLst>
                                    <p:cond delay="0"/>
                                  </p:stCondLst>
                                  <p:childTnLst>
                                    <p:set>
                                      <p:cBhvr>
                                        <p:cTn id="52" dur="1" fill="hold">
                                          <p:stCondLst>
                                            <p:cond delay="0"/>
                                          </p:stCondLst>
                                        </p:cTn>
                                        <p:tgtEl>
                                          <p:spTgt spid="2065"/>
                                        </p:tgtEl>
                                        <p:attrNameLst>
                                          <p:attrName>style.visibility</p:attrName>
                                        </p:attrNameLst>
                                      </p:cBhvr>
                                      <p:to>
                                        <p:strVal val="visible"/>
                                      </p:to>
                                    </p:set>
                                    <p:animEffect transition="in" filter="slide(fromTop)">
                                      <p:cBhvr>
                                        <p:cTn id="53" dur="500"/>
                                        <p:tgtEl>
                                          <p:spTgt spid="206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06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067"/>
                                        </p:tgtEl>
                                        <p:attrNameLst>
                                          <p:attrName>style.visibility</p:attrName>
                                        </p:attrNameLst>
                                      </p:cBhvr>
                                      <p:to>
                                        <p:strVal val="visible"/>
                                      </p:to>
                                    </p:set>
                                  </p:childTnLst>
                                </p:cTn>
                              </p:par>
                            </p:childTnLst>
                          </p:cTn>
                        </p:par>
                        <p:par>
                          <p:cTn id="62" fill="hold">
                            <p:stCondLst>
                              <p:cond delay="0"/>
                            </p:stCondLst>
                            <p:childTnLst>
                              <p:par>
                                <p:cTn id="63" presetID="1" presetClass="exit" presetSubtype="0" fill="hold" nodeType="afterEffect">
                                  <p:stCondLst>
                                    <p:cond delay="0"/>
                                  </p:stCondLst>
                                  <p:childTnLst>
                                    <p:set>
                                      <p:cBhvr>
                                        <p:cTn id="64" dur="1" fill="hold">
                                          <p:stCondLst>
                                            <p:cond delay="0"/>
                                          </p:stCondLst>
                                        </p:cTn>
                                        <p:tgtEl>
                                          <p:spTgt spid="2066"/>
                                        </p:tgtEl>
                                        <p:attrNameLst>
                                          <p:attrName>style.visibility</p:attrName>
                                        </p:attrNameLst>
                                      </p:cBhvr>
                                      <p:to>
                                        <p:strVal val="hidden"/>
                                      </p:to>
                                    </p:set>
                                  </p:childTnLst>
                                </p:cTn>
                              </p:par>
                            </p:childTnLst>
                          </p:cTn>
                        </p:par>
                        <p:par>
                          <p:cTn id="65" fill="hold">
                            <p:stCondLst>
                              <p:cond delay="0"/>
                            </p:stCondLst>
                            <p:childTnLst>
                              <p:par>
                                <p:cTn id="66" presetID="10" presetClass="exit" presetSubtype="0" fill="hold" nodeType="afterEffect">
                                  <p:stCondLst>
                                    <p:cond delay="0"/>
                                  </p:stCondLst>
                                  <p:childTnLst>
                                    <p:animEffect transition="out" filter="fade">
                                      <p:cBhvr>
                                        <p:cTn id="67" dur="2000"/>
                                        <p:tgtEl>
                                          <p:spTgt spid="2061"/>
                                        </p:tgtEl>
                                      </p:cBhvr>
                                    </p:animEffect>
                                    <p:set>
                                      <p:cBhvr>
                                        <p:cTn id="68" dur="1" fill="hold">
                                          <p:stCondLst>
                                            <p:cond delay="1999"/>
                                          </p:stCondLst>
                                        </p:cTn>
                                        <p:tgtEl>
                                          <p:spTgt spid="2061"/>
                                        </p:tgtEl>
                                        <p:attrNameLst>
                                          <p:attrName>style.visibility</p:attrName>
                                        </p:attrNameLst>
                                      </p:cBhvr>
                                      <p:to>
                                        <p:strVal val="hidden"/>
                                      </p:to>
                                    </p:set>
                                  </p:childTnLst>
                                </p:cTn>
                              </p:par>
                            </p:childTnLst>
                          </p:cTn>
                        </p:par>
                        <p:par>
                          <p:cTn id="69" fill="hold">
                            <p:stCondLst>
                              <p:cond delay="2000"/>
                            </p:stCondLst>
                            <p:childTnLst>
                              <p:par>
                                <p:cTn id="70" presetID="1" presetClass="entr" presetSubtype="0" fill="hold" nodeType="afterEffect">
                                  <p:stCondLst>
                                    <p:cond delay="0"/>
                                  </p:stCondLst>
                                  <p:childTnLst>
                                    <p:set>
                                      <p:cBhvr>
                                        <p:cTn id="71" dur="1" fill="hold">
                                          <p:stCondLst>
                                            <p:cond delay="0"/>
                                          </p:stCondLst>
                                        </p:cTn>
                                        <p:tgtEl>
                                          <p:spTgt spid="2069"/>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nodeType="afterEffect">
                                  <p:stCondLst>
                                    <p:cond delay="0"/>
                                  </p:stCondLst>
                                  <p:childTnLst>
                                    <p:set>
                                      <p:cBhvr>
                                        <p:cTn id="74" dur="1" fill="hold">
                                          <p:stCondLst>
                                            <p:cond delay="0"/>
                                          </p:stCondLst>
                                        </p:cTn>
                                        <p:tgtEl>
                                          <p:spTgt spid="20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Kapalı Saat.jpg"/>
          <p:cNvPicPr>
            <a:picLocks noChangeAspect="1"/>
          </p:cNvPicPr>
          <p:nvPr/>
        </p:nvPicPr>
        <p:blipFill>
          <a:blip r:embed="rId3"/>
          <a:stretch>
            <a:fillRect/>
          </a:stretch>
        </p:blipFill>
        <p:spPr>
          <a:xfrm>
            <a:off x="0" y="671426"/>
            <a:ext cx="9144000" cy="4472092"/>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2214546" y="1652605"/>
            <a:ext cx="6867525" cy="3419475"/>
          </a:xfrm>
          <a:prstGeom prst="rect">
            <a:avLst/>
          </a:prstGeom>
          <a:noFill/>
          <a:ln w="9525">
            <a:noFill/>
            <a:miter lim="800000"/>
            <a:headEnd/>
            <a:tailEnd/>
          </a:ln>
          <a:effectLst/>
        </p:spPr>
      </p:pic>
      <p:pic>
        <p:nvPicPr>
          <p:cNvPr id="13" name="12 Resim" descr="haaaaaa.jpg"/>
          <p:cNvPicPr>
            <a:picLocks noChangeAspect="1"/>
          </p:cNvPicPr>
          <p:nvPr/>
        </p:nvPicPr>
        <p:blipFill>
          <a:blip r:embed="rId5"/>
          <a:stretch>
            <a:fillRect/>
          </a:stretch>
        </p:blipFill>
        <p:spPr>
          <a:xfrm>
            <a:off x="-32" y="671426"/>
            <a:ext cx="9144000" cy="4472092"/>
          </a:xfrm>
          <a:prstGeom prst="rect">
            <a:avLst/>
          </a:prstGeom>
        </p:spPr>
      </p:pic>
      <p:pic>
        <p:nvPicPr>
          <p:cNvPr id="16" name="Picture 5"/>
          <p:cNvPicPr>
            <a:picLocks noChangeAspect="1" noChangeArrowheads="1"/>
          </p:cNvPicPr>
          <p:nvPr/>
        </p:nvPicPr>
        <p:blipFill>
          <a:blip r:embed="rId6"/>
          <a:srcRect/>
          <a:stretch>
            <a:fillRect/>
          </a:stretch>
        </p:blipFill>
        <p:spPr bwMode="auto">
          <a:xfrm>
            <a:off x="2214546" y="928676"/>
            <a:ext cx="4657725" cy="200025"/>
          </a:xfrm>
          <a:prstGeom prst="rect">
            <a:avLst/>
          </a:prstGeom>
          <a:noFill/>
          <a:ln w="9525">
            <a:noFill/>
            <a:miter lim="800000"/>
            <a:headEnd/>
            <a:tailEnd/>
          </a:ln>
          <a:effectLst/>
        </p:spPr>
      </p:pic>
      <p:pic>
        <p:nvPicPr>
          <p:cNvPr id="17" name="Picture 6"/>
          <p:cNvPicPr>
            <a:picLocks noChangeAspect="1" noChangeArrowheads="1"/>
          </p:cNvPicPr>
          <p:nvPr/>
        </p:nvPicPr>
        <p:blipFill>
          <a:blip r:embed="rId7"/>
          <a:srcRect/>
          <a:stretch>
            <a:fillRect/>
          </a:stretch>
        </p:blipFill>
        <p:spPr bwMode="auto">
          <a:xfrm>
            <a:off x="2214546" y="928676"/>
            <a:ext cx="895350" cy="1809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8"/>
          <a:srcRect/>
          <a:stretch>
            <a:fillRect/>
          </a:stretch>
        </p:blipFill>
        <p:spPr bwMode="auto">
          <a:xfrm>
            <a:off x="2243169" y="2114564"/>
            <a:ext cx="6829425" cy="2457450"/>
          </a:xfrm>
          <a:prstGeom prst="rect">
            <a:avLst/>
          </a:prstGeom>
          <a:noFill/>
          <a:ln w="9525">
            <a:noFill/>
            <a:miter lim="800000"/>
            <a:headEnd/>
            <a:tailEnd/>
          </a:ln>
          <a:effectLst/>
        </p:spPr>
      </p:pic>
      <p:sp>
        <p:nvSpPr>
          <p:cNvPr id="12" name="11 Metin kutusu"/>
          <p:cNvSpPr txBox="1"/>
          <p:nvPr/>
        </p:nvSpPr>
        <p:spPr>
          <a:xfrm>
            <a:off x="2143108" y="1139601"/>
            <a:ext cx="7000892" cy="646331"/>
          </a:xfrm>
          <a:prstGeom prst="rect">
            <a:avLst/>
          </a:prstGeom>
          <a:noFill/>
        </p:spPr>
        <p:txBody>
          <a:bodyPr wrap="square" rtlCol="0">
            <a:spAutoFit/>
          </a:bodyPr>
          <a:lstStyle/>
          <a:p>
            <a:pPr algn="just"/>
            <a:r>
              <a:rPr lang="tr-TR" sz="1200" b="1" dirty="0" smtClean="0">
                <a:latin typeface="Arial Unicode MS" pitchFamily="34" charset="-128"/>
                <a:ea typeface="Arial Unicode MS" pitchFamily="34" charset="-128"/>
                <a:cs typeface="Arial Unicode MS" pitchFamily="34" charset="-128"/>
              </a:rPr>
              <a:t>“Kapalı Saat Girişlerini Aktar” </a:t>
            </a:r>
            <a:r>
              <a:rPr lang="tr-TR" sz="1200" dirty="0" smtClean="0">
                <a:latin typeface="Arial Unicode MS" pitchFamily="34" charset="-128"/>
                <a:ea typeface="Arial Unicode MS" pitchFamily="34" charset="-128"/>
                <a:cs typeface="Arial Unicode MS" pitchFamily="34" charset="-128"/>
              </a:rPr>
              <a:t>butonu haftalık program girişi ekranında takvimin sol üstünde yer alır. </a:t>
            </a:r>
          </a:p>
          <a:p>
            <a:pPr algn="just"/>
            <a:r>
              <a:rPr lang="tr-TR" sz="1200" dirty="0" smtClean="0">
                <a:latin typeface="Arial Unicode MS" pitchFamily="34" charset="-128"/>
                <a:ea typeface="Arial Unicode MS" pitchFamily="34" charset="-128"/>
                <a:cs typeface="Arial Unicode MS" pitchFamily="34" charset="-128"/>
              </a:rPr>
              <a:t>Haftalık program hazırlama işlemine başlamadan önce </a:t>
            </a:r>
            <a:r>
              <a:rPr lang="tr-TR" sz="1200" b="1" dirty="0" smtClean="0">
                <a:latin typeface="Arial Unicode MS" pitchFamily="34" charset="-128"/>
                <a:ea typeface="Arial Unicode MS" pitchFamily="34" charset="-128"/>
                <a:cs typeface="Arial Unicode MS" pitchFamily="34" charset="-128"/>
              </a:rPr>
              <a:t>“Kapalı Saat Girişlerini Aktar” </a:t>
            </a:r>
            <a:r>
              <a:rPr lang="tr-TR" sz="1200" dirty="0" smtClean="0">
                <a:latin typeface="Arial Unicode MS" pitchFamily="34" charset="-128"/>
                <a:ea typeface="Arial Unicode MS" pitchFamily="34" charset="-128"/>
                <a:cs typeface="Arial Unicode MS" pitchFamily="34" charset="-128"/>
              </a:rPr>
              <a:t>butonuna tıklanır.</a:t>
            </a:r>
          </a:p>
        </p:txBody>
      </p:sp>
      <p:sp>
        <p:nvSpPr>
          <p:cNvPr id="14" name="13 Metin kutusu"/>
          <p:cNvSpPr txBox="1"/>
          <p:nvPr/>
        </p:nvSpPr>
        <p:spPr>
          <a:xfrm>
            <a:off x="2143108" y="4620280"/>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Daha önce oluşturulan özel çalışma süreleri programa yansıtılır ve haftalık program hazırlama işlemine başlanır.</a:t>
            </a:r>
          </a:p>
        </p:txBody>
      </p:sp>
      <p:sp>
        <p:nvSpPr>
          <p:cNvPr id="15" name="14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Kapalı Saat Girişlerini Aktar : </a:t>
            </a:r>
            <a:r>
              <a:rPr lang="tr-TR" sz="1200" dirty="0" smtClean="0">
                <a:latin typeface="Arial Unicode MS" pitchFamily="34" charset="-128"/>
                <a:ea typeface="Arial Unicode MS" pitchFamily="34" charset="-128"/>
                <a:cs typeface="Arial Unicode MS" pitchFamily="34" charset="-128"/>
              </a:rPr>
              <a:t>Daha önceden tanımlanan kapalı saat girişlerinin haftalık programa yerleştirilmesini sağlayan butondur</a:t>
            </a:r>
            <a:endParaRPr lang="tr-TR" sz="1200" dirty="0"/>
          </a:p>
        </p:txBody>
      </p:sp>
      <p:pic>
        <p:nvPicPr>
          <p:cNvPr id="11" name="10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1000" fill="hold"/>
                                        <p:tgtEl>
                                          <p:spTgt spid="2050"/>
                                        </p:tgtEl>
                                        <p:attrNameLst>
                                          <p:attrName>ppt_w</p:attrName>
                                        </p:attrNameLst>
                                      </p:cBhvr>
                                      <p:tavLst>
                                        <p:tav tm="0">
                                          <p:val>
                                            <p:strVal val="#ppt_w*0.70"/>
                                          </p:val>
                                        </p:tav>
                                        <p:tav tm="100000">
                                          <p:val>
                                            <p:strVal val="#ppt_w"/>
                                          </p:val>
                                        </p:tav>
                                      </p:tavLst>
                                    </p:anim>
                                    <p:anim calcmode="lin" valueType="num">
                                      <p:cBhvr>
                                        <p:cTn id="15" dur="1000" fill="hold"/>
                                        <p:tgtEl>
                                          <p:spTgt spid="2050"/>
                                        </p:tgtEl>
                                        <p:attrNameLst>
                                          <p:attrName>ppt_h</p:attrName>
                                        </p:attrNameLst>
                                      </p:cBhvr>
                                      <p:tavLst>
                                        <p:tav tm="0">
                                          <p:val>
                                            <p:strVal val="#ppt_h"/>
                                          </p:val>
                                        </p:tav>
                                        <p:tav tm="100000">
                                          <p:val>
                                            <p:strVal val="#ppt_h"/>
                                          </p:val>
                                        </p:tav>
                                      </p:tavLst>
                                    </p:anim>
                                    <p:animEffect transition="in" filter="fade">
                                      <p:cBhvr>
                                        <p:cTn id="16" dur="1000"/>
                                        <p:tgtEl>
                                          <p:spTgt spid="205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1000"/>
                                        <p:tgtEl>
                                          <p:spTgt spid="12">
                                            <p:txEl>
                                              <p:pRg st="1" end="1"/>
                                            </p:txEl>
                                          </p:spTgt>
                                        </p:tgtEl>
                                      </p:cBhvr>
                                    </p:animEffect>
                                  </p:childTnLst>
                                </p:cTn>
                              </p:par>
                            </p:childTnLst>
                          </p:cTn>
                        </p:par>
                        <p:par>
                          <p:cTn id="29" fill="hold">
                            <p:stCondLst>
                              <p:cond delay="4000"/>
                            </p:stCondLst>
                            <p:childTnLst>
                              <p:par>
                                <p:cTn id="30" presetID="55"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strVal val="#ppt_w*0.70"/>
                                          </p:val>
                                        </p:tav>
                                        <p:tav tm="100000">
                                          <p:val>
                                            <p:strVal val="#ppt_w"/>
                                          </p:val>
                                        </p:tav>
                                      </p:tavLst>
                                    </p:anim>
                                    <p:anim calcmode="lin" valueType="num">
                                      <p:cBhvr>
                                        <p:cTn id="33" dur="1000" fill="hold"/>
                                        <p:tgtEl>
                                          <p:spTgt spid="16"/>
                                        </p:tgtEl>
                                        <p:attrNameLst>
                                          <p:attrName>ppt_h</p:attrName>
                                        </p:attrNameLst>
                                      </p:cBhvr>
                                      <p:tavLst>
                                        <p:tav tm="0">
                                          <p:val>
                                            <p:strVal val="#ppt_h"/>
                                          </p:val>
                                        </p:tav>
                                        <p:tav tm="100000">
                                          <p:val>
                                            <p:strVal val="#ppt_h"/>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2051"/>
                                        </p:tgtEl>
                                        <p:attrNameLst>
                                          <p:attrName>style.visibility</p:attrName>
                                        </p:attrNameLst>
                                      </p:cBhvr>
                                      <p:to>
                                        <p:strVal val="visible"/>
                                      </p:to>
                                    </p:set>
                                  </p:childTnLst>
                                </p:cTn>
                              </p:par>
                            </p:childTnLst>
                          </p:cTn>
                        </p:par>
                        <p:par>
                          <p:cTn id="45" fill="hold">
                            <p:stCondLst>
                              <p:cond delay="0"/>
                            </p:stCondLst>
                            <p:childTnLst>
                              <p:par>
                                <p:cTn id="46" presetID="10" presetClass="entr" presetSubtype="0" fill="hold" nodeType="after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fade">
                                      <p:cBhvr>
                                        <p:cTn id="48" dur="1000"/>
                                        <p:tgtEl>
                                          <p:spTgt spid="14">
                                            <p:txEl>
                                              <p:pRg st="0" end="0"/>
                                            </p:txEl>
                                          </p:spTgt>
                                        </p:tgtEl>
                                      </p:cBhvr>
                                    </p:animEffect>
                                  </p:childTnLst>
                                </p:cTn>
                              </p:par>
                            </p:childTnLst>
                          </p:cTn>
                        </p:par>
                        <p:par>
                          <p:cTn id="49" fill="hold">
                            <p:stCondLst>
                              <p:cond delay="1000"/>
                            </p:stCondLst>
                            <p:childTnLst>
                              <p:par>
                                <p:cTn id="50" presetID="1" presetClass="exit" presetSubtype="0" fill="hold" nodeType="afterEffect">
                                  <p:stCondLst>
                                    <p:cond delay="0"/>
                                  </p:stCondLst>
                                  <p:childTnLst>
                                    <p:set>
                                      <p:cBhvr>
                                        <p:cTn id="5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Sınıf Ogretmeni.jpg"/>
          <p:cNvPicPr>
            <a:picLocks noChangeAspect="1"/>
          </p:cNvPicPr>
          <p:nvPr/>
        </p:nvPicPr>
        <p:blipFill>
          <a:blip r:embed="rId3"/>
          <a:stretch>
            <a:fillRect/>
          </a:stretch>
        </p:blipFill>
        <p:spPr>
          <a:xfrm>
            <a:off x="0" y="642924"/>
            <a:ext cx="9144000" cy="4500576"/>
          </a:xfrm>
          <a:prstGeom prst="rect">
            <a:avLst/>
          </a:prstGeom>
        </p:spPr>
      </p:pic>
      <p:sp>
        <p:nvSpPr>
          <p:cNvPr id="7" name="Shape 123"/>
          <p:cNvSpPr txBox="1">
            <a:spLocks/>
          </p:cNvSpPr>
          <p:nvPr/>
        </p:nvSpPr>
        <p:spPr>
          <a:xfrm>
            <a:off x="2214546" y="803661"/>
            <a:ext cx="6786610" cy="910834"/>
          </a:xfrm>
          <a:prstGeom prst="rect">
            <a:avLst/>
          </a:prstGeom>
        </p:spPr>
        <p:txBody>
          <a:bodyPr vert="horz">
            <a:normAutofit/>
          </a:bodyPr>
          <a:lstStyle/>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rPr>
              <a:t>ÖĞRETMENLER</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Eğitsel Değerlendirme İstek Formları’ </a:t>
            </a:r>
            <a:r>
              <a:rPr kumimoji="0" lang="tr-TR" sz="1400" b="0" i="0" u="none" strike="noStrike" kern="1200" cap="none" spc="0" normalizeH="0" baseline="0" noProof="0" dirty="0" err="1" smtClean="0">
                <a:ln>
                  <a:noFill/>
                </a:ln>
                <a:effectLst/>
                <a:uLnTx/>
                <a:uFillTx/>
                <a:latin typeface="Arial Unicode MS" pitchFamily="34" charset="-128"/>
                <a:ea typeface="Arial Unicode MS" pitchFamily="34" charset="-128"/>
                <a:cs typeface="Arial Unicode MS" pitchFamily="34" charset="-128"/>
              </a:rPr>
              <a:t>nın</a:t>
            </a: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ilgili bölümlerinin doldurulması</a:t>
            </a:r>
            <a:r>
              <a:rPr kumimoji="0" lang="tr-TR" sz="17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1" i="0" u="none" strike="noStrike" kern="1200" cap="none" spc="0" normalizeH="0" baseline="0" noProof="0" dirty="0" smtClean="0">
              <a:ln>
                <a:noFill/>
              </a:ln>
              <a:solidFill>
                <a:srgbClr val="C00000"/>
              </a:solidFill>
              <a:effectLst/>
              <a:uLnTx/>
              <a:uFillTx/>
              <a:latin typeface="Arial Narrow" pitchFamily="34" charset="0"/>
              <a:ea typeface="+mn-ea"/>
              <a:cs typeface="Arial" charset="0"/>
            </a:endParaRPr>
          </a:p>
        </p:txBody>
      </p:sp>
      <p:pic>
        <p:nvPicPr>
          <p:cNvPr id="4" name="3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2" presetClass="entr" presetSubtype="1"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slide(fromTop)">
                                      <p:cBhvr>
                                        <p:cTn id="11" dur="1000"/>
                                        <p:tgtEl>
                                          <p:spTgt spid="7">
                                            <p:txEl>
                                              <p:pRg st="0" end="0"/>
                                            </p:txEl>
                                          </p:spTgt>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2000"/>
                                        <p:tgtEl>
                                          <p:spTgt spid="7">
                                            <p:txEl>
                                              <p:pRg st="2" end="2"/>
                                            </p:txEl>
                                          </p:spTgt>
                                        </p:tgtEl>
                                      </p:cBhvr>
                                    </p:animEffect>
                                    <p:anim calcmode="lin" valueType="num">
                                      <p:cBhvr>
                                        <p:cTn id="16"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7" dur="2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123.jpg"/>
          <p:cNvPicPr>
            <a:picLocks noChangeAspect="1"/>
          </p:cNvPicPr>
          <p:nvPr/>
        </p:nvPicPr>
        <p:blipFill>
          <a:blip r:embed="rId3"/>
          <a:stretch>
            <a:fillRect/>
          </a:stretch>
        </p:blipFill>
        <p:spPr>
          <a:xfrm>
            <a:off x="0" y="671426"/>
            <a:ext cx="9144000" cy="4472092"/>
          </a:xfrm>
          <a:prstGeom prst="rect">
            <a:avLst/>
          </a:prstGeom>
        </p:spPr>
      </p:pic>
      <p:pic>
        <p:nvPicPr>
          <p:cNvPr id="1029" name="Picture 5"/>
          <p:cNvPicPr>
            <a:picLocks noChangeAspect="1" noChangeArrowheads="1"/>
          </p:cNvPicPr>
          <p:nvPr/>
        </p:nvPicPr>
        <p:blipFill>
          <a:blip r:embed="rId4"/>
          <a:srcRect/>
          <a:stretch>
            <a:fillRect/>
          </a:stretch>
        </p:blipFill>
        <p:spPr bwMode="auto">
          <a:xfrm>
            <a:off x="2214594" y="714362"/>
            <a:ext cx="6858000" cy="3238500"/>
          </a:xfrm>
          <a:prstGeom prst="rect">
            <a:avLst/>
          </a:prstGeom>
          <a:noFill/>
          <a:ln w="9525">
            <a:noFill/>
            <a:miter lim="800000"/>
            <a:headEnd/>
            <a:tailEnd/>
          </a:ln>
          <a:effectLst/>
        </p:spPr>
      </p:pic>
      <p:pic>
        <p:nvPicPr>
          <p:cNvPr id="10" name="Picture 8"/>
          <p:cNvPicPr>
            <a:picLocks noChangeAspect="1" noChangeArrowheads="1"/>
          </p:cNvPicPr>
          <p:nvPr/>
        </p:nvPicPr>
        <p:blipFill>
          <a:blip r:embed="rId5"/>
          <a:srcRect/>
          <a:stretch>
            <a:fillRect/>
          </a:stretch>
        </p:blipFill>
        <p:spPr bwMode="auto">
          <a:xfrm>
            <a:off x="2205069" y="4129105"/>
            <a:ext cx="6867525" cy="942975"/>
          </a:xfrm>
          <a:prstGeom prst="rect">
            <a:avLst/>
          </a:prstGeom>
          <a:noFill/>
          <a:ln w="9525">
            <a:noFill/>
            <a:miter lim="800000"/>
            <a:headEnd/>
            <a:tailEnd/>
          </a:ln>
          <a:effectLst/>
        </p:spPr>
      </p:pic>
      <p:sp>
        <p:nvSpPr>
          <p:cNvPr id="12" name="Shape 123"/>
          <p:cNvSpPr txBox="1">
            <a:spLocks/>
          </p:cNvSpPr>
          <p:nvPr/>
        </p:nvSpPr>
        <p:spPr>
          <a:xfrm>
            <a:off x="2143108" y="3929072"/>
            <a:ext cx="7000892" cy="285752"/>
          </a:xfrm>
          <a:prstGeom prst="rect">
            <a:avLst/>
          </a:prstGeom>
        </p:spPr>
        <p:txBody>
          <a:bodyPr vert="horz">
            <a:no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05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rPr>
              <a:t>Bu tabloda yer alan faaliyetler yıllık rehberlik programından sistem tarafından ilgili haftaya otomatik olarak getirilir.</a:t>
            </a:r>
          </a:p>
        </p:txBody>
      </p:sp>
      <p:sp>
        <p:nvSpPr>
          <p:cNvPr id="7" name="6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Yıllık Programda Girilen Çalışmalar: </a:t>
            </a:r>
            <a:r>
              <a:rPr lang="tr-TR" sz="1200" dirty="0" smtClean="0">
                <a:latin typeface="Arial Unicode MS" pitchFamily="34" charset="-128"/>
                <a:ea typeface="Arial Unicode MS" pitchFamily="34" charset="-128"/>
                <a:cs typeface="Arial Unicode MS" pitchFamily="34" charset="-128"/>
              </a:rPr>
              <a:t>Yıllık rehberlik programında ilgili hafta için belirlenen faaliyetlerin yer aldığı tablodur.</a:t>
            </a:r>
            <a:endParaRPr lang="tr-TR" sz="1200" dirty="0"/>
          </a:p>
        </p:txBody>
      </p:sp>
      <p:pic>
        <p:nvPicPr>
          <p:cNvPr id="8" name="7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22" dur="80"/>
                                        <p:tgtEl>
                                          <p:spTgt spid="12">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23"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24" dur="80"/>
                                        <p:tgtEl>
                                          <p:spTgt spid="12">
                                            <p:txEl>
                                              <p:pRg st="0" end="0"/>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lide(fromBottom)">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Haftalık Program.jpg"/>
          <p:cNvPicPr>
            <a:picLocks noChangeAspect="1"/>
          </p:cNvPicPr>
          <p:nvPr/>
        </p:nvPicPr>
        <p:blipFill>
          <a:blip r:embed="rId3"/>
          <a:stretch>
            <a:fillRect/>
          </a:stretch>
        </p:blipFill>
        <p:spPr>
          <a:xfrm>
            <a:off x="0" y="671426"/>
            <a:ext cx="9144000" cy="4472092"/>
          </a:xfrm>
          <a:prstGeom prst="rect">
            <a:avLst/>
          </a:prstGeom>
        </p:spPr>
      </p:pic>
      <p:pic>
        <p:nvPicPr>
          <p:cNvPr id="6" name="Picture 3"/>
          <p:cNvPicPr>
            <a:picLocks noChangeAspect="1" noChangeArrowheads="1"/>
          </p:cNvPicPr>
          <p:nvPr/>
        </p:nvPicPr>
        <p:blipFill>
          <a:blip r:embed="rId4"/>
          <a:srcRect/>
          <a:stretch>
            <a:fillRect/>
          </a:stretch>
        </p:blipFill>
        <p:spPr bwMode="auto">
          <a:xfrm>
            <a:off x="200008" y="1428742"/>
            <a:ext cx="1943100" cy="1905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2233644" y="2162186"/>
            <a:ext cx="6838950" cy="19812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a:srcRect/>
          <a:stretch>
            <a:fillRect/>
          </a:stretch>
        </p:blipFill>
        <p:spPr bwMode="auto">
          <a:xfrm>
            <a:off x="2205069" y="4129105"/>
            <a:ext cx="6867525" cy="942975"/>
          </a:xfrm>
          <a:prstGeom prst="rect">
            <a:avLst/>
          </a:prstGeom>
          <a:noFill/>
          <a:ln w="9525">
            <a:noFill/>
            <a:miter lim="800000"/>
            <a:headEnd/>
            <a:tailEnd/>
          </a:ln>
          <a:effectLst/>
        </p:spPr>
      </p:pic>
      <p:pic>
        <p:nvPicPr>
          <p:cNvPr id="2061" name="Picture 13"/>
          <p:cNvPicPr>
            <a:picLocks noChangeAspect="1" noChangeArrowheads="1"/>
          </p:cNvPicPr>
          <p:nvPr/>
        </p:nvPicPr>
        <p:blipFill>
          <a:blip r:embed="rId7"/>
          <a:srcRect/>
          <a:stretch>
            <a:fillRect/>
          </a:stretch>
        </p:blipFill>
        <p:spPr bwMode="auto">
          <a:xfrm>
            <a:off x="2214546" y="4500576"/>
            <a:ext cx="6838950" cy="28575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8"/>
          <a:srcRect/>
          <a:stretch>
            <a:fillRect/>
          </a:stretch>
        </p:blipFill>
        <p:spPr bwMode="auto">
          <a:xfrm>
            <a:off x="5181613" y="3886210"/>
            <a:ext cx="1247775" cy="114300"/>
          </a:xfrm>
          <a:prstGeom prst="rect">
            <a:avLst/>
          </a:prstGeom>
          <a:noFill/>
          <a:ln w="9525">
            <a:noFill/>
            <a:miter lim="800000"/>
            <a:headEnd/>
            <a:tailEnd/>
          </a:ln>
          <a:effectLst/>
        </p:spPr>
      </p:pic>
      <p:pic>
        <p:nvPicPr>
          <p:cNvPr id="2065" name="Picture 17"/>
          <p:cNvPicPr>
            <a:picLocks noChangeAspect="1" noChangeArrowheads="1"/>
          </p:cNvPicPr>
          <p:nvPr/>
        </p:nvPicPr>
        <p:blipFill>
          <a:blip r:embed="rId9"/>
          <a:srcRect/>
          <a:stretch>
            <a:fillRect/>
          </a:stretch>
        </p:blipFill>
        <p:spPr bwMode="auto">
          <a:xfrm>
            <a:off x="5181613" y="3857634"/>
            <a:ext cx="1247775" cy="238125"/>
          </a:xfrm>
          <a:prstGeom prst="rect">
            <a:avLst/>
          </a:prstGeom>
          <a:noFill/>
          <a:ln w="9525">
            <a:noFill/>
            <a:miter lim="800000"/>
            <a:headEnd/>
            <a:tailEnd/>
          </a:ln>
          <a:effectLst/>
        </p:spPr>
      </p:pic>
      <p:pic>
        <p:nvPicPr>
          <p:cNvPr id="2066" name="Picture 18"/>
          <p:cNvPicPr>
            <a:picLocks noChangeAspect="1" noChangeArrowheads="1"/>
          </p:cNvPicPr>
          <p:nvPr/>
        </p:nvPicPr>
        <p:blipFill>
          <a:blip r:embed="rId10"/>
          <a:srcRect/>
          <a:stretch>
            <a:fillRect/>
          </a:stretch>
        </p:blipFill>
        <p:spPr bwMode="auto">
          <a:xfrm>
            <a:off x="5786446" y="2566996"/>
            <a:ext cx="2457450" cy="1219200"/>
          </a:xfrm>
          <a:prstGeom prst="rect">
            <a:avLst/>
          </a:prstGeom>
          <a:noFill/>
          <a:ln w="9525">
            <a:noFill/>
            <a:miter lim="800000"/>
            <a:headEnd/>
            <a:tailEnd/>
          </a:ln>
          <a:effectLst/>
        </p:spPr>
      </p:pic>
      <p:sp>
        <p:nvSpPr>
          <p:cNvPr id="15" name="14 Metin kutusu"/>
          <p:cNvSpPr txBox="1"/>
          <p:nvPr/>
        </p:nvSpPr>
        <p:spPr>
          <a:xfrm>
            <a:off x="2143108" y="785800"/>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Bir sonraki işlem, yıllık rehberlik programında yer alan faaliyetlerin haftalık programa yerleştirilmesi işlemidir.</a:t>
            </a:r>
          </a:p>
        </p:txBody>
      </p:sp>
      <p:sp>
        <p:nvSpPr>
          <p:cNvPr id="16" name="15 Metin kutusu"/>
          <p:cNvSpPr txBox="1"/>
          <p:nvPr/>
        </p:nvSpPr>
        <p:spPr>
          <a:xfrm>
            <a:off x="2143108" y="1142990"/>
            <a:ext cx="7000892" cy="276999"/>
          </a:xfrm>
          <a:prstGeom prst="rect">
            <a:avLst/>
          </a:prstGeom>
          <a:noFill/>
        </p:spPr>
        <p:txBody>
          <a:bodyPr wrap="square" rtlCol="0">
            <a:spAutoFit/>
          </a:bodyPr>
          <a:lstStyle/>
          <a:p>
            <a:pPr algn="just"/>
            <a:r>
              <a:rPr lang="tr-TR" sz="1200" b="1" dirty="0" smtClean="0">
                <a:latin typeface="Arial Unicode MS" pitchFamily="34" charset="-128"/>
                <a:ea typeface="Arial Unicode MS" pitchFamily="34" charset="-128"/>
                <a:cs typeface="Arial Unicode MS" pitchFamily="34" charset="-128"/>
              </a:rPr>
              <a:t>“Yıllık Planda Girilen Çalışmalar” </a:t>
            </a:r>
            <a:r>
              <a:rPr lang="tr-TR" sz="1200" dirty="0" smtClean="0">
                <a:latin typeface="Arial Unicode MS" pitchFamily="34" charset="-128"/>
                <a:ea typeface="Arial Unicode MS" pitchFamily="34" charset="-128"/>
                <a:cs typeface="Arial Unicode MS" pitchFamily="34" charset="-128"/>
              </a:rPr>
              <a:t>tablosundan takvime yerleştirilecek çalışma belirlenir.</a:t>
            </a:r>
          </a:p>
        </p:txBody>
      </p:sp>
      <p:sp>
        <p:nvSpPr>
          <p:cNvPr id="17" name="16 Metin kutusu"/>
          <p:cNvSpPr txBox="1"/>
          <p:nvPr/>
        </p:nvSpPr>
        <p:spPr>
          <a:xfrm>
            <a:off x="2143108" y="1752895"/>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Fare imleci yardımıyla haftalık programda çalışmanın yerleştirilmek istendiği gün ve saat aralığı farenin sol tuşuna basılı tutularak seçilir ve </a:t>
            </a:r>
            <a:r>
              <a:rPr lang="tr-TR" sz="1200" b="1" dirty="0" smtClean="0">
                <a:latin typeface="Arial Unicode MS" pitchFamily="34" charset="-128"/>
                <a:ea typeface="Arial Unicode MS" pitchFamily="34" charset="-128"/>
                <a:cs typeface="Arial Unicode MS" pitchFamily="34" charset="-128"/>
              </a:rPr>
              <a:t>“Çalışma Ekleme” </a:t>
            </a:r>
            <a:r>
              <a:rPr lang="tr-TR" sz="1200" dirty="0" smtClean="0">
                <a:latin typeface="Arial Unicode MS" pitchFamily="34" charset="-128"/>
                <a:ea typeface="Arial Unicode MS" pitchFamily="34" charset="-128"/>
                <a:cs typeface="Arial Unicode MS" pitchFamily="34" charset="-128"/>
              </a:rPr>
              <a:t>penceresi açılır.</a:t>
            </a:r>
          </a:p>
        </p:txBody>
      </p:sp>
      <p:sp>
        <p:nvSpPr>
          <p:cNvPr id="18" name="17 Metin kutusu"/>
          <p:cNvSpPr txBox="1"/>
          <p:nvPr/>
        </p:nvSpPr>
        <p:spPr>
          <a:xfrm>
            <a:off x="2143108" y="1366057"/>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Bu tablonun ilk sütununda yer alan </a:t>
            </a:r>
            <a:r>
              <a:rPr lang="tr-TR" sz="1200" b="1" dirty="0" smtClean="0">
                <a:latin typeface="Arial Unicode MS" pitchFamily="34" charset="-128"/>
                <a:ea typeface="Arial Unicode MS" pitchFamily="34" charset="-128"/>
                <a:cs typeface="Arial Unicode MS" pitchFamily="34" charset="-128"/>
              </a:rPr>
              <a:t>“Aç” </a:t>
            </a:r>
            <a:r>
              <a:rPr lang="tr-TR" sz="1200" dirty="0" smtClean="0">
                <a:latin typeface="Arial Unicode MS" pitchFamily="34" charset="-128"/>
                <a:ea typeface="Arial Unicode MS" pitchFamily="34" charset="-128"/>
                <a:cs typeface="Arial Unicode MS" pitchFamily="34" charset="-128"/>
              </a:rPr>
              <a:t>sütunundaki </a:t>
            </a:r>
            <a:r>
              <a:rPr lang="tr-TR" sz="1200" b="1" dirty="0" smtClean="0">
                <a:solidFill>
                  <a:srgbClr val="FF3737"/>
                </a:solidFill>
                <a:latin typeface="Arial Unicode MS" pitchFamily="34" charset="-128"/>
                <a:ea typeface="Arial Unicode MS" pitchFamily="34" charset="-128"/>
                <a:cs typeface="Arial Unicode MS" pitchFamily="34" charset="-128"/>
              </a:rPr>
              <a:t>kırmızı klasör </a:t>
            </a:r>
            <a:r>
              <a:rPr lang="tr-TR" sz="1200" dirty="0" smtClean="0">
                <a:latin typeface="Arial Unicode MS" pitchFamily="34" charset="-128"/>
                <a:ea typeface="Arial Unicode MS" pitchFamily="34" charset="-128"/>
                <a:cs typeface="Arial Unicode MS" pitchFamily="34" charset="-128"/>
              </a:rPr>
              <a:t>simgesi tıklanır.</a:t>
            </a:r>
          </a:p>
        </p:txBody>
      </p:sp>
      <p:sp>
        <p:nvSpPr>
          <p:cNvPr id="19" name="18 Metin kutusu"/>
          <p:cNvSpPr txBox="1"/>
          <p:nvPr/>
        </p:nvSpPr>
        <p:spPr>
          <a:xfrm>
            <a:off x="2143108" y="157161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Tıklama işleminden sonra o çalışma otomatik olarak belleğe alınır. </a:t>
            </a:r>
          </a:p>
        </p:txBody>
      </p:sp>
      <p:pic>
        <p:nvPicPr>
          <p:cNvPr id="20" name="19 Resim" descr="BÖLÜM-3.jpg"/>
          <p:cNvPicPr>
            <a:picLocks noChangeAspect="1"/>
          </p:cNvPicPr>
          <p:nvPr/>
        </p:nvPicPr>
        <p:blipFill>
          <a:blip r:embed="rId11"/>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nodeType="withEffect">
                                  <p:stCondLst>
                                    <p:cond delay="10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childTnLst>
                                </p:cTn>
                              </p:par>
                            </p:childTnLst>
                          </p:cTn>
                        </p:par>
                        <p:par>
                          <p:cTn id="20" fill="hold">
                            <p:stCondLst>
                              <p:cond delay="3000"/>
                            </p:stCondLst>
                            <p:childTnLst>
                              <p:par>
                                <p:cTn id="21" presetID="12" presetClass="entr" presetSubtype="4" fill="hold" nodeType="after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slide(fromBottom)">
                                      <p:cBhvr>
                                        <p:cTn id="23" dur="1000"/>
                                        <p:tgtEl>
                                          <p:spTgt spid="20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1000"/>
                                        <p:tgtEl>
                                          <p:spTgt spid="1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61"/>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nodeType="after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10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 calcmode="lin" valueType="num">
                                      <p:cBhvr>
                                        <p:cTn id="41" dur="1000" fill="hold"/>
                                        <p:tgtEl>
                                          <p:spTgt spid="2052"/>
                                        </p:tgtEl>
                                        <p:attrNameLst>
                                          <p:attrName>ppt_w</p:attrName>
                                        </p:attrNameLst>
                                      </p:cBhvr>
                                      <p:tavLst>
                                        <p:tav tm="0">
                                          <p:val>
                                            <p:strVal val="#ppt_w*0.70"/>
                                          </p:val>
                                        </p:tav>
                                        <p:tav tm="100000">
                                          <p:val>
                                            <p:strVal val="#ppt_w"/>
                                          </p:val>
                                        </p:tav>
                                      </p:tavLst>
                                    </p:anim>
                                    <p:anim calcmode="lin" valueType="num">
                                      <p:cBhvr>
                                        <p:cTn id="42" dur="1000" fill="hold"/>
                                        <p:tgtEl>
                                          <p:spTgt spid="2052"/>
                                        </p:tgtEl>
                                        <p:attrNameLst>
                                          <p:attrName>ppt_h</p:attrName>
                                        </p:attrNameLst>
                                      </p:cBhvr>
                                      <p:tavLst>
                                        <p:tav tm="0">
                                          <p:val>
                                            <p:strVal val="#ppt_h"/>
                                          </p:val>
                                        </p:tav>
                                        <p:tav tm="100000">
                                          <p:val>
                                            <p:strVal val="#ppt_h"/>
                                          </p:val>
                                        </p:tav>
                                      </p:tavLst>
                                    </p:anim>
                                    <p:animEffect transition="in" filter="fade">
                                      <p:cBhvr>
                                        <p:cTn id="43" dur="1000"/>
                                        <p:tgtEl>
                                          <p:spTgt spid="205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xEl>
                                              <p:pRg st="0" end="0"/>
                                            </p:txEl>
                                          </p:spTgt>
                                        </p:tgtEl>
                                        <p:attrNameLst>
                                          <p:attrName>style.visibility</p:attrName>
                                        </p:attrNameLst>
                                      </p:cBhvr>
                                      <p:to>
                                        <p:strVal val="visible"/>
                                      </p:to>
                                    </p:set>
                                    <p:animEffect transition="in" filter="fade">
                                      <p:cBhvr>
                                        <p:cTn id="48" dur="1000"/>
                                        <p:tgtEl>
                                          <p:spTgt spid="1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nodeType="clickEffect">
                                  <p:stCondLst>
                                    <p:cond delay="0"/>
                                  </p:stCondLst>
                                  <p:childTnLst>
                                    <p:set>
                                      <p:cBhvr>
                                        <p:cTn id="52" dur="1" fill="hold">
                                          <p:stCondLst>
                                            <p:cond delay="0"/>
                                          </p:stCondLst>
                                        </p:cTn>
                                        <p:tgtEl>
                                          <p:spTgt spid="2063"/>
                                        </p:tgtEl>
                                        <p:attrNameLst>
                                          <p:attrName>style.visibility</p:attrName>
                                        </p:attrNameLst>
                                      </p:cBhvr>
                                      <p:to>
                                        <p:strVal val="visible"/>
                                      </p:to>
                                    </p:set>
                                    <p:animEffect transition="in" filter="slide(fromTop)">
                                      <p:cBhvr>
                                        <p:cTn id="53" dur="500"/>
                                        <p:tgtEl>
                                          <p:spTgt spid="2063"/>
                                        </p:tgtEl>
                                      </p:cBhvr>
                                    </p:animEffect>
                                  </p:childTnLst>
                                </p:cTn>
                              </p:par>
                            </p:childTnLst>
                          </p:cTn>
                        </p:par>
                        <p:par>
                          <p:cTn id="54" fill="hold">
                            <p:stCondLst>
                              <p:cond delay="500"/>
                            </p:stCondLst>
                            <p:childTnLst>
                              <p:par>
                                <p:cTn id="55" presetID="12" presetClass="entr" presetSubtype="1" fill="hold" nodeType="afterEffect">
                                  <p:stCondLst>
                                    <p:cond delay="0"/>
                                  </p:stCondLst>
                                  <p:childTnLst>
                                    <p:set>
                                      <p:cBhvr>
                                        <p:cTn id="56" dur="1" fill="hold">
                                          <p:stCondLst>
                                            <p:cond delay="0"/>
                                          </p:stCondLst>
                                        </p:cTn>
                                        <p:tgtEl>
                                          <p:spTgt spid="2065"/>
                                        </p:tgtEl>
                                        <p:attrNameLst>
                                          <p:attrName>style.visibility</p:attrName>
                                        </p:attrNameLst>
                                      </p:cBhvr>
                                      <p:to>
                                        <p:strVal val="visible"/>
                                      </p:to>
                                    </p:set>
                                    <p:animEffect transition="in" filter="slide(fromTop)">
                                      <p:cBhvr>
                                        <p:cTn id="57" dur="500"/>
                                        <p:tgtEl>
                                          <p:spTgt spid="206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Haftalık Program.jpg"/>
          <p:cNvPicPr>
            <a:picLocks noChangeAspect="1"/>
          </p:cNvPicPr>
          <p:nvPr/>
        </p:nvPicPr>
        <p:blipFill>
          <a:blip r:embed="rId3"/>
          <a:stretch>
            <a:fillRect/>
          </a:stretch>
        </p:blipFill>
        <p:spPr>
          <a:xfrm>
            <a:off x="0" y="671426"/>
            <a:ext cx="9144000" cy="4472092"/>
          </a:xfrm>
          <a:prstGeom prst="rect">
            <a:avLst/>
          </a:prstGeom>
        </p:spPr>
      </p:pic>
      <p:pic>
        <p:nvPicPr>
          <p:cNvPr id="6" name="Picture 3"/>
          <p:cNvPicPr>
            <a:picLocks noChangeAspect="1" noChangeArrowheads="1"/>
          </p:cNvPicPr>
          <p:nvPr/>
        </p:nvPicPr>
        <p:blipFill>
          <a:blip r:embed="rId4"/>
          <a:srcRect/>
          <a:stretch>
            <a:fillRect/>
          </a:stretch>
        </p:blipFill>
        <p:spPr bwMode="auto">
          <a:xfrm>
            <a:off x="200008" y="1428742"/>
            <a:ext cx="1943100" cy="1905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2233644" y="2090748"/>
            <a:ext cx="6838950" cy="19812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a:srcRect/>
          <a:stretch>
            <a:fillRect/>
          </a:stretch>
        </p:blipFill>
        <p:spPr bwMode="auto">
          <a:xfrm>
            <a:off x="2205069" y="4129105"/>
            <a:ext cx="6867525" cy="942975"/>
          </a:xfrm>
          <a:prstGeom prst="rect">
            <a:avLst/>
          </a:prstGeom>
          <a:noFill/>
          <a:ln w="9525">
            <a:noFill/>
            <a:miter lim="800000"/>
            <a:headEnd/>
            <a:tailEnd/>
          </a:ln>
          <a:effectLst/>
        </p:spPr>
      </p:pic>
      <p:pic>
        <p:nvPicPr>
          <p:cNvPr id="2061" name="Picture 13"/>
          <p:cNvPicPr>
            <a:picLocks noChangeAspect="1" noChangeArrowheads="1"/>
          </p:cNvPicPr>
          <p:nvPr/>
        </p:nvPicPr>
        <p:blipFill>
          <a:blip r:embed="rId7"/>
          <a:srcRect/>
          <a:stretch>
            <a:fillRect/>
          </a:stretch>
        </p:blipFill>
        <p:spPr bwMode="auto">
          <a:xfrm>
            <a:off x="2214546" y="4500576"/>
            <a:ext cx="6838950" cy="28575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8"/>
          <a:srcRect/>
          <a:stretch>
            <a:fillRect/>
          </a:stretch>
        </p:blipFill>
        <p:spPr bwMode="auto">
          <a:xfrm>
            <a:off x="5181613" y="3814772"/>
            <a:ext cx="1247775" cy="114300"/>
          </a:xfrm>
          <a:prstGeom prst="rect">
            <a:avLst/>
          </a:prstGeom>
          <a:noFill/>
          <a:ln w="9525">
            <a:noFill/>
            <a:miter lim="800000"/>
            <a:headEnd/>
            <a:tailEnd/>
          </a:ln>
          <a:effectLst/>
        </p:spPr>
      </p:pic>
      <p:pic>
        <p:nvPicPr>
          <p:cNvPr id="2065" name="Picture 17"/>
          <p:cNvPicPr>
            <a:picLocks noChangeAspect="1" noChangeArrowheads="1"/>
          </p:cNvPicPr>
          <p:nvPr/>
        </p:nvPicPr>
        <p:blipFill>
          <a:blip r:embed="rId9"/>
          <a:srcRect/>
          <a:stretch>
            <a:fillRect/>
          </a:stretch>
        </p:blipFill>
        <p:spPr bwMode="auto">
          <a:xfrm>
            <a:off x="5181613" y="3786196"/>
            <a:ext cx="1247775" cy="238125"/>
          </a:xfrm>
          <a:prstGeom prst="rect">
            <a:avLst/>
          </a:prstGeom>
          <a:noFill/>
          <a:ln w="9525">
            <a:noFill/>
            <a:miter lim="800000"/>
            <a:headEnd/>
            <a:tailEnd/>
          </a:ln>
          <a:effectLst/>
        </p:spPr>
      </p:pic>
      <p:pic>
        <p:nvPicPr>
          <p:cNvPr id="2066" name="Picture 18"/>
          <p:cNvPicPr>
            <a:picLocks noChangeAspect="1" noChangeArrowheads="1"/>
          </p:cNvPicPr>
          <p:nvPr/>
        </p:nvPicPr>
        <p:blipFill>
          <a:blip r:embed="rId10"/>
          <a:srcRect/>
          <a:stretch>
            <a:fillRect/>
          </a:stretch>
        </p:blipFill>
        <p:spPr bwMode="auto">
          <a:xfrm>
            <a:off x="5786446" y="2357436"/>
            <a:ext cx="2457450" cy="1219200"/>
          </a:xfrm>
          <a:prstGeom prst="rect">
            <a:avLst/>
          </a:prstGeom>
          <a:noFill/>
          <a:ln w="9525">
            <a:noFill/>
            <a:miter lim="800000"/>
            <a:headEnd/>
            <a:tailEnd/>
          </a:ln>
          <a:effectLst/>
        </p:spPr>
      </p:pic>
      <p:pic>
        <p:nvPicPr>
          <p:cNvPr id="2067" name="Picture 19"/>
          <p:cNvPicPr>
            <a:picLocks noChangeAspect="1" noChangeArrowheads="1"/>
          </p:cNvPicPr>
          <p:nvPr/>
        </p:nvPicPr>
        <p:blipFill>
          <a:blip r:embed="rId11"/>
          <a:srcRect/>
          <a:stretch>
            <a:fillRect/>
          </a:stretch>
        </p:blipFill>
        <p:spPr bwMode="auto">
          <a:xfrm>
            <a:off x="5181613" y="3786196"/>
            <a:ext cx="1247775" cy="238125"/>
          </a:xfrm>
          <a:prstGeom prst="rect">
            <a:avLst/>
          </a:prstGeom>
          <a:noFill/>
          <a:ln w="9525">
            <a:noFill/>
            <a:miter lim="800000"/>
            <a:headEnd/>
            <a:tailEnd/>
          </a:ln>
          <a:effectLst/>
        </p:spPr>
      </p:pic>
      <p:pic>
        <p:nvPicPr>
          <p:cNvPr id="2069" name="Picture 21"/>
          <p:cNvPicPr>
            <a:picLocks noChangeAspect="1" noChangeArrowheads="1"/>
          </p:cNvPicPr>
          <p:nvPr/>
        </p:nvPicPr>
        <p:blipFill>
          <a:blip r:embed="rId12"/>
          <a:srcRect/>
          <a:stretch>
            <a:fillRect/>
          </a:stretch>
        </p:blipFill>
        <p:spPr bwMode="auto">
          <a:xfrm>
            <a:off x="7500958" y="4500576"/>
            <a:ext cx="1552575" cy="285750"/>
          </a:xfrm>
          <a:prstGeom prst="rect">
            <a:avLst/>
          </a:prstGeom>
          <a:noFill/>
          <a:ln w="9525">
            <a:noFill/>
            <a:miter lim="800000"/>
            <a:headEnd/>
            <a:tailEnd/>
          </a:ln>
          <a:effectLst/>
        </p:spPr>
      </p:pic>
      <p:sp>
        <p:nvSpPr>
          <p:cNvPr id="16" name="15 Metin kutusu"/>
          <p:cNvSpPr txBox="1"/>
          <p:nvPr/>
        </p:nvSpPr>
        <p:spPr>
          <a:xfrm>
            <a:off x="2143108" y="1139601"/>
            <a:ext cx="7000892" cy="646331"/>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Yıllık programda yer alan bir çalışma o okulda / kurumda görevli rehberlik öğretmenlerinin herhangi biri tarafından takvime eklendiğinde </a:t>
            </a:r>
            <a:r>
              <a:rPr lang="tr-TR" sz="1200" b="1" dirty="0" smtClean="0">
                <a:latin typeface="Arial Unicode MS" pitchFamily="34" charset="-128"/>
                <a:ea typeface="Arial Unicode MS" pitchFamily="34" charset="-128"/>
                <a:cs typeface="Arial Unicode MS" pitchFamily="34" charset="-128"/>
              </a:rPr>
              <a:t>“Yıllık Programda Girilen Çalışmalar” </a:t>
            </a:r>
            <a:r>
              <a:rPr lang="tr-TR" sz="1200" dirty="0" smtClean="0">
                <a:latin typeface="Arial Unicode MS" pitchFamily="34" charset="-128"/>
                <a:ea typeface="Arial Unicode MS" pitchFamily="34" charset="-128"/>
                <a:cs typeface="Arial Unicode MS" pitchFamily="34" charset="-128"/>
              </a:rPr>
              <a:t>tablosunda </a:t>
            </a:r>
            <a:r>
              <a:rPr lang="tr-TR" sz="1200" b="1" dirty="0" smtClean="0">
                <a:latin typeface="Arial Unicode MS" pitchFamily="34" charset="-128"/>
                <a:ea typeface="Arial Unicode MS" pitchFamily="34" charset="-128"/>
                <a:cs typeface="Arial Unicode MS" pitchFamily="34" charset="-128"/>
              </a:rPr>
              <a:t>“Haftalık Girişi” </a:t>
            </a:r>
            <a:r>
              <a:rPr lang="tr-TR" sz="1200" dirty="0" smtClean="0">
                <a:latin typeface="Arial Unicode MS" pitchFamily="34" charset="-128"/>
                <a:ea typeface="Arial Unicode MS" pitchFamily="34" charset="-128"/>
                <a:cs typeface="Arial Unicode MS" pitchFamily="34" charset="-128"/>
              </a:rPr>
              <a:t>sütununda </a:t>
            </a:r>
            <a:r>
              <a:rPr lang="tr-TR" sz="1200" b="1" dirty="0" smtClean="0">
                <a:solidFill>
                  <a:srgbClr val="00CC00"/>
                </a:solidFill>
                <a:latin typeface="Arial Unicode MS" pitchFamily="34" charset="-128"/>
                <a:ea typeface="Arial Unicode MS" pitchFamily="34" charset="-128"/>
                <a:cs typeface="Arial Unicode MS" pitchFamily="34" charset="-128"/>
              </a:rPr>
              <a:t>“Haftalık Planlarda Var” </a:t>
            </a:r>
            <a:r>
              <a:rPr lang="tr-TR" sz="1200" dirty="0" smtClean="0">
                <a:latin typeface="Arial Unicode MS" pitchFamily="34" charset="-128"/>
                <a:ea typeface="Arial Unicode MS" pitchFamily="34" charset="-128"/>
                <a:cs typeface="Arial Unicode MS" pitchFamily="34" charset="-128"/>
              </a:rPr>
              <a:t>yazar.</a:t>
            </a:r>
          </a:p>
        </p:txBody>
      </p:sp>
      <p:sp>
        <p:nvSpPr>
          <p:cNvPr id="17" name="16 Metin kutusu"/>
          <p:cNvSpPr txBox="1"/>
          <p:nvPr/>
        </p:nvSpPr>
        <p:spPr>
          <a:xfrm>
            <a:off x="2143108" y="1714494"/>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Çalışmayı takvime ekleyen rehberlik öğretmeni için </a:t>
            </a:r>
            <a:r>
              <a:rPr lang="tr-TR" sz="1200" b="1" dirty="0" smtClean="0">
                <a:latin typeface="Arial Unicode MS" pitchFamily="34" charset="-128"/>
                <a:ea typeface="Arial Unicode MS" pitchFamily="34" charset="-128"/>
                <a:cs typeface="Arial Unicode MS" pitchFamily="34" charset="-128"/>
              </a:rPr>
              <a:t>“Haftalık Planınız” </a:t>
            </a:r>
            <a:r>
              <a:rPr lang="tr-TR" sz="1200" dirty="0" smtClean="0">
                <a:latin typeface="Arial Unicode MS" pitchFamily="34" charset="-128"/>
                <a:ea typeface="Arial Unicode MS" pitchFamily="34" charset="-128"/>
                <a:cs typeface="Arial Unicode MS" pitchFamily="34" charset="-128"/>
              </a:rPr>
              <a:t>sütununda </a:t>
            </a:r>
            <a:r>
              <a:rPr lang="tr-TR" sz="1200" b="1" dirty="0" smtClean="0">
                <a:solidFill>
                  <a:srgbClr val="00CC00"/>
                </a:solidFill>
                <a:latin typeface="Arial Unicode MS" pitchFamily="34" charset="-128"/>
                <a:ea typeface="Arial Unicode MS" pitchFamily="34" charset="-128"/>
                <a:cs typeface="Arial Unicode MS" pitchFamily="34" charset="-128"/>
              </a:rPr>
              <a:t>“Planınızda Var” </a:t>
            </a:r>
            <a:r>
              <a:rPr lang="tr-TR" sz="1200" dirty="0" smtClean="0">
                <a:latin typeface="Arial Unicode MS" pitchFamily="34" charset="-128"/>
                <a:ea typeface="Arial Unicode MS" pitchFamily="34" charset="-128"/>
                <a:cs typeface="Arial Unicode MS" pitchFamily="34" charset="-128"/>
              </a:rPr>
              <a:t>yazar. </a:t>
            </a:r>
          </a:p>
        </p:txBody>
      </p:sp>
      <p:sp>
        <p:nvSpPr>
          <p:cNvPr id="18" name="17 Metin kutusu"/>
          <p:cNvSpPr txBox="1"/>
          <p:nvPr/>
        </p:nvSpPr>
        <p:spPr>
          <a:xfrm>
            <a:off x="2143108" y="85723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Sağ alt köşede yer alan </a:t>
            </a:r>
            <a:r>
              <a:rPr lang="tr-TR" sz="1200" b="1" dirty="0" smtClean="0">
                <a:latin typeface="Arial Unicode MS" pitchFamily="34" charset="-128"/>
                <a:ea typeface="Arial Unicode MS" pitchFamily="34" charset="-128"/>
                <a:cs typeface="Arial Unicode MS" pitchFamily="34" charset="-128"/>
              </a:rPr>
              <a:t>“Ekle” </a:t>
            </a:r>
            <a:r>
              <a:rPr lang="tr-TR" sz="1200" dirty="0" smtClean="0">
                <a:latin typeface="Arial Unicode MS" pitchFamily="34" charset="-128"/>
                <a:ea typeface="Arial Unicode MS" pitchFamily="34" charset="-128"/>
                <a:cs typeface="Arial Unicode MS" pitchFamily="34" charset="-128"/>
              </a:rPr>
              <a:t>butonuna tıklanarak çalışma, takvime eklenir.</a:t>
            </a:r>
          </a:p>
        </p:txBody>
      </p:sp>
      <p:sp>
        <p:nvSpPr>
          <p:cNvPr id="19" name="18 Dikdörtgen"/>
          <p:cNvSpPr/>
          <p:nvPr/>
        </p:nvSpPr>
        <p:spPr>
          <a:xfrm>
            <a:off x="1000100" y="214296"/>
            <a:ext cx="8143900" cy="276999"/>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Çalışma Ekleme: </a:t>
            </a:r>
            <a:r>
              <a:rPr lang="tr-TR" sz="1200" dirty="0" smtClean="0">
                <a:latin typeface="Arial Unicode MS" pitchFamily="34" charset="-128"/>
                <a:ea typeface="Arial Unicode MS" pitchFamily="34" charset="-128"/>
                <a:cs typeface="Arial Unicode MS" pitchFamily="34" charset="-128"/>
              </a:rPr>
              <a:t>Yapılacak çalışmanın adı ve hangi sınıf ile yapılacağına ilişkin açıklamaların yer aldığı penceredir.</a:t>
            </a:r>
            <a:endParaRPr lang="tr-TR" sz="1200" dirty="0"/>
          </a:p>
        </p:txBody>
      </p:sp>
      <p:pic>
        <p:nvPicPr>
          <p:cNvPr id="20" name="19 Resim" descr="BÖLÜM-3.jpg"/>
          <p:cNvPicPr>
            <a:picLocks noChangeAspect="1"/>
          </p:cNvPicPr>
          <p:nvPr/>
        </p:nvPicPr>
        <p:blipFill>
          <a:blip r:embed="rId13"/>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10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10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7"/>
                                        </p:tgtEl>
                                        <p:attrNameLst>
                                          <p:attrName>style.visibility</p:attrName>
                                        </p:attrNameLst>
                                      </p:cBhvr>
                                      <p:to>
                                        <p:strVal val="visible"/>
                                      </p:to>
                                    </p:set>
                                  </p:childTnLst>
                                </p:cTn>
                              </p:par>
                            </p:childTnLst>
                          </p:cTn>
                        </p:par>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2066"/>
                                        </p:tgtEl>
                                        <p:attrNameLst>
                                          <p:attrName>style.visibility</p:attrName>
                                        </p:attrNameLst>
                                      </p:cBhvr>
                                      <p:to>
                                        <p:strVal val="hidden"/>
                                      </p:to>
                                    </p:set>
                                  </p:childTnLst>
                                </p:cTn>
                              </p:par>
                            </p:childTnLst>
                          </p:cTn>
                        </p:par>
                        <p:par>
                          <p:cTn id="28" fill="hold">
                            <p:stCondLst>
                              <p:cond delay="0"/>
                            </p:stCondLst>
                            <p:childTnLst>
                              <p:par>
                                <p:cTn id="29" presetID="10" presetClass="exit" presetSubtype="0" fill="hold" nodeType="afterEffect">
                                  <p:stCondLst>
                                    <p:cond delay="0"/>
                                  </p:stCondLst>
                                  <p:childTnLst>
                                    <p:animEffect transition="out" filter="fade">
                                      <p:cBhvr>
                                        <p:cTn id="30" dur="2000"/>
                                        <p:tgtEl>
                                          <p:spTgt spid="2061"/>
                                        </p:tgtEl>
                                      </p:cBhvr>
                                    </p:animEffect>
                                    <p:set>
                                      <p:cBhvr>
                                        <p:cTn id="31" dur="1" fill="hold">
                                          <p:stCondLst>
                                            <p:cond delay="1999"/>
                                          </p:stCondLst>
                                        </p:cTn>
                                        <p:tgtEl>
                                          <p:spTgt spid="2061"/>
                                        </p:tgtEl>
                                        <p:attrNameLst>
                                          <p:attrName>style.visibility</p:attrName>
                                        </p:attrNameLst>
                                      </p:cBhvr>
                                      <p:to>
                                        <p:strVal val="hidden"/>
                                      </p:to>
                                    </p:se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20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1000"/>
                                        <p:tgtEl>
                                          <p:spTgt spid="1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fade">
                                      <p:cBhvr>
                                        <p:cTn id="44"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haaaaaa.jpg"/>
          <p:cNvPicPr>
            <a:picLocks noChangeAspect="1"/>
          </p:cNvPicPr>
          <p:nvPr/>
        </p:nvPicPr>
        <p:blipFill>
          <a:blip r:embed="rId3"/>
          <a:stretch>
            <a:fillRect/>
          </a:stretch>
        </p:blipFill>
        <p:spPr>
          <a:xfrm>
            <a:off x="0"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743084"/>
            <a:ext cx="6838950" cy="21145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3914792"/>
            <a:ext cx="6886575" cy="1085850"/>
          </a:xfrm>
          <a:prstGeom prst="rect">
            <a:avLst/>
          </a:prstGeom>
          <a:noFill/>
          <a:ln w="9525">
            <a:noFill/>
            <a:miter lim="800000"/>
            <a:headEnd/>
            <a:tailEnd/>
          </a:ln>
          <a:effectLst/>
        </p:spPr>
      </p:pic>
      <p:sp>
        <p:nvSpPr>
          <p:cNvPr id="7" name="6 Metin kutusu"/>
          <p:cNvSpPr txBox="1"/>
          <p:nvPr/>
        </p:nvSpPr>
        <p:spPr>
          <a:xfrm>
            <a:off x="2143108" y="857238"/>
            <a:ext cx="7000892" cy="830997"/>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Şayet çalışma aynı okulda görev yapan </a:t>
            </a:r>
            <a:r>
              <a:rPr lang="tr-TR" sz="1200" b="1" dirty="0" smtClean="0">
                <a:latin typeface="Arial Unicode MS" pitchFamily="34" charset="-128"/>
                <a:ea typeface="Arial Unicode MS" pitchFamily="34" charset="-128"/>
                <a:cs typeface="Arial Unicode MS" pitchFamily="34" charset="-128"/>
              </a:rPr>
              <a:t>A</a:t>
            </a:r>
            <a:r>
              <a:rPr lang="tr-TR" sz="1200" dirty="0" smtClean="0">
                <a:latin typeface="Arial Unicode MS" pitchFamily="34" charset="-128"/>
                <a:ea typeface="Arial Unicode MS" pitchFamily="34" charset="-128"/>
                <a:cs typeface="Arial Unicode MS" pitchFamily="34" charset="-128"/>
              </a:rPr>
              <a:t> rehberlik öğretmeni tarafından haftalık plana eklenmiş ancak </a:t>
            </a:r>
            <a:r>
              <a:rPr lang="tr-TR" sz="1200" b="1" dirty="0" smtClean="0">
                <a:latin typeface="Arial Unicode MS" pitchFamily="34" charset="-128"/>
                <a:ea typeface="Arial Unicode MS" pitchFamily="34" charset="-128"/>
                <a:cs typeface="Arial Unicode MS" pitchFamily="34" charset="-128"/>
              </a:rPr>
              <a:t>B</a:t>
            </a:r>
            <a:r>
              <a:rPr lang="tr-TR" sz="1200" dirty="0" smtClean="0">
                <a:latin typeface="Arial Unicode MS" pitchFamily="34" charset="-128"/>
                <a:ea typeface="Arial Unicode MS" pitchFamily="34" charset="-128"/>
                <a:cs typeface="Arial Unicode MS" pitchFamily="34" charset="-128"/>
              </a:rPr>
              <a:t> rehberlik öğretmenin sorumluluğunda olmadığından dolayı haftalık plana eklenmemiş ise </a:t>
            </a:r>
            <a:r>
              <a:rPr lang="tr-TR" sz="1200" b="1" dirty="0" smtClean="0">
                <a:latin typeface="Arial Unicode MS" pitchFamily="34" charset="-128"/>
                <a:ea typeface="Arial Unicode MS" pitchFamily="34" charset="-128"/>
                <a:cs typeface="Arial Unicode MS" pitchFamily="34" charset="-128"/>
              </a:rPr>
              <a:t>B</a:t>
            </a:r>
            <a:r>
              <a:rPr lang="tr-TR" sz="1200" dirty="0" smtClean="0">
                <a:latin typeface="Arial Unicode MS" pitchFamily="34" charset="-128"/>
                <a:ea typeface="Arial Unicode MS" pitchFamily="34" charset="-128"/>
                <a:cs typeface="Arial Unicode MS" pitchFamily="34" charset="-128"/>
              </a:rPr>
              <a:t> rehberlik öğretmeninin ekranında </a:t>
            </a:r>
            <a:r>
              <a:rPr lang="tr-TR" sz="1200" b="1" dirty="0" smtClean="0">
                <a:latin typeface="Arial Unicode MS" pitchFamily="34" charset="-128"/>
                <a:ea typeface="Arial Unicode MS" pitchFamily="34" charset="-128"/>
                <a:cs typeface="Arial Unicode MS" pitchFamily="34" charset="-128"/>
              </a:rPr>
              <a:t>“Haftalık Girişi” </a:t>
            </a:r>
            <a:r>
              <a:rPr lang="tr-TR" sz="1200" dirty="0" smtClean="0">
                <a:latin typeface="Arial Unicode MS" pitchFamily="34" charset="-128"/>
                <a:ea typeface="Arial Unicode MS" pitchFamily="34" charset="-128"/>
                <a:cs typeface="Arial Unicode MS" pitchFamily="34" charset="-128"/>
              </a:rPr>
              <a:t>sütununda </a:t>
            </a:r>
            <a:r>
              <a:rPr lang="tr-TR" sz="1200" b="1" dirty="0" smtClean="0">
                <a:latin typeface="Arial Unicode MS" pitchFamily="34" charset="-128"/>
                <a:ea typeface="Arial Unicode MS" pitchFamily="34" charset="-128"/>
                <a:cs typeface="Arial Unicode MS" pitchFamily="34" charset="-128"/>
              </a:rPr>
              <a:t>“Haftalık Planlarda Var” </a:t>
            </a:r>
            <a:r>
              <a:rPr lang="tr-TR" sz="1200" dirty="0" smtClean="0">
                <a:latin typeface="Arial Unicode MS" pitchFamily="34" charset="-128"/>
                <a:ea typeface="Arial Unicode MS" pitchFamily="34" charset="-128"/>
                <a:cs typeface="Arial Unicode MS" pitchFamily="34" charset="-128"/>
              </a:rPr>
              <a:t>, </a:t>
            </a:r>
            <a:r>
              <a:rPr lang="tr-TR" sz="1200" b="1" dirty="0" smtClean="0">
                <a:latin typeface="Arial Unicode MS" pitchFamily="34" charset="-128"/>
                <a:ea typeface="Arial Unicode MS" pitchFamily="34" charset="-128"/>
                <a:cs typeface="Arial Unicode MS" pitchFamily="34" charset="-128"/>
              </a:rPr>
              <a:t>“Haftalık Planınız” </a:t>
            </a:r>
            <a:r>
              <a:rPr lang="tr-TR" sz="1200" dirty="0" smtClean="0">
                <a:latin typeface="Arial Unicode MS" pitchFamily="34" charset="-128"/>
                <a:ea typeface="Arial Unicode MS" pitchFamily="34" charset="-128"/>
                <a:cs typeface="Arial Unicode MS" pitchFamily="34" charset="-128"/>
              </a:rPr>
              <a:t>sütununda </a:t>
            </a:r>
            <a:r>
              <a:rPr lang="tr-TR" sz="1200" b="1" dirty="0" smtClean="0">
                <a:latin typeface="Arial Unicode MS" pitchFamily="34" charset="-128"/>
                <a:ea typeface="Arial Unicode MS" pitchFamily="34" charset="-128"/>
                <a:cs typeface="Arial Unicode MS" pitchFamily="34" charset="-128"/>
              </a:rPr>
              <a:t>“Planınızda Yok” </a:t>
            </a:r>
            <a:r>
              <a:rPr lang="tr-TR" sz="1200" dirty="0" smtClean="0">
                <a:latin typeface="Arial Unicode MS" pitchFamily="34" charset="-128"/>
                <a:ea typeface="Arial Unicode MS" pitchFamily="34" charset="-128"/>
                <a:cs typeface="Arial Unicode MS" pitchFamily="34" charset="-128"/>
              </a:rPr>
              <a:t>yazacaktır.</a:t>
            </a:r>
          </a:p>
        </p:txBody>
      </p:sp>
      <p:pic>
        <p:nvPicPr>
          <p:cNvPr id="6" name="5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p:cTn id="18" dur="1000" fill="hold"/>
                                        <p:tgtEl>
                                          <p:spTgt spid="1027"/>
                                        </p:tgtEl>
                                        <p:attrNameLst>
                                          <p:attrName>ppt_w</p:attrName>
                                        </p:attrNameLst>
                                      </p:cBhvr>
                                      <p:tavLst>
                                        <p:tav tm="0">
                                          <p:val>
                                            <p:strVal val="#ppt_w*0.70"/>
                                          </p:val>
                                        </p:tav>
                                        <p:tav tm="100000">
                                          <p:val>
                                            <p:strVal val="#ppt_w"/>
                                          </p:val>
                                        </p:tav>
                                      </p:tavLst>
                                    </p:anim>
                                    <p:anim calcmode="lin" valueType="num">
                                      <p:cBhvr>
                                        <p:cTn id="19" dur="1000" fill="hold"/>
                                        <p:tgtEl>
                                          <p:spTgt spid="1027"/>
                                        </p:tgtEl>
                                        <p:attrNameLst>
                                          <p:attrName>ppt_h</p:attrName>
                                        </p:attrNameLst>
                                      </p:cBhvr>
                                      <p:tavLst>
                                        <p:tav tm="0">
                                          <p:val>
                                            <p:strVal val="#ppt_h"/>
                                          </p:val>
                                        </p:tav>
                                        <p:tav tm="100000">
                                          <p:val>
                                            <p:strVal val="#ppt_h"/>
                                          </p:val>
                                        </p:tav>
                                      </p:tavLst>
                                    </p:anim>
                                    <p:animEffect transition="in" filter="fade">
                                      <p:cBhvr>
                                        <p:cTn id="20" dur="1000"/>
                                        <p:tgtEl>
                                          <p:spTgt spid="102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slide(fromBottom)">
                                      <p:cBhvr>
                                        <p:cTn id="25"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haaaaaa.jpg"/>
          <p:cNvPicPr>
            <a:picLocks noChangeAspect="1"/>
          </p:cNvPicPr>
          <p:nvPr/>
        </p:nvPicPr>
        <p:blipFill>
          <a:blip r:embed="rId3"/>
          <a:stretch>
            <a:fillRect/>
          </a:stretch>
        </p:blipFill>
        <p:spPr>
          <a:xfrm>
            <a:off x="0" y="671426"/>
            <a:ext cx="9144000" cy="4472092"/>
          </a:xfrm>
          <a:prstGeom prst="rect">
            <a:avLst/>
          </a:prstGeom>
        </p:spPr>
      </p:pic>
      <p:pic>
        <p:nvPicPr>
          <p:cNvPr id="17" name="Picture 4"/>
          <p:cNvPicPr>
            <a:picLocks noChangeAspect="1" noChangeArrowheads="1"/>
          </p:cNvPicPr>
          <p:nvPr/>
        </p:nvPicPr>
        <p:blipFill>
          <a:blip r:embed="rId4"/>
          <a:srcRect/>
          <a:stretch>
            <a:fillRect/>
          </a:stretch>
        </p:blipFill>
        <p:spPr bwMode="auto">
          <a:xfrm>
            <a:off x="2233644" y="2000246"/>
            <a:ext cx="6838950" cy="1981200"/>
          </a:xfrm>
          <a:prstGeom prst="rect">
            <a:avLst/>
          </a:prstGeom>
          <a:noFill/>
          <a:ln w="9525">
            <a:noFill/>
            <a:miter lim="800000"/>
            <a:headEnd/>
            <a:tailEnd/>
          </a:ln>
          <a:effectLst/>
        </p:spPr>
      </p:pic>
      <p:pic>
        <p:nvPicPr>
          <p:cNvPr id="18" name="Picture 8"/>
          <p:cNvPicPr>
            <a:picLocks noChangeAspect="1" noChangeArrowheads="1"/>
          </p:cNvPicPr>
          <p:nvPr/>
        </p:nvPicPr>
        <p:blipFill>
          <a:blip r:embed="rId5"/>
          <a:srcRect/>
          <a:stretch>
            <a:fillRect/>
          </a:stretch>
        </p:blipFill>
        <p:spPr bwMode="auto">
          <a:xfrm>
            <a:off x="2205069" y="4057667"/>
            <a:ext cx="6867525" cy="942975"/>
          </a:xfrm>
          <a:prstGeom prst="rect">
            <a:avLst/>
          </a:prstGeom>
          <a:noFill/>
          <a:ln w="9525">
            <a:noFill/>
            <a:miter lim="800000"/>
            <a:headEnd/>
            <a:tailEnd/>
          </a:ln>
          <a:effectLst/>
        </p:spPr>
      </p:pic>
      <p:pic>
        <p:nvPicPr>
          <p:cNvPr id="19" name="Picture 13"/>
          <p:cNvPicPr>
            <a:picLocks noChangeAspect="1" noChangeArrowheads="1"/>
          </p:cNvPicPr>
          <p:nvPr/>
        </p:nvPicPr>
        <p:blipFill>
          <a:blip r:embed="rId6"/>
          <a:srcRect/>
          <a:stretch>
            <a:fillRect/>
          </a:stretch>
        </p:blipFill>
        <p:spPr bwMode="auto">
          <a:xfrm>
            <a:off x="2214546" y="4429138"/>
            <a:ext cx="6838950" cy="285750"/>
          </a:xfrm>
          <a:prstGeom prst="rect">
            <a:avLst/>
          </a:prstGeom>
          <a:noFill/>
          <a:ln w="9525">
            <a:noFill/>
            <a:miter lim="800000"/>
            <a:headEnd/>
            <a:tailEnd/>
          </a:ln>
          <a:effectLst/>
        </p:spPr>
      </p:pic>
      <p:pic>
        <p:nvPicPr>
          <p:cNvPr id="27" name="Picture 15"/>
          <p:cNvPicPr>
            <a:picLocks noChangeAspect="1" noChangeArrowheads="1"/>
          </p:cNvPicPr>
          <p:nvPr/>
        </p:nvPicPr>
        <p:blipFill>
          <a:blip r:embed="rId7"/>
          <a:srcRect/>
          <a:stretch>
            <a:fillRect/>
          </a:stretch>
        </p:blipFill>
        <p:spPr bwMode="auto">
          <a:xfrm>
            <a:off x="2609845" y="3714758"/>
            <a:ext cx="1247775" cy="114300"/>
          </a:xfrm>
          <a:prstGeom prst="rect">
            <a:avLst/>
          </a:prstGeom>
          <a:noFill/>
          <a:ln w="9525">
            <a:noFill/>
            <a:miter lim="800000"/>
            <a:headEnd/>
            <a:tailEnd/>
          </a:ln>
          <a:effectLst/>
        </p:spPr>
      </p:pic>
      <p:pic>
        <p:nvPicPr>
          <p:cNvPr id="28" name="Picture 17"/>
          <p:cNvPicPr>
            <a:picLocks noChangeAspect="1" noChangeArrowheads="1"/>
          </p:cNvPicPr>
          <p:nvPr/>
        </p:nvPicPr>
        <p:blipFill>
          <a:blip r:embed="rId8"/>
          <a:srcRect/>
          <a:stretch>
            <a:fillRect/>
          </a:stretch>
        </p:blipFill>
        <p:spPr bwMode="auto">
          <a:xfrm>
            <a:off x="2609845" y="3714758"/>
            <a:ext cx="1247775" cy="238125"/>
          </a:xfrm>
          <a:prstGeom prst="rect">
            <a:avLst/>
          </a:prstGeom>
          <a:noFill/>
          <a:ln w="9525">
            <a:noFill/>
            <a:miter lim="800000"/>
            <a:headEnd/>
            <a:tailEnd/>
          </a:ln>
          <a:effectLst/>
        </p:spPr>
      </p:pic>
      <p:pic>
        <p:nvPicPr>
          <p:cNvPr id="29" name="Picture 18"/>
          <p:cNvPicPr>
            <a:picLocks noChangeAspect="1" noChangeArrowheads="1"/>
          </p:cNvPicPr>
          <p:nvPr/>
        </p:nvPicPr>
        <p:blipFill>
          <a:blip r:embed="rId9"/>
          <a:srcRect/>
          <a:stretch>
            <a:fillRect/>
          </a:stretch>
        </p:blipFill>
        <p:spPr bwMode="auto">
          <a:xfrm>
            <a:off x="2214546" y="2000246"/>
            <a:ext cx="2457450" cy="1219200"/>
          </a:xfrm>
          <a:prstGeom prst="rect">
            <a:avLst/>
          </a:prstGeom>
          <a:noFill/>
          <a:ln w="9525">
            <a:noFill/>
            <a:miter lim="800000"/>
            <a:headEnd/>
            <a:tailEnd/>
          </a:ln>
          <a:effectLst/>
        </p:spPr>
      </p:pic>
      <p:pic>
        <p:nvPicPr>
          <p:cNvPr id="30" name="Picture 19"/>
          <p:cNvPicPr>
            <a:picLocks noChangeAspect="1" noChangeArrowheads="1"/>
          </p:cNvPicPr>
          <p:nvPr/>
        </p:nvPicPr>
        <p:blipFill>
          <a:blip r:embed="rId10"/>
          <a:srcRect/>
          <a:stretch>
            <a:fillRect/>
          </a:stretch>
        </p:blipFill>
        <p:spPr bwMode="auto">
          <a:xfrm>
            <a:off x="2609845" y="3714758"/>
            <a:ext cx="1247775" cy="238125"/>
          </a:xfrm>
          <a:prstGeom prst="rect">
            <a:avLst/>
          </a:prstGeom>
          <a:noFill/>
          <a:ln w="9525">
            <a:noFill/>
            <a:miter lim="800000"/>
            <a:headEnd/>
            <a:tailEnd/>
          </a:ln>
          <a:effectLst/>
        </p:spPr>
      </p:pic>
      <p:pic>
        <p:nvPicPr>
          <p:cNvPr id="38" name="Picture 21"/>
          <p:cNvPicPr>
            <a:picLocks noChangeAspect="1" noChangeArrowheads="1"/>
          </p:cNvPicPr>
          <p:nvPr/>
        </p:nvPicPr>
        <p:blipFill>
          <a:blip r:embed="rId11"/>
          <a:srcRect/>
          <a:stretch>
            <a:fillRect/>
          </a:stretch>
        </p:blipFill>
        <p:spPr bwMode="auto">
          <a:xfrm>
            <a:off x="7500958" y="4429138"/>
            <a:ext cx="1552575" cy="2857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12"/>
          <a:srcRect/>
          <a:stretch>
            <a:fillRect/>
          </a:stretch>
        </p:blipFill>
        <p:spPr bwMode="auto">
          <a:xfrm>
            <a:off x="2214546" y="4429138"/>
            <a:ext cx="5295900" cy="285750"/>
          </a:xfrm>
          <a:prstGeom prst="rect">
            <a:avLst/>
          </a:prstGeom>
          <a:noFill/>
          <a:ln w="9525">
            <a:noFill/>
            <a:miter lim="800000"/>
            <a:headEnd/>
            <a:tailEnd/>
          </a:ln>
          <a:effectLst/>
        </p:spPr>
      </p:pic>
      <p:pic>
        <p:nvPicPr>
          <p:cNvPr id="45" name="Picture 15"/>
          <p:cNvPicPr>
            <a:picLocks noChangeAspect="1" noChangeArrowheads="1"/>
          </p:cNvPicPr>
          <p:nvPr/>
        </p:nvPicPr>
        <p:blipFill>
          <a:blip r:embed="rId7"/>
          <a:srcRect/>
          <a:stretch>
            <a:fillRect/>
          </a:stretch>
        </p:blipFill>
        <p:spPr bwMode="auto">
          <a:xfrm>
            <a:off x="3895729" y="3714758"/>
            <a:ext cx="1247775" cy="114300"/>
          </a:xfrm>
          <a:prstGeom prst="rect">
            <a:avLst/>
          </a:prstGeom>
          <a:noFill/>
          <a:ln w="9525">
            <a:noFill/>
            <a:miter lim="800000"/>
            <a:headEnd/>
            <a:tailEnd/>
          </a:ln>
          <a:effectLst/>
        </p:spPr>
      </p:pic>
      <p:pic>
        <p:nvPicPr>
          <p:cNvPr id="46" name="Picture 17"/>
          <p:cNvPicPr>
            <a:picLocks noChangeAspect="1" noChangeArrowheads="1"/>
          </p:cNvPicPr>
          <p:nvPr/>
        </p:nvPicPr>
        <p:blipFill>
          <a:blip r:embed="rId8"/>
          <a:srcRect/>
          <a:stretch>
            <a:fillRect/>
          </a:stretch>
        </p:blipFill>
        <p:spPr bwMode="auto">
          <a:xfrm>
            <a:off x="3895729" y="3714758"/>
            <a:ext cx="1247775" cy="238125"/>
          </a:xfrm>
          <a:prstGeom prst="rect">
            <a:avLst/>
          </a:prstGeom>
          <a:noFill/>
          <a:ln w="9525">
            <a:noFill/>
            <a:miter lim="800000"/>
            <a:headEnd/>
            <a:tailEnd/>
          </a:ln>
          <a:effectLst/>
        </p:spPr>
      </p:pic>
      <p:pic>
        <p:nvPicPr>
          <p:cNvPr id="47" name="Picture 18"/>
          <p:cNvPicPr>
            <a:picLocks noChangeAspect="1" noChangeArrowheads="1"/>
          </p:cNvPicPr>
          <p:nvPr/>
        </p:nvPicPr>
        <p:blipFill>
          <a:blip r:embed="rId9"/>
          <a:srcRect/>
          <a:stretch>
            <a:fillRect/>
          </a:stretch>
        </p:blipFill>
        <p:spPr bwMode="auto">
          <a:xfrm>
            <a:off x="2928926" y="2000246"/>
            <a:ext cx="2457450" cy="1219200"/>
          </a:xfrm>
          <a:prstGeom prst="rect">
            <a:avLst/>
          </a:prstGeom>
          <a:noFill/>
          <a:ln w="9525">
            <a:noFill/>
            <a:miter lim="800000"/>
            <a:headEnd/>
            <a:tailEnd/>
          </a:ln>
          <a:effectLst/>
        </p:spPr>
      </p:pic>
      <p:pic>
        <p:nvPicPr>
          <p:cNvPr id="48" name="Picture 19"/>
          <p:cNvPicPr>
            <a:picLocks noChangeAspect="1" noChangeArrowheads="1"/>
          </p:cNvPicPr>
          <p:nvPr/>
        </p:nvPicPr>
        <p:blipFill>
          <a:blip r:embed="rId10"/>
          <a:srcRect/>
          <a:stretch>
            <a:fillRect/>
          </a:stretch>
        </p:blipFill>
        <p:spPr bwMode="auto">
          <a:xfrm>
            <a:off x="3895729" y="3714758"/>
            <a:ext cx="1247775" cy="2381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13"/>
          <a:srcRect/>
          <a:stretch>
            <a:fillRect/>
          </a:stretch>
        </p:blipFill>
        <p:spPr bwMode="auto">
          <a:xfrm>
            <a:off x="6467497" y="3286130"/>
            <a:ext cx="1247775" cy="1143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14"/>
          <a:srcRect/>
          <a:stretch>
            <a:fillRect/>
          </a:stretch>
        </p:blipFill>
        <p:spPr bwMode="auto">
          <a:xfrm>
            <a:off x="6467497" y="3286130"/>
            <a:ext cx="1247775" cy="247650"/>
          </a:xfrm>
          <a:prstGeom prst="rect">
            <a:avLst/>
          </a:prstGeom>
          <a:noFill/>
          <a:ln w="9525">
            <a:noFill/>
            <a:miter lim="800000"/>
            <a:headEnd/>
            <a:tailEnd/>
          </a:ln>
          <a:effectLst/>
        </p:spPr>
      </p:pic>
      <p:pic>
        <p:nvPicPr>
          <p:cNvPr id="49" name="Picture 3"/>
          <p:cNvPicPr>
            <a:picLocks noChangeAspect="1" noChangeArrowheads="1"/>
          </p:cNvPicPr>
          <p:nvPr/>
        </p:nvPicPr>
        <p:blipFill>
          <a:blip r:embed="rId12"/>
          <a:srcRect/>
          <a:stretch>
            <a:fillRect/>
          </a:stretch>
        </p:blipFill>
        <p:spPr bwMode="auto">
          <a:xfrm>
            <a:off x="2214546" y="4429138"/>
            <a:ext cx="5295900" cy="285750"/>
          </a:xfrm>
          <a:prstGeom prst="rect">
            <a:avLst/>
          </a:prstGeom>
          <a:noFill/>
          <a:ln w="9525">
            <a:noFill/>
            <a:miter lim="800000"/>
            <a:headEnd/>
            <a:tailEnd/>
          </a:ln>
          <a:effectLst/>
        </p:spPr>
      </p:pic>
      <p:pic>
        <p:nvPicPr>
          <p:cNvPr id="50" name="Picture 18"/>
          <p:cNvPicPr>
            <a:picLocks noChangeAspect="1" noChangeArrowheads="1"/>
          </p:cNvPicPr>
          <p:nvPr/>
        </p:nvPicPr>
        <p:blipFill>
          <a:blip r:embed="rId9"/>
          <a:srcRect/>
          <a:stretch>
            <a:fillRect/>
          </a:stretch>
        </p:blipFill>
        <p:spPr bwMode="auto">
          <a:xfrm>
            <a:off x="5643570" y="2071684"/>
            <a:ext cx="2457450" cy="12192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15"/>
          <a:srcRect/>
          <a:stretch>
            <a:fillRect/>
          </a:stretch>
        </p:blipFill>
        <p:spPr bwMode="auto">
          <a:xfrm>
            <a:off x="6467497" y="3286130"/>
            <a:ext cx="1247775" cy="238125"/>
          </a:xfrm>
          <a:prstGeom prst="rect">
            <a:avLst/>
          </a:prstGeom>
          <a:noFill/>
          <a:ln w="9525">
            <a:noFill/>
            <a:miter lim="800000"/>
            <a:headEnd/>
            <a:tailEnd/>
          </a:ln>
          <a:effectLst/>
        </p:spPr>
      </p:pic>
      <p:sp>
        <p:nvSpPr>
          <p:cNvPr id="24" name="23 Metin kutusu"/>
          <p:cNvSpPr txBox="1"/>
          <p:nvPr/>
        </p:nvSpPr>
        <p:spPr>
          <a:xfrm>
            <a:off x="2143108" y="857238"/>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Bu ekranda yer alan yıllık programa ait çalışmalar aynı haftanın değişik gün ve saatlerine birden fazla kere eklenebilir.</a:t>
            </a:r>
          </a:p>
        </p:txBody>
      </p:sp>
      <p:sp>
        <p:nvSpPr>
          <p:cNvPr id="26" name="25 Metin kutusu"/>
          <p:cNvSpPr txBox="1"/>
          <p:nvPr/>
        </p:nvSpPr>
        <p:spPr>
          <a:xfrm>
            <a:off x="2143108" y="1285866"/>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Örneğin yıllık çalışma programında 9.sınıfların tümü için bir çalışma kaydedilmişse ama sınıflarda çalışma ayrı zamanlarda yapılacak ise farklı gün ve saatlere bu çalışma yerleştirilebilir.</a:t>
            </a:r>
          </a:p>
        </p:txBody>
      </p:sp>
      <p:sp>
        <p:nvSpPr>
          <p:cNvPr id="31" name="30 Metin kutusu"/>
          <p:cNvSpPr txBox="1"/>
          <p:nvPr/>
        </p:nvSpPr>
        <p:spPr>
          <a:xfrm>
            <a:off x="2143108" y="1714494"/>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Yıllık programdan haftalık programa aktarılan çalışmalar takvim üzerinde mavi renkle gösterilir.</a:t>
            </a:r>
          </a:p>
        </p:txBody>
      </p:sp>
      <p:pic>
        <p:nvPicPr>
          <p:cNvPr id="25" name="24 Resim" descr="BÖLÜM-3.jpg"/>
          <p:cNvPicPr>
            <a:picLocks noChangeAspect="1"/>
          </p:cNvPicPr>
          <p:nvPr/>
        </p:nvPicPr>
        <p:blipFill>
          <a:blip r:embed="rId1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fade">
                                      <p:cBhvr>
                                        <p:cTn id="14" dur="1000"/>
                                        <p:tgtEl>
                                          <p:spTgt spid="24">
                                            <p:txEl>
                                              <p:pRg st="0" end="0"/>
                                            </p:txEl>
                                          </p:spTgt>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lide(fromBottom)">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strVal val="#ppt_w*0.70"/>
                                          </p:val>
                                        </p:tav>
                                        <p:tav tm="100000">
                                          <p:val>
                                            <p:strVal val="#ppt_w"/>
                                          </p:val>
                                        </p:tav>
                                      </p:tavLst>
                                    </p:anim>
                                    <p:anim calcmode="lin" valueType="num">
                                      <p:cBhvr>
                                        <p:cTn id="24" dur="1000" fill="hold"/>
                                        <p:tgtEl>
                                          <p:spTgt spid="17"/>
                                        </p:tgtEl>
                                        <p:attrNameLst>
                                          <p:attrName>ppt_h</p:attrName>
                                        </p:attrNameLst>
                                      </p:cBhvr>
                                      <p:tavLst>
                                        <p:tav tm="0">
                                          <p:val>
                                            <p:strVal val="#ppt_h"/>
                                          </p:val>
                                        </p:tav>
                                        <p:tav tm="100000">
                                          <p:val>
                                            <p:strVal val="#ppt_h"/>
                                          </p:val>
                                        </p:tav>
                                      </p:tavLst>
                                    </p:anim>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xEl>
                                              <p:pRg st="0" end="0"/>
                                            </p:txEl>
                                          </p:spTgt>
                                        </p:tgtEl>
                                        <p:attrNameLst>
                                          <p:attrName>style.visibility</p:attrName>
                                        </p:attrNameLst>
                                      </p:cBhvr>
                                      <p:to>
                                        <p:strVal val="visible"/>
                                      </p:to>
                                    </p:set>
                                    <p:animEffect transition="in" filter="fade">
                                      <p:cBhvr>
                                        <p:cTn id="30" dur="1000"/>
                                        <p:tgtEl>
                                          <p:spTgt spid="2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slide(fromTop)">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slide(fromTop)">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par>
                          <p:cTn id="53" fill="hold">
                            <p:stCondLst>
                              <p:cond delay="0"/>
                            </p:stCondLst>
                            <p:childTnLst>
                              <p:par>
                                <p:cTn id="54" presetID="1" presetClass="exit" presetSubtype="0" fill="hold" nodeType="afterEffect">
                                  <p:stCondLst>
                                    <p:cond delay="0"/>
                                  </p:stCondLst>
                                  <p:childTnLst>
                                    <p:set>
                                      <p:cBhvr>
                                        <p:cTn id="55" dur="1" fill="hold">
                                          <p:stCondLst>
                                            <p:cond delay="0"/>
                                          </p:stCondLst>
                                        </p:cTn>
                                        <p:tgtEl>
                                          <p:spTgt spid="29"/>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0"/>
                            </p:stCondLst>
                            <p:childTnLst>
                              <p:par>
                                <p:cTn id="60" presetID="1" presetClass="exit" presetSubtype="0" fill="hold" nodeType="afterEffect">
                                  <p:stCondLst>
                                    <p:cond delay="0"/>
                                  </p:stCondLst>
                                  <p:childTnLst>
                                    <p:set>
                                      <p:cBhvr>
                                        <p:cTn id="61" dur="1" fill="hold">
                                          <p:stCondLst>
                                            <p:cond delay="0"/>
                                          </p:stCondLst>
                                        </p:cTn>
                                        <p:tgtEl>
                                          <p:spTgt spid="19"/>
                                        </p:tgtEl>
                                        <p:attrNameLst>
                                          <p:attrName>style.visibility</p:attrName>
                                        </p:attrNameLst>
                                      </p:cBhvr>
                                      <p:to>
                                        <p:strVal val="hidden"/>
                                      </p:to>
                                    </p:set>
                                  </p:childTnLst>
                                </p:cTn>
                              </p:par>
                            </p:childTnLst>
                          </p:cTn>
                        </p:par>
                        <p:par>
                          <p:cTn id="62" fill="hold">
                            <p:stCondLst>
                              <p:cond delay="0"/>
                            </p:stCondLst>
                            <p:childTnLst>
                              <p:par>
                                <p:cTn id="63" presetID="10" presetClass="entr" presetSubtype="0" fill="hold" nodeType="afterEffect">
                                  <p:stCondLst>
                                    <p:cond delay="0"/>
                                  </p:stCondLst>
                                  <p:childTnLst>
                                    <p:set>
                                      <p:cBhvr>
                                        <p:cTn id="64" dur="1" fill="hold">
                                          <p:stCondLst>
                                            <p:cond delay="0"/>
                                          </p:stCondLst>
                                        </p:cTn>
                                        <p:tgtEl>
                                          <p:spTgt spid="31">
                                            <p:txEl>
                                              <p:pRg st="0" end="0"/>
                                            </p:txEl>
                                          </p:spTgt>
                                        </p:tgtEl>
                                        <p:attrNameLst>
                                          <p:attrName>style.visibility</p:attrName>
                                        </p:attrNameLst>
                                      </p:cBhvr>
                                      <p:to>
                                        <p:strVal val="visible"/>
                                      </p:to>
                                    </p:set>
                                    <p:animEffect transition="in" filter="fade">
                                      <p:cBhvr>
                                        <p:cTn id="65" dur="1000"/>
                                        <p:tgtEl>
                                          <p:spTgt spid="31">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2" presetClass="entr" presetSubtype="1" fill="hold"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slide(fromTop)">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1"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slide(fromTop)">
                                      <p:cBhvr>
                                        <p:cTn id="79" dur="500"/>
                                        <p:tgtEl>
                                          <p:spTgt spid="46"/>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childTnLst>
                                </p:cTn>
                              </p:par>
                            </p:childTnLst>
                          </p:cTn>
                        </p:par>
                        <p:par>
                          <p:cTn id="88" fill="hold">
                            <p:stCondLst>
                              <p:cond delay="0"/>
                            </p:stCondLst>
                            <p:childTnLst>
                              <p:par>
                                <p:cTn id="89" presetID="1" presetClass="exit" presetSubtype="0" fill="hold" nodeType="afterEffect">
                                  <p:stCondLst>
                                    <p:cond delay="0"/>
                                  </p:stCondLst>
                                  <p:childTnLst>
                                    <p:set>
                                      <p:cBhvr>
                                        <p:cTn id="90" dur="1" fill="hold">
                                          <p:stCondLst>
                                            <p:cond delay="0"/>
                                          </p:stCondLst>
                                        </p:cTn>
                                        <p:tgtEl>
                                          <p:spTgt spid="47"/>
                                        </p:tgtEl>
                                        <p:attrNameLst>
                                          <p:attrName>style.visibility</p:attrName>
                                        </p:attrNameLst>
                                      </p:cBhvr>
                                      <p:to>
                                        <p:strVal val="hidden"/>
                                      </p:to>
                                    </p:set>
                                  </p:childTnLst>
                                </p:cTn>
                              </p:par>
                            </p:childTnLst>
                          </p:cTn>
                        </p:par>
                        <p:par>
                          <p:cTn id="91" fill="hold">
                            <p:stCondLst>
                              <p:cond delay="0"/>
                            </p:stCondLst>
                            <p:childTnLst>
                              <p:par>
                                <p:cTn id="92" presetID="1" presetClass="exit" presetSubtype="0" fill="hold" nodeType="afterEffect">
                                  <p:stCondLst>
                                    <p:cond delay="0"/>
                                  </p:stCondLst>
                                  <p:childTnLst>
                                    <p:set>
                                      <p:cBhvr>
                                        <p:cTn id="93" dur="1" fill="hold">
                                          <p:stCondLst>
                                            <p:cond delay="0"/>
                                          </p:stCondLst>
                                        </p:cTn>
                                        <p:tgtEl>
                                          <p:spTgt spid="1027"/>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49"/>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2" presetClass="entr" presetSubtype="1" fill="hold" nodeType="clickEffect">
                                  <p:stCondLst>
                                    <p:cond delay="0"/>
                                  </p:stCondLst>
                                  <p:childTnLst>
                                    <p:set>
                                      <p:cBhvr>
                                        <p:cTn id="101" dur="1" fill="hold">
                                          <p:stCondLst>
                                            <p:cond delay="0"/>
                                          </p:stCondLst>
                                        </p:cTn>
                                        <p:tgtEl>
                                          <p:spTgt spid="1028"/>
                                        </p:tgtEl>
                                        <p:attrNameLst>
                                          <p:attrName>style.visibility</p:attrName>
                                        </p:attrNameLst>
                                      </p:cBhvr>
                                      <p:to>
                                        <p:strVal val="visible"/>
                                      </p:to>
                                    </p:set>
                                    <p:animEffect transition="in" filter="slide(fromTop)">
                                      <p:cBhvr>
                                        <p:cTn id="102" dur="500"/>
                                        <p:tgtEl>
                                          <p:spTgt spid="1028"/>
                                        </p:tgtEl>
                                      </p:cBhvr>
                                    </p:animEffect>
                                  </p:childTnLst>
                                </p:cTn>
                              </p:par>
                            </p:childTnLst>
                          </p:cTn>
                        </p:par>
                      </p:childTnLst>
                    </p:cTn>
                  </p:par>
                  <p:par>
                    <p:cTn id="103" fill="hold">
                      <p:stCondLst>
                        <p:cond delay="indefinite"/>
                      </p:stCondLst>
                      <p:childTnLst>
                        <p:par>
                          <p:cTn id="104" fill="hold">
                            <p:stCondLst>
                              <p:cond delay="0"/>
                            </p:stCondLst>
                            <p:childTnLst>
                              <p:par>
                                <p:cTn id="105" presetID="12" presetClass="entr" presetSubtype="1" fill="hold" nodeType="clickEffect">
                                  <p:stCondLst>
                                    <p:cond delay="0"/>
                                  </p:stCondLst>
                                  <p:childTnLst>
                                    <p:set>
                                      <p:cBhvr>
                                        <p:cTn id="106" dur="1" fill="hold">
                                          <p:stCondLst>
                                            <p:cond delay="0"/>
                                          </p:stCondLst>
                                        </p:cTn>
                                        <p:tgtEl>
                                          <p:spTgt spid="1029"/>
                                        </p:tgtEl>
                                        <p:attrNameLst>
                                          <p:attrName>style.visibility</p:attrName>
                                        </p:attrNameLst>
                                      </p:cBhvr>
                                      <p:to>
                                        <p:strVal val="visible"/>
                                      </p:to>
                                    </p:set>
                                    <p:animEffect transition="in" filter="slide(fromTop)">
                                      <p:cBhvr>
                                        <p:cTn id="107" dur="500"/>
                                        <p:tgtEl>
                                          <p:spTgt spid="1029"/>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1032"/>
                                        </p:tgtEl>
                                        <p:attrNameLst>
                                          <p:attrName>style.visibility</p:attrName>
                                        </p:attrNameLst>
                                      </p:cBhvr>
                                      <p:to>
                                        <p:strVal val="visible"/>
                                      </p:to>
                                    </p:set>
                                  </p:childTnLst>
                                </p:cTn>
                              </p:par>
                            </p:childTnLst>
                          </p:cTn>
                        </p:par>
                        <p:par>
                          <p:cTn id="116" fill="hold">
                            <p:stCondLst>
                              <p:cond delay="0"/>
                            </p:stCondLst>
                            <p:childTnLst>
                              <p:par>
                                <p:cTn id="117" presetID="1" presetClass="exit" presetSubtype="0" fill="hold" nodeType="afterEffect">
                                  <p:stCondLst>
                                    <p:cond delay="0"/>
                                  </p:stCondLst>
                                  <p:childTnLst>
                                    <p:set>
                                      <p:cBhvr>
                                        <p:cTn id="118" dur="1" fill="hold">
                                          <p:stCondLst>
                                            <p:cond delay="0"/>
                                          </p:stCondLst>
                                        </p:cTn>
                                        <p:tgtEl>
                                          <p:spTgt spid="50"/>
                                        </p:tgtEl>
                                        <p:attrNameLst>
                                          <p:attrName>style.visibility</p:attrName>
                                        </p:attrNameLst>
                                      </p:cBhvr>
                                      <p:to>
                                        <p:strVal val="hidden"/>
                                      </p:to>
                                    </p:set>
                                  </p:childTnLst>
                                </p:cTn>
                              </p:par>
                            </p:childTnLst>
                          </p:cTn>
                        </p:par>
                        <p:par>
                          <p:cTn id="119" fill="hold">
                            <p:stCondLst>
                              <p:cond delay="0"/>
                            </p:stCondLst>
                            <p:childTnLst>
                              <p:par>
                                <p:cTn id="120" presetID="1" presetClass="exit" presetSubtype="0" fill="hold" nodeType="afterEffect">
                                  <p:stCondLst>
                                    <p:cond delay="0"/>
                                  </p:stCondLst>
                                  <p:childTnLst>
                                    <p:set>
                                      <p:cBhvr>
                                        <p:cTn id="121"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08"/>
            <a:ext cx="9144000" cy="4472092"/>
          </a:xfrm>
          <a:prstGeom prst="rect">
            <a:avLst/>
          </a:prstGeom>
        </p:spPr>
      </p:pic>
      <p:pic>
        <p:nvPicPr>
          <p:cNvPr id="1028" name="Picture 4"/>
          <p:cNvPicPr>
            <a:picLocks noChangeAspect="1" noChangeArrowheads="1"/>
          </p:cNvPicPr>
          <p:nvPr/>
        </p:nvPicPr>
        <p:blipFill>
          <a:blip r:embed="rId4"/>
          <a:srcRect/>
          <a:stretch>
            <a:fillRect/>
          </a:stretch>
        </p:blipFill>
        <p:spPr bwMode="auto">
          <a:xfrm>
            <a:off x="2214546" y="3286130"/>
            <a:ext cx="1924050" cy="2095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2214546" y="3286130"/>
            <a:ext cx="1952625" cy="2286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2214546" y="1857370"/>
            <a:ext cx="6884987" cy="1409700"/>
          </a:xfrm>
          <a:prstGeom prst="rect">
            <a:avLst/>
          </a:prstGeom>
          <a:noFill/>
          <a:ln w="9525">
            <a:noFill/>
            <a:miter lim="800000"/>
            <a:headEnd/>
            <a:tailEnd/>
          </a:ln>
          <a:effectLst/>
        </p:spPr>
      </p:pic>
      <p:pic>
        <p:nvPicPr>
          <p:cNvPr id="1036" name="Picture 12"/>
          <p:cNvPicPr>
            <a:picLocks noChangeAspect="1" noChangeArrowheads="1"/>
          </p:cNvPicPr>
          <p:nvPr/>
        </p:nvPicPr>
        <p:blipFill>
          <a:blip r:embed="rId7"/>
          <a:srcRect/>
          <a:stretch>
            <a:fillRect/>
          </a:stretch>
        </p:blipFill>
        <p:spPr bwMode="auto">
          <a:xfrm>
            <a:off x="2263807" y="3571892"/>
            <a:ext cx="6808787" cy="1428750"/>
          </a:xfrm>
          <a:prstGeom prst="rect">
            <a:avLst/>
          </a:prstGeom>
          <a:noFill/>
          <a:ln w="9525">
            <a:noFill/>
            <a:miter lim="800000"/>
            <a:headEnd/>
            <a:tailEnd/>
          </a:ln>
          <a:effectLst/>
        </p:spPr>
      </p:pic>
      <p:sp>
        <p:nvSpPr>
          <p:cNvPr id="11" name="10 Metin kutusu"/>
          <p:cNvSpPr txBox="1"/>
          <p:nvPr/>
        </p:nvSpPr>
        <p:spPr>
          <a:xfrm>
            <a:off x="2143108" y="85723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Verilen randevunun haftalık takvime eklenmesi için öncelikle randevu verme işlemi gerçekleştirilir.</a:t>
            </a:r>
          </a:p>
        </p:txBody>
      </p:sp>
      <p:sp>
        <p:nvSpPr>
          <p:cNvPr id="12" name="11 Metin kutusu"/>
          <p:cNvSpPr txBox="1"/>
          <p:nvPr/>
        </p:nvSpPr>
        <p:spPr>
          <a:xfrm>
            <a:off x="2143108" y="1142990"/>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Bu işlem için takvimin sol alt tarafında yer alan “Öğrenciye, Öğretmene veya Veliye Randevu Ver” butonuna tıklanır.</a:t>
            </a:r>
          </a:p>
        </p:txBody>
      </p:sp>
      <p:sp>
        <p:nvSpPr>
          <p:cNvPr id="13" name="12 Metin kutusu"/>
          <p:cNvSpPr txBox="1"/>
          <p:nvPr/>
        </p:nvSpPr>
        <p:spPr>
          <a:xfrm>
            <a:off x="2143108" y="1580371"/>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Ardından randevu tipi, sınıf ve şube seçimi bilgileri boş olarak açılır.</a:t>
            </a:r>
          </a:p>
        </p:txBody>
      </p:sp>
      <p:sp>
        <p:nvSpPr>
          <p:cNvPr id="14" name="13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Öğretmene, Öğrenciye veya Veliye Randevu Ver: </a:t>
            </a:r>
            <a:r>
              <a:rPr lang="tr-TR" sz="1200" dirty="0" smtClean="0">
                <a:latin typeface="Arial Unicode MS" pitchFamily="34" charset="-128"/>
                <a:ea typeface="Arial Unicode MS" pitchFamily="34" charset="-128"/>
                <a:cs typeface="Arial Unicode MS" pitchFamily="34" charset="-128"/>
              </a:rPr>
              <a:t>Rehberlik öğretmeni; öğrenci, öğretmen veya öğrenci velisi için görüşme zamanı belirlemesini sağlar. </a:t>
            </a:r>
          </a:p>
        </p:txBody>
      </p:sp>
      <p:pic>
        <p:nvPicPr>
          <p:cNvPr id="15" name="14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10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1031"/>
                                        </p:tgtEl>
                                        <p:attrNameLst>
                                          <p:attrName>style.visibility</p:attrName>
                                        </p:attrNameLst>
                                      </p:cBhvr>
                                      <p:to>
                                        <p:strVal val="visible"/>
                                      </p:to>
                                    </p:set>
                                    <p:anim calcmode="lin" valueType="num">
                                      <p:cBhvr>
                                        <p:cTn id="30" dur="1000" fill="hold"/>
                                        <p:tgtEl>
                                          <p:spTgt spid="1031"/>
                                        </p:tgtEl>
                                        <p:attrNameLst>
                                          <p:attrName>ppt_w</p:attrName>
                                        </p:attrNameLst>
                                      </p:cBhvr>
                                      <p:tavLst>
                                        <p:tav tm="0">
                                          <p:val>
                                            <p:strVal val="#ppt_w*0.70"/>
                                          </p:val>
                                        </p:tav>
                                        <p:tav tm="100000">
                                          <p:val>
                                            <p:strVal val="#ppt_w"/>
                                          </p:val>
                                        </p:tav>
                                      </p:tavLst>
                                    </p:anim>
                                    <p:anim calcmode="lin" valueType="num">
                                      <p:cBhvr>
                                        <p:cTn id="31" dur="1000" fill="hold"/>
                                        <p:tgtEl>
                                          <p:spTgt spid="1031"/>
                                        </p:tgtEl>
                                        <p:attrNameLst>
                                          <p:attrName>ppt_h</p:attrName>
                                        </p:attrNameLst>
                                      </p:cBhvr>
                                      <p:tavLst>
                                        <p:tav tm="0">
                                          <p:val>
                                            <p:strVal val="#ppt_h"/>
                                          </p:val>
                                        </p:tav>
                                        <p:tav tm="100000">
                                          <p:val>
                                            <p:strVal val="#ppt_h"/>
                                          </p:val>
                                        </p:tav>
                                      </p:tavLst>
                                    </p:anim>
                                    <p:animEffect transition="in" filter="fade">
                                      <p:cBhvr>
                                        <p:cTn id="32" dur="10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p:cTn id="37" dur="1000" fill="hold"/>
                                        <p:tgtEl>
                                          <p:spTgt spid="1028"/>
                                        </p:tgtEl>
                                        <p:attrNameLst>
                                          <p:attrName>ppt_w</p:attrName>
                                        </p:attrNameLst>
                                      </p:cBhvr>
                                      <p:tavLst>
                                        <p:tav tm="0">
                                          <p:val>
                                            <p:strVal val="#ppt_w*0.70"/>
                                          </p:val>
                                        </p:tav>
                                        <p:tav tm="100000">
                                          <p:val>
                                            <p:strVal val="#ppt_w"/>
                                          </p:val>
                                        </p:tav>
                                      </p:tavLst>
                                    </p:anim>
                                    <p:anim calcmode="lin" valueType="num">
                                      <p:cBhvr>
                                        <p:cTn id="38" dur="1000" fill="hold"/>
                                        <p:tgtEl>
                                          <p:spTgt spid="1028"/>
                                        </p:tgtEl>
                                        <p:attrNameLst>
                                          <p:attrName>ppt_h</p:attrName>
                                        </p:attrNameLst>
                                      </p:cBhvr>
                                      <p:tavLst>
                                        <p:tav tm="0">
                                          <p:val>
                                            <p:strVal val="#ppt_h"/>
                                          </p:val>
                                        </p:tav>
                                        <p:tav tm="100000">
                                          <p:val>
                                            <p:strVal val="#ppt_h"/>
                                          </p:val>
                                        </p:tav>
                                      </p:tavLst>
                                    </p:anim>
                                    <p:animEffect transition="in" filter="fade">
                                      <p:cBhvr>
                                        <p:cTn id="39" dur="10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500"/>
                                        <p:tgtEl>
                                          <p:spTgt spid="1029"/>
                                        </p:tgtEl>
                                      </p:cBhvr>
                                    </p:animEffect>
                                  </p:childTnLst>
                                </p:cTn>
                              </p:par>
                            </p:childTnLst>
                          </p:cTn>
                        </p:par>
                        <p:par>
                          <p:cTn id="45" fill="hold">
                            <p:stCondLst>
                              <p:cond delay="500"/>
                            </p:stCondLst>
                            <p:childTnLst>
                              <p:par>
                                <p:cTn id="46" presetID="12" presetClass="entr" presetSubtype="1" fill="hold" nodeType="afterEffect">
                                  <p:stCondLst>
                                    <p:cond delay="0"/>
                                  </p:stCondLst>
                                  <p:childTnLst>
                                    <p:set>
                                      <p:cBhvr>
                                        <p:cTn id="47" dur="1" fill="hold">
                                          <p:stCondLst>
                                            <p:cond delay="0"/>
                                          </p:stCondLst>
                                        </p:cTn>
                                        <p:tgtEl>
                                          <p:spTgt spid="1036"/>
                                        </p:tgtEl>
                                        <p:attrNameLst>
                                          <p:attrName>style.visibility</p:attrName>
                                        </p:attrNameLst>
                                      </p:cBhvr>
                                      <p:to>
                                        <p:strVal val="visible"/>
                                      </p:to>
                                    </p:set>
                                    <p:animEffect transition="in" filter="slide(fromTop)">
                                      <p:cBhvr>
                                        <p:cTn id="48" dur="1000"/>
                                        <p:tgtEl>
                                          <p:spTgt spid="1036"/>
                                        </p:tgtEl>
                                      </p:cBhvr>
                                    </p:animEffect>
                                  </p:childTnLst>
                                </p:cTn>
                              </p:par>
                            </p:childTnLst>
                          </p:cTn>
                        </p:par>
                        <p:par>
                          <p:cTn id="49" fill="hold">
                            <p:stCondLst>
                              <p:cond delay="1500"/>
                            </p:stCondLst>
                            <p:childTnLst>
                              <p:par>
                                <p:cTn id="50" presetID="1" presetClass="exit" presetSubtype="0" fill="hold" nodeType="afterEffect">
                                  <p:stCondLst>
                                    <p:cond delay="0"/>
                                  </p:stCondLst>
                                  <p:childTnLst>
                                    <p:set>
                                      <p:cBhvr>
                                        <p:cTn id="51" dur="1" fill="hold">
                                          <p:stCondLst>
                                            <p:cond delay="0"/>
                                          </p:stCondLst>
                                        </p:cTn>
                                        <p:tgtEl>
                                          <p:spTgt spid="1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pic>
        <p:nvPicPr>
          <p:cNvPr id="7" name="Picture 4"/>
          <p:cNvPicPr>
            <a:picLocks noChangeAspect="1" noChangeArrowheads="1"/>
          </p:cNvPicPr>
          <p:nvPr/>
        </p:nvPicPr>
        <p:blipFill>
          <a:blip r:embed="rId4"/>
          <a:srcRect/>
          <a:stretch>
            <a:fillRect/>
          </a:stretch>
        </p:blipFill>
        <p:spPr bwMode="auto">
          <a:xfrm>
            <a:off x="2214546" y="3286130"/>
            <a:ext cx="1924050" cy="209550"/>
          </a:xfrm>
          <a:prstGeom prst="rect">
            <a:avLst/>
          </a:prstGeom>
          <a:noFill/>
          <a:ln w="9525">
            <a:noFill/>
            <a:miter lim="800000"/>
            <a:headEnd/>
            <a:tailEnd/>
          </a:ln>
          <a:effectLst/>
        </p:spPr>
      </p:pic>
      <p:pic>
        <p:nvPicPr>
          <p:cNvPr id="12" name="Picture 7"/>
          <p:cNvPicPr>
            <a:picLocks noChangeAspect="1" noChangeArrowheads="1"/>
          </p:cNvPicPr>
          <p:nvPr/>
        </p:nvPicPr>
        <p:blipFill>
          <a:blip r:embed="rId5"/>
          <a:srcRect/>
          <a:stretch>
            <a:fillRect/>
          </a:stretch>
        </p:blipFill>
        <p:spPr bwMode="auto">
          <a:xfrm>
            <a:off x="2214546" y="1857370"/>
            <a:ext cx="6884987" cy="1409700"/>
          </a:xfrm>
          <a:prstGeom prst="rect">
            <a:avLst/>
          </a:prstGeom>
          <a:noFill/>
          <a:ln w="9525">
            <a:noFill/>
            <a:miter lim="800000"/>
            <a:headEnd/>
            <a:tailEnd/>
          </a:ln>
          <a:effectLst/>
        </p:spPr>
      </p:pic>
      <p:pic>
        <p:nvPicPr>
          <p:cNvPr id="13" name="Picture 12"/>
          <p:cNvPicPr>
            <a:picLocks noChangeAspect="1" noChangeArrowheads="1"/>
          </p:cNvPicPr>
          <p:nvPr/>
        </p:nvPicPr>
        <p:blipFill>
          <a:blip r:embed="rId6"/>
          <a:srcRect/>
          <a:stretch>
            <a:fillRect/>
          </a:stretch>
        </p:blipFill>
        <p:spPr bwMode="auto">
          <a:xfrm>
            <a:off x="2263807" y="3571882"/>
            <a:ext cx="6808787" cy="14287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7"/>
          <a:srcRect/>
          <a:stretch>
            <a:fillRect/>
          </a:stretch>
        </p:blipFill>
        <p:spPr bwMode="auto">
          <a:xfrm>
            <a:off x="4286248" y="4000510"/>
            <a:ext cx="1419225" cy="4857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8"/>
          <a:srcRect/>
          <a:stretch>
            <a:fillRect/>
          </a:stretch>
        </p:blipFill>
        <p:spPr bwMode="auto">
          <a:xfrm>
            <a:off x="4286258" y="4000510"/>
            <a:ext cx="1428750" cy="4953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9"/>
          <a:srcRect/>
          <a:stretch>
            <a:fillRect/>
          </a:stretch>
        </p:blipFill>
        <p:spPr bwMode="auto">
          <a:xfrm>
            <a:off x="4286248" y="3786196"/>
            <a:ext cx="1409700" cy="20955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a:srcRect/>
          <a:stretch>
            <a:fillRect/>
          </a:stretch>
        </p:blipFill>
        <p:spPr bwMode="auto">
          <a:xfrm>
            <a:off x="4286248" y="4024324"/>
            <a:ext cx="3638550" cy="19050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1"/>
          <a:srcRect/>
          <a:stretch>
            <a:fillRect/>
          </a:stretch>
        </p:blipFill>
        <p:spPr bwMode="auto">
          <a:xfrm>
            <a:off x="4286248" y="4243405"/>
            <a:ext cx="3648075" cy="828675"/>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a:srcRect/>
          <a:stretch>
            <a:fillRect/>
          </a:stretch>
        </p:blipFill>
        <p:spPr bwMode="auto">
          <a:xfrm>
            <a:off x="4286248" y="4214824"/>
            <a:ext cx="3648075" cy="838200"/>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a:srcRect/>
          <a:stretch>
            <a:fillRect/>
          </a:stretch>
        </p:blipFill>
        <p:spPr bwMode="auto">
          <a:xfrm>
            <a:off x="4314840" y="4071948"/>
            <a:ext cx="2400300" cy="114300"/>
          </a:xfrm>
          <a:prstGeom prst="rect">
            <a:avLst/>
          </a:prstGeom>
          <a:noFill/>
          <a:ln w="9525">
            <a:noFill/>
            <a:miter lim="800000"/>
            <a:headEnd/>
            <a:tailEnd/>
          </a:ln>
          <a:effectLst/>
        </p:spPr>
      </p:pic>
      <p:pic>
        <p:nvPicPr>
          <p:cNvPr id="23" name="Picture 10"/>
          <p:cNvPicPr>
            <a:picLocks noChangeAspect="1" noChangeArrowheads="1"/>
          </p:cNvPicPr>
          <p:nvPr/>
        </p:nvPicPr>
        <p:blipFill>
          <a:blip r:embed="rId10"/>
          <a:srcRect/>
          <a:stretch>
            <a:fillRect/>
          </a:stretch>
        </p:blipFill>
        <p:spPr bwMode="auto">
          <a:xfrm>
            <a:off x="4286248" y="4286262"/>
            <a:ext cx="3638550" cy="190500"/>
          </a:xfrm>
          <a:prstGeom prst="rect">
            <a:avLst/>
          </a:prstGeom>
          <a:noFill/>
          <a:ln w="9525">
            <a:noFill/>
            <a:miter lim="800000"/>
            <a:headEnd/>
            <a:tailEnd/>
          </a:ln>
          <a:effectLst/>
        </p:spPr>
      </p:pic>
      <p:pic>
        <p:nvPicPr>
          <p:cNvPr id="2067" name="Picture 19"/>
          <p:cNvPicPr>
            <a:picLocks noChangeAspect="1" noChangeArrowheads="1"/>
          </p:cNvPicPr>
          <p:nvPr/>
        </p:nvPicPr>
        <p:blipFill>
          <a:blip r:embed="rId14"/>
          <a:srcRect/>
          <a:stretch>
            <a:fillRect/>
          </a:stretch>
        </p:blipFill>
        <p:spPr bwMode="auto">
          <a:xfrm>
            <a:off x="4286248" y="4491056"/>
            <a:ext cx="3657600" cy="723900"/>
          </a:xfrm>
          <a:prstGeom prst="rect">
            <a:avLst/>
          </a:prstGeom>
          <a:noFill/>
          <a:ln w="9525">
            <a:noFill/>
            <a:miter lim="800000"/>
            <a:headEnd/>
            <a:tailEnd/>
          </a:ln>
          <a:effectLst/>
        </p:spPr>
      </p:pic>
      <p:pic>
        <p:nvPicPr>
          <p:cNvPr id="2068" name="Picture 20"/>
          <p:cNvPicPr>
            <a:picLocks noChangeAspect="1" noChangeArrowheads="1"/>
          </p:cNvPicPr>
          <p:nvPr/>
        </p:nvPicPr>
        <p:blipFill>
          <a:blip r:embed="rId15"/>
          <a:srcRect/>
          <a:stretch>
            <a:fillRect/>
          </a:stretch>
        </p:blipFill>
        <p:spPr bwMode="auto">
          <a:xfrm>
            <a:off x="4271986" y="4491056"/>
            <a:ext cx="3657600" cy="723900"/>
          </a:xfrm>
          <a:prstGeom prst="rect">
            <a:avLst/>
          </a:prstGeom>
          <a:noFill/>
          <a:ln w="9525">
            <a:noFill/>
            <a:miter lim="800000"/>
            <a:headEnd/>
            <a:tailEnd/>
          </a:ln>
          <a:effectLst/>
        </p:spPr>
      </p:pic>
      <p:pic>
        <p:nvPicPr>
          <p:cNvPr id="2069" name="Picture 21"/>
          <p:cNvPicPr>
            <a:picLocks noChangeAspect="1" noChangeArrowheads="1"/>
          </p:cNvPicPr>
          <p:nvPr/>
        </p:nvPicPr>
        <p:blipFill>
          <a:blip r:embed="rId16"/>
          <a:srcRect/>
          <a:stretch>
            <a:fillRect/>
          </a:stretch>
        </p:blipFill>
        <p:spPr bwMode="auto">
          <a:xfrm>
            <a:off x="4324360" y="4314838"/>
            <a:ext cx="1676400" cy="114300"/>
          </a:xfrm>
          <a:prstGeom prst="rect">
            <a:avLst/>
          </a:prstGeom>
          <a:noFill/>
          <a:ln w="9525">
            <a:noFill/>
            <a:miter lim="800000"/>
            <a:headEnd/>
            <a:tailEnd/>
          </a:ln>
          <a:effectLst/>
        </p:spPr>
      </p:pic>
      <p:pic>
        <p:nvPicPr>
          <p:cNvPr id="2070" name="Picture 22"/>
          <p:cNvPicPr>
            <a:picLocks noChangeAspect="1" noChangeArrowheads="1"/>
          </p:cNvPicPr>
          <p:nvPr/>
        </p:nvPicPr>
        <p:blipFill>
          <a:blip r:embed="rId17"/>
          <a:srcRect/>
          <a:stretch>
            <a:fillRect/>
          </a:stretch>
        </p:blipFill>
        <p:spPr bwMode="auto">
          <a:xfrm>
            <a:off x="4267200" y="4752992"/>
            <a:ext cx="304800" cy="247650"/>
          </a:xfrm>
          <a:prstGeom prst="rect">
            <a:avLst/>
          </a:prstGeom>
          <a:noFill/>
          <a:ln w="9525">
            <a:noFill/>
            <a:miter lim="800000"/>
            <a:headEnd/>
            <a:tailEnd/>
          </a:ln>
          <a:effectLst/>
        </p:spPr>
      </p:pic>
      <p:sp>
        <p:nvSpPr>
          <p:cNvPr id="21" name="20 Metin kutusu"/>
          <p:cNvSpPr txBox="1"/>
          <p:nvPr/>
        </p:nvSpPr>
        <p:spPr>
          <a:xfrm>
            <a:off x="2143108" y="857238"/>
            <a:ext cx="7000892" cy="461665"/>
          </a:xfrm>
          <a:prstGeom prst="rect">
            <a:avLst/>
          </a:prstGeom>
          <a:noFill/>
        </p:spPr>
        <p:txBody>
          <a:bodyPr wrap="square" rtlCol="0">
            <a:spAutoFit/>
          </a:bodyPr>
          <a:lstStyle/>
          <a:p>
            <a:pPr algn="just"/>
            <a:r>
              <a:rPr lang="tr-TR" sz="1200" b="1" dirty="0" smtClean="0">
                <a:latin typeface="Arial Unicode MS" pitchFamily="34" charset="-128"/>
                <a:ea typeface="Arial Unicode MS" pitchFamily="34" charset="-128"/>
                <a:cs typeface="Arial Unicode MS" pitchFamily="34" charset="-128"/>
              </a:rPr>
              <a:t>"Randevu Kime Verildi" </a:t>
            </a:r>
            <a:r>
              <a:rPr lang="tr-TR" sz="1200" dirty="0" smtClean="0">
                <a:latin typeface="Arial Unicode MS" pitchFamily="34" charset="-128"/>
                <a:ea typeface="Arial Unicode MS" pitchFamily="34" charset="-128"/>
                <a:cs typeface="Arial Unicode MS" pitchFamily="34" charset="-128"/>
              </a:rPr>
              <a:t>kısmında </a:t>
            </a:r>
            <a:r>
              <a:rPr lang="tr-TR" sz="1200" b="1" dirty="0" smtClean="0">
                <a:latin typeface="Arial Unicode MS" pitchFamily="34" charset="-128"/>
                <a:ea typeface="Arial Unicode MS" pitchFamily="34" charset="-128"/>
                <a:cs typeface="Arial Unicode MS" pitchFamily="34" charset="-128"/>
              </a:rPr>
              <a:t>"Öğrenci ile Görüşme",’’ Öğretmen ile Görüşme’’ </a:t>
            </a:r>
            <a:r>
              <a:rPr lang="tr-TR" sz="1200" dirty="0" smtClean="0">
                <a:latin typeface="Arial Unicode MS" pitchFamily="34" charset="-128"/>
                <a:ea typeface="Arial Unicode MS" pitchFamily="34" charset="-128"/>
                <a:cs typeface="Arial Unicode MS" pitchFamily="34" charset="-128"/>
              </a:rPr>
              <a:t>veya </a:t>
            </a:r>
            <a:r>
              <a:rPr lang="tr-TR" sz="1200" b="1" dirty="0" smtClean="0">
                <a:latin typeface="Arial Unicode MS" pitchFamily="34" charset="-128"/>
                <a:ea typeface="Arial Unicode MS" pitchFamily="34" charset="-128"/>
                <a:cs typeface="Arial Unicode MS" pitchFamily="34" charset="-128"/>
              </a:rPr>
              <a:t>“Öğrenci Velisi ile Görüşme” </a:t>
            </a:r>
            <a:r>
              <a:rPr lang="tr-TR" sz="1200" dirty="0" smtClean="0">
                <a:latin typeface="Arial Unicode MS" pitchFamily="34" charset="-128"/>
                <a:ea typeface="Arial Unicode MS" pitchFamily="34" charset="-128"/>
                <a:cs typeface="Arial Unicode MS" pitchFamily="34" charset="-128"/>
              </a:rPr>
              <a:t>seçeneklerden birisi seçilir.</a:t>
            </a:r>
          </a:p>
        </p:txBody>
      </p:sp>
      <p:sp>
        <p:nvSpPr>
          <p:cNvPr id="22" name="21 Metin kutusu"/>
          <p:cNvSpPr txBox="1"/>
          <p:nvPr/>
        </p:nvSpPr>
        <p:spPr>
          <a:xfrm>
            <a:off x="2143108" y="1285866"/>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Daha sonra öğrencinin sınıf/şube seçimi yapılır ve açılan listeden </a:t>
            </a:r>
            <a:r>
              <a:rPr lang="tr-TR" sz="1200" b="1" dirty="0" smtClean="0">
                <a:latin typeface="Arial Unicode MS" pitchFamily="34" charset="-128"/>
                <a:ea typeface="Arial Unicode MS" pitchFamily="34" charset="-128"/>
                <a:cs typeface="Arial Unicode MS" pitchFamily="34" charset="-128"/>
              </a:rPr>
              <a:t>“Öğrenci Adı” </a:t>
            </a:r>
            <a:r>
              <a:rPr lang="tr-TR" sz="1200" dirty="0" smtClean="0">
                <a:latin typeface="Arial Unicode MS" pitchFamily="34" charset="-128"/>
                <a:ea typeface="Arial Unicode MS" pitchFamily="34" charset="-128"/>
                <a:cs typeface="Arial Unicode MS" pitchFamily="34" charset="-128"/>
              </a:rPr>
              <a:t>seçilir.</a:t>
            </a:r>
          </a:p>
        </p:txBody>
      </p:sp>
      <p:sp>
        <p:nvSpPr>
          <p:cNvPr id="24" name="23 Metin kutusu"/>
          <p:cNvSpPr txBox="1"/>
          <p:nvPr/>
        </p:nvSpPr>
        <p:spPr>
          <a:xfrm>
            <a:off x="2143108" y="157161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Seçimler yapıldıktan sonra </a:t>
            </a:r>
            <a:r>
              <a:rPr lang="tr-TR" sz="1200" b="1" dirty="0" smtClean="0">
                <a:latin typeface="Arial Unicode MS" pitchFamily="34" charset="-128"/>
                <a:ea typeface="Arial Unicode MS" pitchFamily="34" charset="-128"/>
                <a:cs typeface="Arial Unicode MS" pitchFamily="34" charset="-128"/>
              </a:rPr>
              <a:t>"Ekle" </a:t>
            </a:r>
            <a:r>
              <a:rPr lang="tr-TR" sz="1200" dirty="0" smtClean="0">
                <a:latin typeface="Arial Unicode MS" pitchFamily="34" charset="-128"/>
                <a:ea typeface="Arial Unicode MS" pitchFamily="34" charset="-128"/>
                <a:cs typeface="Arial Unicode MS" pitchFamily="34" charset="-128"/>
              </a:rPr>
              <a:t>butonuna tıklanarak öğrenci adı ve sınıfına ait bilgiler belleğe alınır.</a:t>
            </a:r>
          </a:p>
        </p:txBody>
      </p:sp>
      <p:pic>
        <p:nvPicPr>
          <p:cNvPr id="25" name="24 Resim" descr="BÖLÜM-3.jpg"/>
          <p:cNvPicPr>
            <a:picLocks noChangeAspect="1"/>
          </p:cNvPicPr>
          <p:nvPr/>
        </p:nvPicPr>
        <p:blipFill>
          <a:blip r:embed="rId1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3"/>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1000"/>
                                        <p:tgtEl>
                                          <p:spTgt spid="21">
                                            <p:txEl>
                                              <p:pRg st="0" end="0"/>
                                            </p:txEl>
                                          </p:spTgt>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1000"/>
                                        <p:tgtEl>
                                          <p:spTgt spid="22">
                                            <p:txEl>
                                              <p:pRg st="0" end="0"/>
                                            </p:txEl>
                                          </p:spTgt>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fade">
                                      <p:cBhvr>
                                        <p:cTn id="36" dur="1000"/>
                                        <p:tgtEl>
                                          <p:spTgt spid="2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1"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slide(fromTop)">
                                      <p:cBhvr>
                                        <p:cTn id="41" dur="500"/>
                                        <p:tgtEl>
                                          <p:spTgt spid="205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05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050"/>
                                        </p:tgtEl>
                                        <p:attrNameLst>
                                          <p:attrName>style.visibility</p:attrName>
                                        </p:attrNameLst>
                                      </p:cBhvr>
                                      <p:to>
                                        <p:strVal val="hidden"/>
                                      </p:to>
                                    </p:set>
                                  </p:childTnLst>
                                </p:cTn>
                              </p:par>
                            </p:childTnLst>
                          </p:cTn>
                        </p:par>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1"/>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058"/>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205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2" presetClass="entr" presetSubtype="1" fill="hold" nodeType="clickEffect">
                                  <p:stCondLst>
                                    <p:cond delay="0"/>
                                  </p:stCondLst>
                                  <p:childTnLst>
                                    <p:set>
                                      <p:cBhvr>
                                        <p:cTn id="61" dur="1" fill="hold">
                                          <p:stCondLst>
                                            <p:cond delay="0"/>
                                          </p:stCondLst>
                                        </p:cTn>
                                        <p:tgtEl>
                                          <p:spTgt spid="2059"/>
                                        </p:tgtEl>
                                        <p:attrNameLst>
                                          <p:attrName>style.visibility</p:attrName>
                                        </p:attrNameLst>
                                      </p:cBhvr>
                                      <p:to>
                                        <p:strVal val="visible"/>
                                      </p:to>
                                    </p:set>
                                    <p:animEffect transition="in" filter="slide(fromTop)">
                                      <p:cBhvr>
                                        <p:cTn id="62" dur="1000"/>
                                        <p:tgtEl>
                                          <p:spTgt spid="205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059"/>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061"/>
                                        </p:tgtEl>
                                        <p:attrNameLst>
                                          <p:attrName>style.visibility</p:attrName>
                                        </p:attrNameLst>
                                      </p:cBhvr>
                                      <p:to>
                                        <p:strVal val="hidden"/>
                                      </p:to>
                                    </p:set>
                                  </p:childTnLst>
                                </p:cTn>
                              </p:par>
                            </p:childTnLst>
                          </p:cTn>
                        </p:par>
                        <p:par>
                          <p:cTn id="73" fill="hold">
                            <p:stCondLst>
                              <p:cond delay="0"/>
                            </p:stCondLst>
                            <p:childTnLst>
                              <p:par>
                                <p:cTn id="74" presetID="12" presetClass="entr" presetSubtype="4" fill="hold" nodeType="afterEffect">
                                  <p:stCondLst>
                                    <p:cond delay="0"/>
                                  </p:stCondLst>
                                  <p:childTnLst>
                                    <p:set>
                                      <p:cBhvr>
                                        <p:cTn id="75" dur="1" fill="hold">
                                          <p:stCondLst>
                                            <p:cond delay="0"/>
                                          </p:stCondLst>
                                        </p:cTn>
                                        <p:tgtEl>
                                          <p:spTgt spid="2062"/>
                                        </p:tgtEl>
                                        <p:attrNameLst>
                                          <p:attrName>style.visibility</p:attrName>
                                        </p:attrNameLst>
                                      </p:cBhvr>
                                      <p:to>
                                        <p:strVal val="visible"/>
                                      </p:to>
                                    </p:set>
                                    <p:animEffect transition="in" filter="slide(fromBottom)">
                                      <p:cBhvr>
                                        <p:cTn id="76" dur="500"/>
                                        <p:tgtEl>
                                          <p:spTgt spid="2062"/>
                                        </p:tgtEl>
                                      </p:cBhvr>
                                    </p:animEffect>
                                  </p:childTnLst>
                                </p:cTn>
                              </p:par>
                              <p:par>
                                <p:cTn id="77" presetID="1"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2" presetClass="entr" presetSubtype="1" fill="hold" nodeType="clickEffect">
                                  <p:stCondLst>
                                    <p:cond delay="0"/>
                                  </p:stCondLst>
                                  <p:childTnLst>
                                    <p:set>
                                      <p:cBhvr>
                                        <p:cTn id="82" dur="1" fill="hold">
                                          <p:stCondLst>
                                            <p:cond delay="0"/>
                                          </p:stCondLst>
                                        </p:cTn>
                                        <p:tgtEl>
                                          <p:spTgt spid="2067"/>
                                        </p:tgtEl>
                                        <p:attrNameLst>
                                          <p:attrName>style.visibility</p:attrName>
                                        </p:attrNameLst>
                                      </p:cBhvr>
                                      <p:to>
                                        <p:strVal val="visible"/>
                                      </p:to>
                                    </p:set>
                                    <p:animEffect transition="in" filter="slide(fromTop)">
                                      <p:cBhvr>
                                        <p:cTn id="83" dur="1000"/>
                                        <p:tgtEl>
                                          <p:spTgt spid="2067"/>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06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067"/>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068"/>
                                        </p:tgtEl>
                                        <p:attrNameLst>
                                          <p:attrName>style.visibility</p:attrName>
                                        </p:attrNameLst>
                                      </p:cBhvr>
                                      <p:to>
                                        <p:strVal val="hidden"/>
                                      </p:to>
                                    </p:set>
                                  </p:childTnLst>
                                </p:cTn>
                              </p:par>
                            </p:childTnLst>
                          </p:cTn>
                        </p:par>
                        <p:par>
                          <p:cTn id="94" fill="hold">
                            <p:stCondLst>
                              <p:cond delay="0"/>
                            </p:stCondLst>
                            <p:childTnLst>
                              <p:par>
                                <p:cTn id="95" presetID="12" presetClass="entr" presetSubtype="4" fill="hold" nodeType="afterEffect">
                                  <p:stCondLst>
                                    <p:cond delay="0"/>
                                  </p:stCondLst>
                                  <p:childTnLst>
                                    <p:set>
                                      <p:cBhvr>
                                        <p:cTn id="96" dur="1" fill="hold">
                                          <p:stCondLst>
                                            <p:cond delay="0"/>
                                          </p:stCondLst>
                                        </p:cTn>
                                        <p:tgtEl>
                                          <p:spTgt spid="2069"/>
                                        </p:tgtEl>
                                        <p:attrNameLst>
                                          <p:attrName>style.visibility</p:attrName>
                                        </p:attrNameLst>
                                      </p:cBhvr>
                                      <p:to>
                                        <p:strVal val="visible"/>
                                      </p:to>
                                    </p:set>
                                    <p:animEffect transition="in" filter="slide(fromBottom)">
                                      <p:cBhvr>
                                        <p:cTn id="97" dur="500"/>
                                        <p:tgtEl>
                                          <p:spTgt spid="206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070"/>
                                        </p:tgtEl>
                                        <p:attrNameLst>
                                          <p:attrName>style.visibility</p:attrName>
                                        </p:attrNameLst>
                                      </p:cBhvr>
                                      <p:to>
                                        <p:strVal val="visible"/>
                                      </p:to>
                                    </p:set>
                                    <p:animEffect transition="in" filter="fade">
                                      <p:cBhvr>
                                        <p:cTn id="102" dur="1000"/>
                                        <p:tgtEl>
                                          <p:spTgt spid="2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pic>
        <p:nvPicPr>
          <p:cNvPr id="7" name="Picture 4"/>
          <p:cNvPicPr>
            <a:picLocks noChangeAspect="1" noChangeArrowheads="1"/>
          </p:cNvPicPr>
          <p:nvPr/>
        </p:nvPicPr>
        <p:blipFill>
          <a:blip r:embed="rId4"/>
          <a:srcRect/>
          <a:stretch>
            <a:fillRect/>
          </a:stretch>
        </p:blipFill>
        <p:spPr bwMode="auto">
          <a:xfrm>
            <a:off x="2214546" y="3286130"/>
            <a:ext cx="1924050" cy="209550"/>
          </a:xfrm>
          <a:prstGeom prst="rect">
            <a:avLst/>
          </a:prstGeom>
          <a:noFill/>
          <a:ln w="9525">
            <a:noFill/>
            <a:miter lim="800000"/>
            <a:headEnd/>
            <a:tailEnd/>
          </a:ln>
          <a:effectLst/>
        </p:spPr>
      </p:pic>
      <p:pic>
        <p:nvPicPr>
          <p:cNvPr id="12" name="Picture 7"/>
          <p:cNvPicPr>
            <a:picLocks noChangeAspect="1" noChangeArrowheads="1"/>
          </p:cNvPicPr>
          <p:nvPr/>
        </p:nvPicPr>
        <p:blipFill>
          <a:blip r:embed="rId5"/>
          <a:srcRect/>
          <a:stretch>
            <a:fillRect/>
          </a:stretch>
        </p:blipFill>
        <p:spPr bwMode="auto">
          <a:xfrm>
            <a:off x="2214546" y="1857370"/>
            <a:ext cx="6884987" cy="1409700"/>
          </a:xfrm>
          <a:prstGeom prst="rect">
            <a:avLst/>
          </a:prstGeom>
          <a:noFill/>
          <a:ln w="9525">
            <a:noFill/>
            <a:miter lim="800000"/>
            <a:headEnd/>
            <a:tailEnd/>
          </a:ln>
          <a:effectLst/>
        </p:spPr>
      </p:pic>
      <p:pic>
        <p:nvPicPr>
          <p:cNvPr id="13" name="Picture 12"/>
          <p:cNvPicPr>
            <a:picLocks noChangeAspect="1" noChangeArrowheads="1"/>
          </p:cNvPicPr>
          <p:nvPr/>
        </p:nvPicPr>
        <p:blipFill>
          <a:blip r:embed="rId6"/>
          <a:srcRect/>
          <a:stretch>
            <a:fillRect/>
          </a:stretch>
        </p:blipFill>
        <p:spPr bwMode="auto">
          <a:xfrm>
            <a:off x="2263807" y="3571882"/>
            <a:ext cx="6808787" cy="1428750"/>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a:srcRect/>
          <a:stretch>
            <a:fillRect/>
          </a:stretch>
        </p:blipFill>
        <p:spPr bwMode="auto">
          <a:xfrm>
            <a:off x="4286248" y="3786196"/>
            <a:ext cx="1409700" cy="20955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8"/>
          <a:srcRect/>
          <a:stretch>
            <a:fillRect/>
          </a:stretch>
        </p:blipFill>
        <p:spPr bwMode="auto">
          <a:xfrm>
            <a:off x="4286248" y="4024324"/>
            <a:ext cx="3638550" cy="190500"/>
          </a:xfrm>
          <a:prstGeom prst="rect">
            <a:avLst/>
          </a:prstGeom>
          <a:noFill/>
          <a:ln w="9525">
            <a:noFill/>
            <a:miter lim="800000"/>
            <a:headEnd/>
            <a:tailEnd/>
          </a:ln>
          <a:effectLst/>
        </p:spPr>
      </p:pic>
      <p:pic>
        <p:nvPicPr>
          <p:cNvPr id="2062" name="Picture 14"/>
          <p:cNvPicPr>
            <a:picLocks noChangeAspect="1" noChangeArrowheads="1"/>
          </p:cNvPicPr>
          <p:nvPr/>
        </p:nvPicPr>
        <p:blipFill>
          <a:blip r:embed="rId9"/>
          <a:srcRect/>
          <a:stretch>
            <a:fillRect/>
          </a:stretch>
        </p:blipFill>
        <p:spPr bwMode="auto">
          <a:xfrm>
            <a:off x="4314840" y="4071948"/>
            <a:ext cx="2400300" cy="114300"/>
          </a:xfrm>
          <a:prstGeom prst="rect">
            <a:avLst/>
          </a:prstGeom>
          <a:noFill/>
          <a:ln w="9525">
            <a:noFill/>
            <a:miter lim="800000"/>
            <a:headEnd/>
            <a:tailEnd/>
          </a:ln>
          <a:effectLst/>
        </p:spPr>
      </p:pic>
      <p:pic>
        <p:nvPicPr>
          <p:cNvPr id="23" name="Picture 10"/>
          <p:cNvPicPr>
            <a:picLocks noChangeAspect="1" noChangeArrowheads="1"/>
          </p:cNvPicPr>
          <p:nvPr/>
        </p:nvPicPr>
        <p:blipFill>
          <a:blip r:embed="rId8"/>
          <a:srcRect/>
          <a:stretch>
            <a:fillRect/>
          </a:stretch>
        </p:blipFill>
        <p:spPr bwMode="auto">
          <a:xfrm>
            <a:off x="4286248" y="4286262"/>
            <a:ext cx="3638550" cy="190500"/>
          </a:xfrm>
          <a:prstGeom prst="rect">
            <a:avLst/>
          </a:prstGeom>
          <a:noFill/>
          <a:ln w="9525">
            <a:noFill/>
            <a:miter lim="800000"/>
            <a:headEnd/>
            <a:tailEnd/>
          </a:ln>
          <a:effectLst/>
        </p:spPr>
      </p:pic>
      <p:pic>
        <p:nvPicPr>
          <p:cNvPr id="2069" name="Picture 21"/>
          <p:cNvPicPr>
            <a:picLocks noChangeAspect="1" noChangeArrowheads="1"/>
          </p:cNvPicPr>
          <p:nvPr/>
        </p:nvPicPr>
        <p:blipFill>
          <a:blip r:embed="rId10"/>
          <a:srcRect/>
          <a:stretch>
            <a:fillRect/>
          </a:stretch>
        </p:blipFill>
        <p:spPr bwMode="auto">
          <a:xfrm>
            <a:off x="4324360" y="4314838"/>
            <a:ext cx="1676400" cy="1143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11"/>
          <a:srcRect/>
          <a:stretch>
            <a:fillRect/>
          </a:stretch>
        </p:blipFill>
        <p:spPr bwMode="auto">
          <a:xfrm>
            <a:off x="6572264" y="1714494"/>
            <a:ext cx="2238375" cy="15906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12"/>
          <a:srcRect/>
          <a:stretch>
            <a:fillRect/>
          </a:stretch>
        </p:blipFill>
        <p:spPr bwMode="auto">
          <a:xfrm>
            <a:off x="5281626" y="2357436"/>
            <a:ext cx="1219200" cy="4572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3"/>
          <a:srcRect/>
          <a:stretch>
            <a:fillRect/>
          </a:stretch>
        </p:blipFill>
        <p:spPr bwMode="auto">
          <a:xfrm>
            <a:off x="5286380" y="2357436"/>
            <a:ext cx="1228725" cy="438150"/>
          </a:xfrm>
          <a:prstGeom prst="rect">
            <a:avLst/>
          </a:prstGeom>
          <a:noFill/>
          <a:ln w="9525">
            <a:noFill/>
            <a:miter lim="800000"/>
            <a:headEnd/>
            <a:tailEnd/>
          </a:ln>
          <a:effectLst/>
        </p:spPr>
      </p:pic>
      <p:sp>
        <p:nvSpPr>
          <p:cNvPr id="17" name="16 Metin kutusu"/>
          <p:cNvSpPr txBox="1"/>
          <p:nvPr/>
        </p:nvSpPr>
        <p:spPr>
          <a:xfrm>
            <a:off x="2143108" y="857238"/>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Randevu verme işleminin sonuçlanması için takvim üzerinde randevu verilmek istenilen gün ve saat seçimi yapılır.</a:t>
            </a:r>
          </a:p>
        </p:txBody>
      </p:sp>
      <p:sp>
        <p:nvSpPr>
          <p:cNvPr id="18" name="17 Metin kutusu"/>
          <p:cNvSpPr txBox="1"/>
          <p:nvPr/>
        </p:nvSpPr>
        <p:spPr>
          <a:xfrm>
            <a:off x="2143108" y="1285866"/>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Öğrencinin ad ve sınıf bilgilerinin yer aldığı </a:t>
            </a:r>
            <a:r>
              <a:rPr lang="tr-TR" sz="1200" b="1" dirty="0" smtClean="0">
                <a:latin typeface="Arial Unicode MS" pitchFamily="34" charset="-128"/>
                <a:ea typeface="Arial Unicode MS" pitchFamily="34" charset="-128"/>
                <a:cs typeface="Arial Unicode MS" pitchFamily="34" charset="-128"/>
              </a:rPr>
              <a:t>"Çalışma Ekleme" </a:t>
            </a:r>
            <a:r>
              <a:rPr lang="tr-TR" sz="1200" dirty="0" smtClean="0">
                <a:latin typeface="Arial Unicode MS" pitchFamily="34" charset="-128"/>
                <a:ea typeface="Arial Unicode MS" pitchFamily="34" charset="-128"/>
                <a:cs typeface="Arial Unicode MS" pitchFamily="34" charset="-128"/>
              </a:rPr>
              <a:t>penceresi açılır.</a:t>
            </a:r>
          </a:p>
        </p:txBody>
      </p:sp>
      <p:sp>
        <p:nvSpPr>
          <p:cNvPr id="19" name="18 Metin kutusu"/>
          <p:cNvSpPr txBox="1"/>
          <p:nvPr/>
        </p:nvSpPr>
        <p:spPr>
          <a:xfrm>
            <a:off x="2143108" y="157161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Bilgiler kontrol edildikten sonra </a:t>
            </a:r>
            <a:r>
              <a:rPr lang="tr-TR" sz="1200" b="1" dirty="0" smtClean="0">
                <a:latin typeface="Arial Unicode MS" pitchFamily="34" charset="-128"/>
                <a:ea typeface="Arial Unicode MS" pitchFamily="34" charset="-128"/>
                <a:cs typeface="Arial Unicode MS" pitchFamily="34" charset="-128"/>
              </a:rPr>
              <a:t>"Ekle" </a:t>
            </a:r>
            <a:r>
              <a:rPr lang="tr-TR" sz="1200" dirty="0" smtClean="0">
                <a:latin typeface="Arial Unicode MS" pitchFamily="34" charset="-128"/>
                <a:ea typeface="Arial Unicode MS" pitchFamily="34" charset="-128"/>
                <a:cs typeface="Arial Unicode MS" pitchFamily="34" charset="-128"/>
              </a:rPr>
              <a:t>butonuna tıklanarak randevu verme işlemi gerçekleştirilir.</a:t>
            </a:r>
          </a:p>
        </p:txBody>
      </p:sp>
      <p:pic>
        <p:nvPicPr>
          <p:cNvPr id="20" name="19 Resim" descr="BÖLÜM-3.jpg"/>
          <p:cNvPicPr>
            <a:picLocks noChangeAspect="1"/>
          </p:cNvPicPr>
          <p:nvPr/>
        </p:nvPicPr>
        <p:blipFill>
          <a:blip r:embed="rId1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1000"/>
                                        <p:tgtEl>
                                          <p:spTgt spid="17">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1000"/>
                                        <p:tgtEl>
                                          <p:spTgt spid="18">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10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slide(fromTop)">
                                      <p:cBhvr>
                                        <p:cTn id="26" dur="1000"/>
                                        <p:tgtEl>
                                          <p:spTgt spid="307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07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pic>
        <p:nvPicPr>
          <p:cNvPr id="13" name="Picture 4"/>
          <p:cNvPicPr>
            <a:picLocks noChangeAspect="1" noChangeArrowheads="1"/>
          </p:cNvPicPr>
          <p:nvPr/>
        </p:nvPicPr>
        <p:blipFill>
          <a:blip r:embed="rId4"/>
          <a:srcRect/>
          <a:stretch>
            <a:fillRect/>
          </a:stretch>
        </p:blipFill>
        <p:spPr bwMode="auto">
          <a:xfrm>
            <a:off x="2214546" y="3286130"/>
            <a:ext cx="1924050" cy="209550"/>
          </a:xfrm>
          <a:prstGeom prst="rect">
            <a:avLst/>
          </a:prstGeom>
          <a:noFill/>
          <a:ln w="9525">
            <a:noFill/>
            <a:miter lim="800000"/>
            <a:headEnd/>
            <a:tailEnd/>
          </a:ln>
          <a:effectLst/>
        </p:spPr>
      </p:pic>
      <p:pic>
        <p:nvPicPr>
          <p:cNvPr id="14" name="Picture 5"/>
          <p:cNvPicPr>
            <a:picLocks noChangeAspect="1" noChangeArrowheads="1"/>
          </p:cNvPicPr>
          <p:nvPr/>
        </p:nvPicPr>
        <p:blipFill>
          <a:blip r:embed="rId5"/>
          <a:srcRect/>
          <a:stretch>
            <a:fillRect/>
          </a:stretch>
        </p:blipFill>
        <p:spPr bwMode="auto">
          <a:xfrm>
            <a:off x="2214546" y="3286130"/>
            <a:ext cx="1952625" cy="228600"/>
          </a:xfrm>
          <a:prstGeom prst="rect">
            <a:avLst/>
          </a:prstGeom>
          <a:noFill/>
          <a:ln w="9525">
            <a:noFill/>
            <a:miter lim="800000"/>
            <a:headEnd/>
            <a:tailEnd/>
          </a:ln>
          <a:effectLst/>
        </p:spPr>
      </p:pic>
      <p:pic>
        <p:nvPicPr>
          <p:cNvPr id="15" name="Picture 7"/>
          <p:cNvPicPr>
            <a:picLocks noChangeAspect="1" noChangeArrowheads="1"/>
          </p:cNvPicPr>
          <p:nvPr/>
        </p:nvPicPr>
        <p:blipFill>
          <a:blip r:embed="rId6"/>
          <a:srcRect/>
          <a:stretch>
            <a:fillRect/>
          </a:stretch>
        </p:blipFill>
        <p:spPr bwMode="auto">
          <a:xfrm>
            <a:off x="2214546" y="1857370"/>
            <a:ext cx="6884987" cy="1409700"/>
          </a:xfrm>
          <a:prstGeom prst="rect">
            <a:avLst/>
          </a:prstGeom>
          <a:noFill/>
          <a:ln w="9525">
            <a:noFill/>
            <a:miter lim="800000"/>
            <a:headEnd/>
            <a:tailEnd/>
          </a:ln>
          <a:effectLst/>
        </p:spPr>
      </p:pic>
      <p:pic>
        <p:nvPicPr>
          <p:cNvPr id="16" name="Picture 12"/>
          <p:cNvPicPr>
            <a:picLocks noChangeAspect="1" noChangeArrowheads="1"/>
          </p:cNvPicPr>
          <p:nvPr/>
        </p:nvPicPr>
        <p:blipFill>
          <a:blip r:embed="rId7"/>
          <a:srcRect/>
          <a:stretch>
            <a:fillRect/>
          </a:stretch>
        </p:blipFill>
        <p:spPr bwMode="auto">
          <a:xfrm>
            <a:off x="2263807" y="3571892"/>
            <a:ext cx="6808787" cy="1428750"/>
          </a:xfrm>
          <a:prstGeom prst="rect">
            <a:avLst/>
          </a:prstGeom>
          <a:noFill/>
          <a:ln w="9525">
            <a:noFill/>
            <a:miter lim="800000"/>
            <a:headEnd/>
            <a:tailEnd/>
          </a:ln>
          <a:effectLst/>
        </p:spPr>
      </p:pic>
      <p:pic>
        <p:nvPicPr>
          <p:cNvPr id="17" name="Picture 2"/>
          <p:cNvPicPr>
            <a:picLocks noChangeAspect="1" noChangeArrowheads="1"/>
          </p:cNvPicPr>
          <p:nvPr/>
        </p:nvPicPr>
        <p:blipFill>
          <a:blip r:embed="rId8"/>
          <a:srcRect/>
          <a:stretch>
            <a:fillRect/>
          </a:stretch>
        </p:blipFill>
        <p:spPr bwMode="auto">
          <a:xfrm>
            <a:off x="4286248" y="4000510"/>
            <a:ext cx="1409700" cy="4762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9"/>
          <a:srcRect/>
          <a:stretch>
            <a:fillRect/>
          </a:stretch>
        </p:blipFill>
        <p:spPr bwMode="auto">
          <a:xfrm>
            <a:off x="4286248" y="4000510"/>
            <a:ext cx="1409700" cy="476250"/>
          </a:xfrm>
          <a:prstGeom prst="rect">
            <a:avLst/>
          </a:prstGeom>
          <a:noFill/>
          <a:ln w="9525">
            <a:noFill/>
            <a:miter lim="800000"/>
            <a:headEnd/>
            <a:tailEnd/>
          </a:ln>
          <a:effectLst/>
        </p:spPr>
      </p:pic>
      <p:pic>
        <p:nvPicPr>
          <p:cNvPr id="2057" name="Picture 9"/>
          <p:cNvPicPr>
            <a:picLocks noChangeAspect="1" noChangeArrowheads="1"/>
          </p:cNvPicPr>
          <p:nvPr/>
        </p:nvPicPr>
        <p:blipFill>
          <a:blip r:embed="rId10"/>
          <a:srcRect/>
          <a:stretch>
            <a:fillRect/>
          </a:stretch>
        </p:blipFill>
        <p:spPr bwMode="auto">
          <a:xfrm>
            <a:off x="4357686" y="3814772"/>
            <a:ext cx="1200150" cy="11430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1"/>
          <a:srcRect/>
          <a:stretch>
            <a:fillRect/>
          </a:stretch>
        </p:blipFill>
        <p:spPr bwMode="auto">
          <a:xfrm>
            <a:off x="4286248" y="4024324"/>
            <a:ext cx="3638550" cy="190500"/>
          </a:xfrm>
          <a:prstGeom prst="rect">
            <a:avLst/>
          </a:prstGeom>
          <a:noFill/>
          <a:ln w="9525">
            <a:noFill/>
            <a:miter lim="800000"/>
            <a:headEnd/>
            <a:tailEnd/>
          </a:ln>
          <a:effectLst/>
        </p:spPr>
      </p:pic>
      <p:pic>
        <p:nvPicPr>
          <p:cNvPr id="25" name="Picture 11"/>
          <p:cNvPicPr>
            <a:picLocks noChangeAspect="1" noChangeArrowheads="1"/>
          </p:cNvPicPr>
          <p:nvPr/>
        </p:nvPicPr>
        <p:blipFill>
          <a:blip r:embed="rId12"/>
          <a:srcRect/>
          <a:stretch>
            <a:fillRect/>
          </a:stretch>
        </p:blipFill>
        <p:spPr bwMode="auto">
          <a:xfrm>
            <a:off x="4286248" y="4243405"/>
            <a:ext cx="3648075" cy="828675"/>
          </a:xfrm>
          <a:prstGeom prst="rect">
            <a:avLst/>
          </a:prstGeom>
          <a:noFill/>
          <a:ln w="9525">
            <a:noFill/>
            <a:miter lim="800000"/>
            <a:headEnd/>
            <a:tailEnd/>
          </a:ln>
          <a:effectLst/>
        </p:spPr>
      </p:pic>
      <p:pic>
        <p:nvPicPr>
          <p:cNvPr id="26" name="Picture 13"/>
          <p:cNvPicPr>
            <a:picLocks noChangeAspect="1" noChangeArrowheads="1"/>
          </p:cNvPicPr>
          <p:nvPr/>
        </p:nvPicPr>
        <p:blipFill>
          <a:blip r:embed="rId13"/>
          <a:srcRect/>
          <a:stretch>
            <a:fillRect/>
          </a:stretch>
        </p:blipFill>
        <p:spPr bwMode="auto">
          <a:xfrm>
            <a:off x="4286248" y="4214824"/>
            <a:ext cx="3648075" cy="838200"/>
          </a:xfrm>
          <a:prstGeom prst="rect">
            <a:avLst/>
          </a:prstGeom>
          <a:noFill/>
          <a:ln w="9525">
            <a:noFill/>
            <a:miter lim="800000"/>
            <a:headEnd/>
            <a:tailEnd/>
          </a:ln>
          <a:effectLst/>
        </p:spPr>
      </p:pic>
      <p:pic>
        <p:nvPicPr>
          <p:cNvPr id="27" name="Picture 14"/>
          <p:cNvPicPr>
            <a:picLocks noChangeAspect="1" noChangeArrowheads="1"/>
          </p:cNvPicPr>
          <p:nvPr/>
        </p:nvPicPr>
        <p:blipFill>
          <a:blip r:embed="rId14"/>
          <a:srcRect/>
          <a:stretch>
            <a:fillRect/>
          </a:stretch>
        </p:blipFill>
        <p:spPr bwMode="auto">
          <a:xfrm>
            <a:off x="4314840" y="4071948"/>
            <a:ext cx="2400300" cy="114300"/>
          </a:xfrm>
          <a:prstGeom prst="rect">
            <a:avLst/>
          </a:prstGeom>
          <a:noFill/>
          <a:ln w="9525">
            <a:noFill/>
            <a:miter lim="800000"/>
            <a:headEnd/>
            <a:tailEnd/>
          </a:ln>
          <a:effectLst/>
        </p:spPr>
      </p:pic>
      <p:pic>
        <p:nvPicPr>
          <p:cNvPr id="28" name="Picture 10"/>
          <p:cNvPicPr>
            <a:picLocks noChangeAspect="1" noChangeArrowheads="1"/>
          </p:cNvPicPr>
          <p:nvPr/>
        </p:nvPicPr>
        <p:blipFill>
          <a:blip r:embed="rId15"/>
          <a:srcRect/>
          <a:stretch>
            <a:fillRect/>
          </a:stretch>
        </p:blipFill>
        <p:spPr bwMode="auto">
          <a:xfrm>
            <a:off x="4286248" y="4286262"/>
            <a:ext cx="3638550" cy="190500"/>
          </a:xfrm>
          <a:prstGeom prst="rect">
            <a:avLst/>
          </a:prstGeom>
          <a:noFill/>
          <a:ln w="9525">
            <a:noFill/>
            <a:miter lim="800000"/>
            <a:headEnd/>
            <a:tailEnd/>
          </a:ln>
          <a:effectLst/>
        </p:spPr>
      </p:pic>
      <p:pic>
        <p:nvPicPr>
          <p:cNvPr id="29" name="Picture 19"/>
          <p:cNvPicPr>
            <a:picLocks noChangeAspect="1" noChangeArrowheads="1"/>
          </p:cNvPicPr>
          <p:nvPr/>
        </p:nvPicPr>
        <p:blipFill>
          <a:blip r:embed="rId16"/>
          <a:srcRect/>
          <a:stretch>
            <a:fillRect/>
          </a:stretch>
        </p:blipFill>
        <p:spPr bwMode="auto">
          <a:xfrm>
            <a:off x="4286248" y="4491056"/>
            <a:ext cx="3657600" cy="723900"/>
          </a:xfrm>
          <a:prstGeom prst="rect">
            <a:avLst/>
          </a:prstGeom>
          <a:noFill/>
          <a:ln w="9525">
            <a:noFill/>
            <a:miter lim="800000"/>
            <a:headEnd/>
            <a:tailEnd/>
          </a:ln>
          <a:effectLst/>
        </p:spPr>
      </p:pic>
      <p:pic>
        <p:nvPicPr>
          <p:cNvPr id="30" name="Picture 20"/>
          <p:cNvPicPr>
            <a:picLocks noChangeAspect="1" noChangeArrowheads="1"/>
          </p:cNvPicPr>
          <p:nvPr/>
        </p:nvPicPr>
        <p:blipFill>
          <a:blip r:embed="rId17"/>
          <a:srcRect/>
          <a:stretch>
            <a:fillRect/>
          </a:stretch>
        </p:blipFill>
        <p:spPr bwMode="auto">
          <a:xfrm>
            <a:off x="4271986" y="4491056"/>
            <a:ext cx="3657600" cy="723900"/>
          </a:xfrm>
          <a:prstGeom prst="rect">
            <a:avLst/>
          </a:prstGeom>
          <a:noFill/>
          <a:ln w="9525">
            <a:noFill/>
            <a:miter lim="800000"/>
            <a:headEnd/>
            <a:tailEnd/>
          </a:ln>
          <a:effectLst/>
        </p:spPr>
      </p:pic>
      <p:pic>
        <p:nvPicPr>
          <p:cNvPr id="31" name="Picture 21"/>
          <p:cNvPicPr>
            <a:picLocks noChangeAspect="1" noChangeArrowheads="1"/>
          </p:cNvPicPr>
          <p:nvPr/>
        </p:nvPicPr>
        <p:blipFill>
          <a:blip r:embed="rId18"/>
          <a:srcRect/>
          <a:stretch>
            <a:fillRect/>
          </a:stretch>
        </p:blipFill>
        <p:spPr bwMode="auto">
          <a:xfrm>
            <a:off x="4324360" y="4314838"/>
            <a:ext cx="1676400" cy="114300"/>
          </a:xfrm>
          <a:prstGeom prst="rect">
            <a:avLst/>
          </a:prstGeom>
          <a:noFill/>
          <a:ln w="9525">
            <a:noFill/>
            <a:miter lim="800000"/>
            <a:headEnd/>
            <a:tailEnd/>
          </a:ln>
          <a:effectLst/>
        </p:spPr>
      </p:pic>
      <p:pic>
        <p:nvPicPr>
          <p:cNvPr id="32" name="Picture 22"/>
          <p:cNvPicPr>
            <a:picLocks noChangeAspect="1" noChangeArrowheads="1"/>
          </p:cNvPicPr>
          <p:nvPr/>
        </p:nvPicPr>
        <p:blipFill>
          <a:blip r:embed="rId19"/>
          <a:srcRect/>
          <a:stretch>
            <a:fillRect/>
          </a:stretch>
        </p:blipFill>
        <p:spPr bwMode="auto">
          <a:xfrm>
            <a:off x="4267200" y="4752992"/>
            <a:ext cx="304800" cy="247650"/>
          </a:xfrm>
          <a:prstGeom prst="rect">
            <a:avLst/>
          </a:prstGeom>
          <a:noFill/>
          <a:ln w="9525">
            <a:noFill/>
            <a:miter lim="800000"/>
            <a:headEnd/>
            <a:tailEnd/>
          </a:ln>
          <a:effectLst/>
        </p:spPr>
      </p:pic>
      <p:pic>
        <p:nvPicPr>
          <p:cNvPr id="33" name="Picture 4"/>
          <p:cNvPicPr>
            <a:picLocks noChangeAspect="1" noChangeArrowheads="1"/>
          </p:cNvPicPr>
          <p:nvPr/>
        </p:nvPicPr>
        <p:blipFill>
          <a:blip r:embed="rId20"/>
          <a:srcRect/>
          <a:stretch>
            <a:fillRect/>
          </a:stretch>
        </p:blipFill>
        <p:spPr bwMode="auto">
          <a:xfrm>
            <a:off x="2214546" y="1643056"/>
            <a:ext cx="2238375" cy="1590675"/>
          </a:xfrm>
          <a:prstGeom prst="rect">
            <a:avLst/>
          </a:prstGeom>
          <a:noFill/>
          <a:ln w="9525">
            <a:noFill/>
            <a:miter lim="800000"/>
            <a:headEnd/>
            <a:tailEnd/>
          </a:ln>
          <a:effectLst/>
        </p:spPr>
      </p:pic>
      <p:pic>
        <p:nvPicPr>
          <p:cNvPr id="34" name="Picture 5"/>
          <p:cNvPicPr>
            <a:picLocks noChangeAspect="1" noChangeArrowheads="1"/>
          </p:cNvPicPr>
          <p:nvPr/>
        </p:nvPicPr>
        <p:blipFill>
          <a:blip r:embed="rId21"/>
          <a:srcRect/>
          <a:stretch>
            <a:fillRect/>
          </a:stretch>
        </p:blipFill>
        <p:spPr bwMode="auto">
          <a:xfrm>
            <a:off x="6567510" y="2357436"/>
            <a:ext cx="1219200" cy="45720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22"/>
          <a:srcRect/>
          <a:stretch>
            <a:fillRect/>
          </a:stretch>
        </p:blipFill>
        <p:spPr bwMode="auto">
          <a:xfrm>
            <a:off x="6572264" y="2357436"/>
            <a:ext cx="1247775" cy="447675"/>
          </a:xfrm>
          <a:prstGeom prst="rect">
            <a:avLst/>
          </a:prstGeom>
          <a:noFill/>
          <a:ln w="9525">
            <a:noFill/>
            <a:miter lim="800000"/>
            <a:headEnd/>
            <a:tailEnd/>
          </a:ln>
          <a:effectLst/>
        </p:spPr>
      </p:pic>
      <p:sp>
        <p:nvSpPr>
          <p:cNvPr id="23" name="22 Metin kutusu"/>
          <p:cNvSpPr txBox="1"/>
          <p:nvPr/>
        </p:nvSpPr>
        <p:spPr>
          <a:xfrm>
            <a:off x="2143108" y="85723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Takvim üzerinde öğrenci randevuları </a:t>
            </a:r>
            <a:r>
              <a:rPr lang="tr-TR" sz="1200" b="1" dirty="0" smtClean="0">
                <a:solidFill>
                  <a:srgbClr val="FFFF00"/>
                </a:solidFill>
                <a:latin typeface="Arial Unicode MS" pitchFamily="34" charset="-128"/>
                <a:ea typeface="Arial Unicode MS" pitchFamily="34" charset="-128"/>
                <a:cs typeface="Arial Unicode MS" pitchFamily="34" charset="-128"/>
              </a:rPr>
              <a:t>sarı</a:t>
            </a:r>
            <a:r>
              <a:rPr lang="tr-TR" sz="1200" dirty="0" smtClean="0">
                <a:latin typeface="Arial Unicode MS" pitchFamily="34" charset="-128"/>
                <a:ea typeface="Arial Unicode MS" pitchFamily="34" charset="-128"/>
                <a:cs typeface="Arial Unicode MS" pitchFamily="34" charset="-128"/>
              </a:rPr>
              <a:t>; öğretmen ve veli randevuları </a:t>
            </a:r>
            <a:r>
              <a:rPr lang="tr-TR" sz="1200" b="1" dirty="0" smtClean="0">
                <a:solidFill>
                  <a:srgbClr val="00B050"/>
                </a:solidFill>
                <a:latin typeface="Arial Unicode MS" pitchFamily="34" charset="-128"/>
                <a:ea typeface="Arial Unicode MS" pitchFamily="34" charset="-128"/>
                <a:cs typeface="Arial Unicode MS" pitchFamily="34" charset="-128"/>
              </a:rPr>
              <a:t>yeşil</a:t>
            </a:r>
            <a:r>
              <a:rPr lang="tr-TR" sz="1200" dirty="0" smtClean="0">
                <a:latin typeface="Arial Unicode MS" pitchFamily="34" charset="-128"/>
                <a:ea typeface="Arial Unicode MS" pitchFamily="34" charset="-128"/>
                <a:cs typeface="Arial Unicode MS" pitchFamily="34" charset="-128"/>
              </a:rPr>
              <a:t> renkte gösterilir.</a:t>
            </a:r>
          </a:p>
        </p:txBody>
      </p:sp>
      <p:pic>
        <p:nvPicPr>
          <p:cNvPr id="24" name="23 Resim" descr="BÖLÜM-3.jpg"/>
          <p:cNvPicPr>
            <a:picLocks noChangeAspect="1"/>
          </p:cNvPicPr>
          <p:nvPr/>
        </p:nvPicPr>
        <p:blipFill>
          <a:blip r:embed="rId23"/>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1000"/>
                                        <p:tgtEl>
                                          <p:spTgt spid="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0.70"/>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0.70"/>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500"/>
                            </p:stCondLst>
                            <p:childTnLst>
                              <p:par>
                                <p:cTn id="34" presetID="12" presetClass="entr" presetSubtype="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lide(fromTop)">
                                      <p:cBhvr>
                                        <p:cTn id="36" dur="1000"/>
                                        <p:tgtEl>
                                          <p:spTgt spid="16"/>
                                        </p:tgtEl>
                                      </p:cBhvr>
                                    </p:animEffect>
                                  </p:childTnLst>
                                </p:cTn>
                              </p:par>
                            </p:childTnLst>
                          </p:cTn>
                        </p:par>
                        <p:par>
                          <p:cTn id="37" fill="hold">
                            <p:stCondLst>
                              <p:cond delay="15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slide(fromTop)">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1"/>
                                        </p:tgtEl>
                                        <p:attrNameLst>
                                          <p:attrName>style.visibility</p:attrName>
                                        </p:attrNameLst>
                                      </p:cBhvr>
                                      <p:to>
                                        <p:strVal val="visible"/>
                                      </p:to>
                                    </p:set>
                                  </p:childTnLst>
                                </p:cTn>
                              </p:par>
                            </p:childTnLst>
                          </p:cTn>
                        </p:par>
                        <p:par>
                          <p:cTn id="49" fill="hold">
                            <p:stCondLst>
                              <p:cond delay="0"/>
                            </p:stCondLst>
                            <p:childTnLst>
                              <p:par>
                                <p:cTn id="50" presetID="1" presetClass="exit" presetSubtype="0" fill="hold" nodeType="afterEffect">
                                  <p:stCondLst>
                                    <p:cond delay="0"/>
                                  </p:stCondLst>
                                  <p:childTnLst>
                                    <p:set>
                                      <p:cBhvr>
                                        <p:cTn id="51" dur="1" fill="hold">
                                          <p:stCondLst>
                                            <p:cond delay="0"/>
                                          </p:stCondLst>
                                        </p:cTn>
                                        <p:tgtEl>
                                          <p:spTgt spid="1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nodeType="clickEffect">
                                  <p:stCondLst>
                                    <p:cond delay="0"/>
                                  </p:stCondLst>
                                  <p:childTnLst>
                                    <p:set>
                                      <p:cBhvr>
                                        <p:cTn id="55" dur="1" fill="hold">
                                          <p:stCondLst>
                                            <p:cond delay="0"/>
                                          </p:stCondLst>
                                        </p:cTn>
                                        <p:tgtEl>
                                          <p:spTgt spid="2057"/>
                                        </p:tgtEl>
                                        <p:attrNameLst>
                                          <p:attrName>style.visibility</p:attrName>
                                        </p:attrNameLst>
                                      </p:cBhvr>
                                      <p:to>
                                        <p:strVal val="visible"/>
                                      </p:to>
                                    </p:set>
                                    <p:animEffect transition="in" filter="slide(fromBottom)">
                                      <p:cBhvr>
                                        <p:cTn id="56" dur="500"/>
                                        <p:tgtEl>
                                          <p:spTgt spid="2057"/>
                                        </p:tgtEl>
                                      </p:cBhvr>
                                    </p:animEffect>
                                  </p:childTnLst>
                                </p:cTn>
                              </p:par>
                            </p:childTnLst>
                          </p:cTn>
                        </p:par>
                        <p:par>
                          <p:cTn id="57" fill="hold">
                            <p:stCondLst>
                              <p:cond delay="500"/>
                            </p:stCondLst>
                            <p:childTnLst>
                              <p:par>
                                <p:cTn id="58" presetID="1" presetClass="exit" presetSubtype="0" fill="hold" nodeType="afterEffect">
                                  <p:stCondLst>
                                    <p:cond delay="0"/>
                                  </p:stCondLst>
                                  <p:childTnLst>
                                    <p:set>
                                      <p:cBhvr>
                                        <p:cTn id="59" dur="1" fill="hold">
                                          <p:stCondLst>
                                            <p:cond delay="0"/>
                                          </p:stCondLst>
                                        </p:cTn>
                                        <p:tgtEl>
                                          <p:spTgt spid="2051"/>
                                        </p:tgtEl>
                                        <p:attrNameLst>
                                          <p:attrName>style.visibility</p:attrName>
                                        </p:attrNameLst>
                                      </p:cBhvr>
                                      <p:to>
                                        <p:strVal val="hidden"/>
                                      </p:to>
                                    </p:se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0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2" presetClass="entr" presetSubtype="1"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slide(fromTop)">
                                      <p:cBhvr>
                                        <p:cTn id="67" dur="10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2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6"/>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slide(fromBottom)">
                                      <p:cBhvr>
                                        <p:cTn id="81" dur="500"/>
                                        <p:tgtEl>
                                          <p:spTgt spid="27"/>
                                        </p:tgtEl>
                                      </p:cBhvr>
                                    </p:animEffect>
                                  </p:childTnLst>
                                </p:cTn>
                              </p:par>
                              <p:par>
                                <p:cTn id="82" presetID="1"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2" presetClass="entr" presetSubtype="1" fill="hold"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slide(fromTop)">
                                      <p:cBhvr>
                                        <p:cTn id="88" dur="1000"/>
                                        <p:tgtEl>
                                          <p:spTgt spid="29"/>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childTnLst>
                          </p:cTn>
                        </p:par>
                        <p:par>
                          <p:cTn id="99" fill="hold">
                            <p:stCondLst>
                              <p:cond delay="0"/>
                            </p:stCondLst>
                            <p:childTnLst>
                              <p:par>
                                <p:cTn id="100" presetID="12" presetClass="entr" presetSubtype="4" fill="hold" nodeType="after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slide(fromBottom)">
                                      <p:cBhvr>
                                        <p:cTn id="102" dur="5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1000"/>
                                        <p:tgtEl>
                                          <p:spTgt spid="32"/>
                                        </p:tgtEl>
                                      </p:cBhvr>
                                    </p:animEffect>
                                  </p:childTnLst>
                                </p:cTn>
                              </p:par>
                            </p:childTnLst>
                          </p:cTn>
                        </p:par>
                      </p:childTnLst>
                    </p:cTn>
                  </p:par>
                  <p:par>
                    <p:cTn id="108" fill="hold">
                      <p:stCondLst>
                        <p:cond delay="indefinite"/>
                      </p:stCondLst>
                      <p:childTnLst>
                        <p:par>
                          <p:cTn id="109" fill="hold">
                            <p:stCondLst>
                              <p:cond delay="0"/>
                            </p:stCondLst>
                            <p:childTnLst>
                              <p:par>
                                <p:cTn id="110" presetID="12" presetClass="entr" presetSubtype="1" fill="hold" nodeType="click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slide(fromTop)">
                                      <p:cBhvr>
                                        <p:cTn id="112" dur="1000"/>
                                        <p:tgtEl>
                                          <p:spTgt spid="34"/>
                                        </p:tgtEl>
                                      </p:cBhvr>
                                    </p:animEffect>
                                  </p:childTnLst>
                                </p:cTn>
                              </p:par>
                              <p:par>
                                <p:cTn id="113" presetID="1" presetClass="exit" presetSubtype="0" fill="hold" nodeType="withEffect">
                                  <p:stCondLst>
                                    <p:cond delay="0"/>
                                  </p:stCondLst>
                                  <p:childTnLst>
                                    <p:set>
                                      <p:cBhvr>
                                        <p:cTn id="114" dur="1" fill="hold">
                                          <p:stCondLst>
                                            <p:cond delay="0"/>
                                          </p:stCondLst>
                                        </p:cTn>
                                        <p:tgtEl>
                                          <p:spTgt spid="3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par>
                                <p:cTn id="119" presetID="1" presetClass="exit" presetSubtype="0" fill="hold" nodeType="withEffect">
                                  <p:stCondLst>
                                    <p:cond delay="0"/>
                                  </p:stCondLst>
                                  <p:childTnLst>
                                    <p:set>
                                      <p:cBhvr>
                                        <p:cTn id="120" dur="1" fill="hold">
                                          <p:stCondLst>
                                            <p:cond delay="0"/>
                                          </p:stCondLst>
                                        </p:cTn>
                                        <p:tgtEl>
                                          <p:spTgt spid="3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061"/>
                                        </p:tgtEl>
                                        <p:attrNameLst>
                                          <p:attrName>style.visibility</p:attrName>
                                        </p:attrNameLst>
                                      </p:cBhvr>
                                      <p:to>
                                        <p:strVal val="visible"/>
                                      </p:to>
                                    </p:set>
                                  </p:childTnLst>
                                </p:cTn>
                              </p:par>
                              <p:par>
                                <p:cTn id="125" presetID="1" presetClass="exit" presetSubtype="0" fill="hold" nodeType="withEffect">
                                  <p:stCondLst>
                                    <p:cond delay="0"/>
                                  </p:stCondLst>
                                  <p:childTnLst>
                                    <p:set>
                                      <p:cBhvr>
                                        <p:cTn id="12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pic>
        <p:nvPicPr>
          <p:cNvPr id="13" name="Picture 4"/>
          <p:cNvPicPr>
            <a:picLocks noChangeAspect="1" noChangeArrowheads="1"/>
          </p:cNvPicPr>
          <p:nvPr/>
        </p:nvPicPr>
        <p:blipFill>
          <a:blip r:embed="rId4"/>
          <a:srcRect/>
          <a:stretch>
            <a:fillRect/>
          </a:stretch>
        </p:blipFill>
        <p:spPr bwMode="auto">
          <a:xfrm>
            <a:off x="2214546" y="3286130"/>
            <a:ext cx="1924050" cy="209550"/>
          </a:xfrm>
          <a:prstGeom prst="rect">
            <a:avLst/>
          </a:prstGeom>
          <a:noFill/>
          <a:ln w="9525">
            <a:noFill/>
            <a:miter lim="800000"/>
            <a:headEnd/>
            <a:tailEnd/>
          </a:ln>
          <a:effectLst/>
        </p:spPr>
      </p:pic>
      <p:pic>
        <p:nvPicPr>
          <p:cNvPr id="14" name="Picture 5"/>
          <p:cNvPicPr>
            <a:picLocks noChangeAspect="1" noChangeArrowheads="1"/>
          </p:cNvPicPr>
          <p:nvPr/>
        </p:nvPicPr>
        <p:blipFill>
          <a:blip r:embed="rId5"/>
          <a:srcRect/>
          <a:stretch>
            <a:fillRect/>
          </a:stretch>
        </p:blipFill>
        <p:spPr bwMode="auto">
          <a:xfrm>
            <a:off x="2214546" y="3286130"/>
            <a:ext cx="1952625" cy="228600"/>
          </a:xfrm>
          <a:prstGeom prst="rect">
            <a:avLst/>
          </a:prstGeom>
          <a:noFill/>
          <a:ln w="9525">
            <a:noFill/>
            <a:miter lim="800000"/>
            <a:headEnd/>
            <a:tailEnd/>
          </a:ln>
          <a:effectLst/>
        </p:spPr>
      </p:pic>
      <p:pic>
        <p:nvPicPr>
          <p:cNvPr id="15" name="Picture 7"/>
          <p:cNvPicPr>
            <a:picLocks noChangeAspect="1" noChangeArrowheads="1"/>
          </p:cNvPicPr>
          <p:nvPr/>
        </p:nvPicPr>
        <p:blipFill>
          <a:blip r:embed="rId6"/>
          <a:srcRect/>
          <a:stretch>
            <a:fillRect/>
          </a:stretch>
        </p:blipFill>
        <p:spPr bwMode="auto">
          <a:xfrm>
            <a:off x="2214546" y="1857370"/>
            <a:ext cx="6884987" cy="1409700"/>
          </a:xfrm>
          <a:prstGeom prst="rect">
            <a:avLst/>
          </a:prstGeom>
          <a:noFill/>
          <a:ln w="9525">
            <a:noFill/>
            <a:miter lim="800000"/>
            <a:headEnd/>
            <a:tailEnd/>
          </a:ln>
          <a:effectLst/>
        </p:spPr>
      </p:pic>
      <p:pic>
        <p:nvPicPr>
          <p:cNvPr id="16" name="Picture 12"/>
          <p:cNvPicPr>
            <a:picLocks noChangeAspect="1" noChangeArrowheads="1"/>
          </p:cNvPicPr>
          <p:nvPr/>
        </p:nvPicPr>
        <p:blipFill>
          <a:blip r:embed="rId7"/>
          <a:srcRect/>
          <a:stretch>
            <a:fillRect/>
          </a:stretch>
        </p:blipFill>
        <p:spPr bwMode="auto">
          <a:xfrm>
            <a:off x="2263807" y="3571892"/>
            <a:ext cx="6808787" cy="1428750"/>
          </a:xfrm>
          <a:prstGeom prst="rect">
            <a:avLst/>
          </a:prstGeom>
          <a:noFill/>
          <a:ln w="9525">
            <a:noFill/>
            <a:miter lim="800000"/>
            <a:headEnd/>
            <a:tailEnd/>
          </a:ln>
          <a:effectLst/>
        </p:spPr>
      </p:pic>
      <p:pic>
        <p:nvPicPr>
          <p:cNvPr id="17" name="Picture 2"/>
          <p:cNvPicPr>
            <a:picLocks noChangeAspect="1" noChangeArrowheads="1"/>
          </p:cNvPicPr>
          <p:nvPr/>
        </p:nvPicPr>
        <p:blipFill>
          <a:blip r:embed="rId8"/>
          <a:srcRect/>
          <a:stretch>
            <a:fillRect/>
          </a:stretch>
        </p:blipFill>
        <p:spPr bwMode="auto">
          <a:xfrm>
            <a:off x="4286248" y="4000510"/>
            <a:ext cx="1409700" cy="4762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9"/>
          <a:srcRect/>
          <a:stretch>
            <a:fillRect/>
          </a:stretch>
        </p:blipFill>
        <p:spPr bwMode="auto">
          <a:xfrm>
            <a:off x="4286248" y="4000510"/>
            <a:ext cx="1409700" cy="476250"/>
          </a:xfrm>
          <a:prstGeom prst="rect">
            <a:avLst/>
          </a:prstGeom>
          <a:noFill/>
          <a:ln w="9525">
            <a:noFill/>
            <a:miter lim="800000"/>
            <a:headEnd/>
            <a:tailEnd/>
          </a:ln>
          <a:effectLst/>
        </p:spPr>
      </p:pic>
      <p:pic>
        <p:nvPicPr>
          <p:cNvPr id="5123" name="Picture 3"/>
          <p:cNvPicPr>
            <a:picLocks noChangeAspect="1" noChangeArrowheads="1"/>
          </p:cNvPicPr>
          <p:nvPr/>
        </p:nvPicPr>
        <p:blipFill>
          <a:blip r:embed="rId10"/>
          <a:srcRect/>
          <a:stretch>
            <a:fillRect/>
          </a:stretch>
        </p:blipFill>
        <p:spPr bwMode="auto">
          <a:xfrm>
            <a:off x="4305306" y="3814772"/>
            <a:ext cx="1123950" cy="1143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11"/>
          <a:srcRect/>
          <a:stretch>
            <a:fillRect/>
          </a:stretch>
        </p:blipFill>
        <p:spPr bwMode="auto">
          <a:xfrm>
            <a:off x="4286248" y="4524390"/>
            <a:ext cx="3638550" cy="1905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2"/>
          <a:srcRect/>
          <a:stretch>
            <a:fillRect/>
          </a:stretch>
        </p:blipFill>
        <p:spPr bwMode="auto">
          <a:xfrm>
            <a:off x="4281511" y="2357436"/>
            <a:ext cx="3648075" cy="21907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13"/>
          <a:srcRect/>
          <a:stretch>
            <a:fillRect/>
          </a:stretch>
        </p:blipFill>
        <p:spPr bwMode="auto">
          <a:xfrm>
            <a:off x="7862919" y="2786064"/>
            <a:ext cx="1209675" cy="45720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4"/>
          <a:srcRect/>
          <a:stretch>
            <a:fillRect/>
          </a:stretch>
        </p:blipFill>
        <p:spPr bwMode="auto">
          <a:xfrm>
            <a:off x="4357686" y="4572014"/>
            <a:ext cx="2752725" cy="104775"/>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5"/>
          <a:srcRect/>
          <a:stretch>
            <a:fillRect/>
          </a:stretch>
        </p:blipFill>
        <p:spPr bwMode="auto">
          <a:xfrm>
            <a:off x="4286248" y="2357436"/>
            <a:ext cx="3476625" cy="228600"/>
          </a:xfrm>
          <a:prstGeom prst="rect">
            <a:avLst/>
          </a:prstGeom>
          <a:noFill/>
          <a:ln w="9525">
            <a:noFill/>
            <a:miter lim="800000"/>
            <a:headEnd/>
            <a:tailEnd/>
          </a:ln>
          <a:effectLst/>
        </p:spPr>
      </p:pic>
      <p:pic>
        <p:nvPicPr>
          <p:cNvPr id="1039" name="Picture 15"/>
          <p:cNvPicPr>
            <a:picLocks noChangeAspect="1" noChangeArrowheads="1"/>
          </p:cNvPicPr>
          <p:nvPr/>
        </p:nvPicPr>
        <p:blipFill>
          <a:blip r:embed="rId16"/>
          <a:srcRect/>
          <a:stretch>
            <a:fillRect/>
          </a:stretch>
        </p:blipFill>
        <p:spPr bwMode="auto">
          <a:xfrm>
            <a:off x="5429256" y="1643056"/>
            <a:ext cx="2238375" cy="1581150"/>
          </a:xfrm>
          <a:prstGeom prst="rect">
            <a:avLst/>
          </a:prstGeom>
          <a:noFill/>
          <a:ln w="9525">
            <a:noFill/>
            <a:miter lim="800000"/>
            <a:headEnd/>
            <a:tailEnd/>
          </a:ln>
          <a:effectLst/>
        </p:spPr>
      </p:pic>
      <p:pic>
        <p:nvPicPr>
          <p:cNvPr id="1040" name="Picture 16"/>
          <p:cNvPicPr>
            <a:picLocks noChangeAspect="1" noChangeArrowheads="1"/>
          </p:cNvPicPr>
          <p:nvPr/>
        </p:nvPicPr>
        <p:blipFill>
          <a:blip r:embed="rId17"/>
          <a:srcRect/>
          <a:stretch>
            <a:fillRect/>
          </a:stretch>
        </p:blipFill>
        <p:spPr bwMode="auto">
          <a:xfrm>
            <a:off x="4267200" y="4752992"/>
            <a:ext cx="304800" cy="247650"/>
          </a:xfrm>
          <a:prstGeom prst="rect">
            <a:avLst/>
          </a:prstGeom>
          <a:noFill/>
          <a:ln w="9525">
            <a:noFill/>
            <a:miter lim="800000"/>
            <a:headEnd/>
            <a:tailEnd/>
          </a:ln>
          <a:effectLst/>
        </p:spPr>
      </p:pic>
      <p:pic>
        <p:nvPicPr>
          <p:cNvPr id="1041" name="Picture 17"/>
          <p:cNvPicPr>
            <a:picLocks noChangeAspect="1" noChangeArrowheads="1"/>
          </p:cNvPicPr>
          <p:nvPr/>
        </p:nvPicPr>
        <p:blipFill>
          <a:blip r:embed="rId18"/>
          <a:srcRect/>
          <a:stretch>
            <a:fillRect/>
          </a:stretch>
        </p:blipFill>
        <p:spPr bwMode="auto">
          <a:xfrm>
            <a:off x="7858148" y="2786064"/>
            <a:ext cx="1247775" cy="485775"/>
          </a:xfrm>
          <a:prstGeom prst="rect">
            <a:avLst/>
          </a:prstGeom>
          <a:noFill/>
          <a:ln w="9525">
            <a:noFill/>
            <a:miter lim="800000"/>
            <a:headEnd/>
            <a:tailEnd/>
          </a:ln>
          <a:effectLst/>
        </p:spPr>
      </p:pic>
      <p:sp>
        <p:nvSpPr>
          <p:cNvPr id="20" name="19 Metin kutusu"/>
          <p:cNvSpPr txBox="1"/>
          <p:nvPr/>
        </p:nvSpPr>
        <p:spPr>
          <a:xfrm>
            <a:off x="2143108" y="857238"/>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Haftalık programda yer almayan anlık gelişen bireysel görüşme / psikolojik danışma durumlarının haftalık programa işlenmesi gerekmemektedir. Ancak bu çalışmalara ait veri girişleri yapılır.</a:t>
            </a:r>
          </a:p>
        </p:txBody>
      </p:sp>
      <p:sp>
        <p:nvSpPr>
          <p:cNvPr id="21" name="20 Metin kutusu"/>
          <p:cNvSpPr txBox="1"/>
          <p:nvPr/>
        </p:nvSpPr>
        <p:spPr>
          <a:xfrm>
            <a:off x="2143108" y="1357304"/>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Görüşme/danışma sonunda ikinci bir randevu verilecek ise randevu girişi ilgili hafta için yapılır.</a:t>
            </a:r>
          </a:p>
        </p:txBody>
      </p:sp>
      <p:pic>
        <p:nvPicPr>
          <p:cNvPr id="22" name="21 Resim" descr="BÖLÜM-3.jpg"/>
          <p:cNvPicPr>
            <a:picLocks noChangeAspect="1"/>
          </p:cNvPicPr>
          <p:nvPr/>
        </p:nvPicPr>
        <p:blipFill>
          <a:blip r:embed="rId1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1000"/>
                                        <p:tgtEl>
                                          <p:spTgt spid="2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10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strVal val="#ppt_w*0.70"/>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Effect transition="in" filter="fade">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500"/>
                            </p:stCondLst>
                            <p:childTnLst>
                              <p:par>
                                <p:cTn id="38" presetID="12" presetClass="entr" presetSubtype="1"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lide(fromTop)">
                                      <p:cBhvr>
                                        <p:cTn id="40" dur="1000"/>
                                        <p:tgtEl>
                                          <p:spTgt spid="16"/>
                                        </p:tgtEl>
                                      </p:cBhvr>
                                    </p:animEffect>
                                  </p:childTnLst>
                                </p:cTn>
                              </p:par>
                            </p:childTnLst>
                          </p:cTn>
                        </p:par>
                        <p:par>
                          <p:cTn id="41" fill="hold">
                            <p:stCondLst>
                              <p:cond delay="15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slide(fromTop)">
                                      <p:cBhvr>
                                        <p:cTn id="48" dur="10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122"/>
                                        </p:tgtEl>
                                        <p:attrNameLst>
                                          <p:attrName>style.visibility</p:attrName>
                                        </p:attrNameLst>
                                      </p:cBhvr>
                                      <p:to>
                                        <p:strVal val="visible"/>
                                      </p:to>
                                    </p:set>
                                  </p:childTnLst>
                                </p:cTn>
                              </p:par>
                            </p:childTnLst>
                          </p:cTn>
                        </p:par>
                        <p:par>
                          <p:cTn id="53" fill="hold">
                            <p:stCondLst>
                              <p:cond delay="0"/>
                            </p:stCondLst>
                            <p:childTnLst>
                              <p:par>
                                <p:cTn id="54" presetID="1" presetClass="exit" presetSubtype="0" fill="hold" nodeType="afterEffect">
                                  <p:stCondLst>
                                    <p:cond delay="0"/>
                                  </p:stCondLst>
                                  <p:childTnLst>
                                    <p:set>
                                      <p:cBhvr>
                                        <p:cTn id="55" dur="1" fill="hold">
                                          <p:stCondLst>
                                            <p:cond delay="0"/>
                                          </p:stCondLst>
                                        </p:cTn>
                                        <p:tgtEl>
                                          <p:spTgt spid="1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5123"/>
                                        </p:tgtEl>
                                        <p:attrNameLst>
                                          <p:attrName>style.visibility</p:attrName>
                                        </p:attrNameLst>
                                      </p:cBhvr>
                                      <p:to>
                                        <p:strVal val="visible"/>
                                      </p:to>
                                    </p:set>
                                    <p:animEffect transition="in" filter="slide(fromBottom)">
                                      <p:cBhvr>
                                        <p:cTn id="60" dur="500"/>
                                        <p:tgtEl>
                                          <p:spTgt spid="5123"/>
                                        </p:tgtEl>
                                      </p:cBhvr>
                                    </p:animEffect>
                                  </p:childTnLst>
                                </p:cTn>
                              </p:par>
                            </p:childTnLst>
                          </p:cTn>
                        </p:par>
                        <p:par>
                          <p:cTn id="61" fill="hold">
                            <p:stCondLst>
                              <p:cond delay="500"/>
                            </p:stCondLst>
                            <p:childTnLst>
                              <p:par>
                                <p:cTn id="62" presetID="1" presetClass="exit" presetSubtype="0" fill="hold" nodeType="afterEffect">
                                  <p:stCondLst>
                                    <p:cond delay="0"/>
                                  </p:stCondLst>
                                  <p:childTnLst>
                                    <p:set>
                                      <p:cBhvr>
                                        <p:cTn id="63" dur="1" fill="hold">
                                          <p:stCondLst>
                                            <p:cond delay="0"/>
                                          </p:stCondLst>
                                        </p:cTn>
                                        <p:tgtEl>
                                          <p:spTgt spid="5122"/>
                                        </p:tgtEl>
                                        <p:attrNameLst>
                                          <p:attrName>style.visibility</p:attrName>
                                        </p:attrNameLst>
                                      </p:cBhvr>
                                      <p:to>
                                        <p:strVal val="hidden"/>
                                      </p:to>
                                    </p:se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51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nodeType="clickEffect">
                                  <p:stCondLst>
                                    <p:cond delay="0"/>
                                  </p:stCondLst>
                                  <p:childTnLst>
                                    <p:set>
                                      <p:cBhvr>
                                        <p:cTn id="70" dur="1" fill="hold">
                                          <p:stCondLst>
                                            <p:cond delay="0"/>
                                          </p:stCondLst>
                                        </p:cTn>
                                        <p:tgtEl>
                                          <p:spTgt spid="1026"/>
                                        </p:tgtEl>
                                        <p:attrNameLst>
                                          <p:attrName>style.visibility</p:attrName>
                                        </p:attrNameLst>
                                      </p:cBhvr>
                                      <p:to>
                                        <p:strVal val="visible"/>
                                      </p:to>
                                    </p:set>
                                    <p:animEffect transition="in" filter="slide(fromBottom)">
                                      <p:cBhvr>
                                        <p:cTn id="71" dur="2000"/>
                                        <p:tgtEl>
                                          <p:spTgt spid="1026"/>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3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2" presetClass="entr" presetSubtype="1" fill="hold" nodeType="clickEffect">
                                  <p:stCondLst>
                                    <p:cond delay="0"/>
                                  </p:stCondLst>
                                  <p:childTnLst>
                                    <p:set>
                                      <p:cBhvr>
                                        <p:cTn id="79" dur="1" fill="hold">
                                          <p:stCondLst>
                                            <p:cond delay="0"/>
                                          </p:stCondLst>
                                        </p:cTn>
                                        <p:tgtEl>
                                          <p:spTgt spid="1035"/>
                                        </p:tgtEl>
                                        <p:attrNameLst>
                                          <p:attrName>style.visibility</p:attrName>
                                        </p:attrNameLst>
                                      </p:cBhvr>
                                      <p:to>
                                        <p:strVal val="visible"/>
                                      </p:to>
                                    </p:set>
                                    <p:animEffect transition="in" filter="slide(fromTop)">
                                      <p:cBhvr>
                                        <p:cTn id="80" dur="500"/>
                                        <p:tgtEl>
                                          <p:spTgt spid="1035"/>
                                        </p:tgtEl>
                                      </p:cBhvr>
                                    </p:animEffect>
                                  </p:childTnLst>
                                </p:cTn>
                              </p:par>
                            </p:childTnLst>
                          </p:cTn>
                        </p:par>
                        <p:par>
                          <p:cTn id="81" fill="hold">
                            <p:stCondLst>
                              <p:cond delay="500"/>
                            </p:stCondLst>
                            <p:childTnLst>
                              <p:par>
                                <p:cTn id="82" presetID="1" presetClass="exit" presetSubtype="0" fill="hold" nodeType="afterEffect">
                                  <p:stCondLst>
                                    <p:cond delay="0"/>
                                  </p:stCondLst>
                                  <p:childTnLst>
                                    <p:set>
                                      <p:cBhvr>
                                        <p:cTn id="83" dur="1" fill="hold">
                                          <p:stCondLst>
                                            <p:cond delay="0"/>
                                          </p:stCondLst>
                                        </p:cTn>
                                        <p:tgtEl>
                                          <p:spTgt spid="1026"/>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103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nodeType="clickEffect">
                                  <p:stCondLst>
                                    <p:cond delay="0"/>
                                  </p:stCondLst>
                                  <p:childTnLst>
                                    <p:set>
                                      <p:cBhvr>
                                        <p:cTn id="89" dur="1" fill="hold">
                                          <p:stCondLst>
                                            <p:cond delay="0"/>
                                          </p:stCondLst>
                                        </p:cTn>
                                        <p:tgtEl>
                                          <p:spTgt spid="1040"/>
                                        </p:tgtEl>
                                        <p:attrNameLst>
                                          <p:attrName>style.visibility</p:attrName>
                                        </p:attrNameLst>
                                      </p:cBhvr>
                                      <p:to>
                                        <p:strVal val="visible"/>
                                      </p:to>
                                    </p:set>
                                    <p:anim calcmode="lin" valueType="num">
                                      <p:cBhvr>
                                        <p:cTn id="90" dur="1000" fill="hold"/>
                                        <p:tgtEl>
                                          <p:spTgt spid="1040"/>
                                        </p:tgtEl>
                                        <p:attrNameLst>
                                          <p:attrName>ppt_w</p:attrName>
                                        </p:attrNameLst>
                                      </p:cBhvr>
                                      <p:tavLst>
                                        <p:tav tm="0">
                                          <p:val>
                                            <p:strVal val="#ppt_w*0.70"/>
                                          </p:val>
                                        </p:tav>
                                        <p:tav tm="100000">
                                          <p:val>
                                            <p:strVal val="#ppt_w"/>
                                          </p:val>
                                        </p:tav>
                                      </p:tavLst>
                                    </p:anim>
                                    <p:anim calcmode="lin" valueType="num">
                                      <p:cBhvr>
                                        <p:cTn id="91" dur="1000" fill="hold"/>
                                        <p:tgtEl>
                                          <p:spTgt spid="1040"/>
                                        </p:tgtEl>
                                        <p:attrNameLst>
                                          <p:attrName>ppt_h</p:attrName>
                                        </p:attrNameLst>
                                      </p:cBhvr>
                                      <p:tavLst>
                                        <p:tav tm="0">
                                          <p:val>
                                            <p:strVal val="#ppt_h"/>
                                          </p:val>
                                        </p:tav>
                                        <p:tav tm="100000">
                                          <p:val>
                                            <p:strVal val="#ppt_h"/>
                                          </p:val>
                                        </p:tav>
                                      </p:tavLst>
                                    </p:anim>
                                    <p:animEffect transition="in" filter="fade">
                                      <p:cBhvr>
                                        <p:cTn id="92" dur="1000"/>
                                        <p:tgtEl>
                                          <p:spTgt spid="1040"/>
                                        </p:tgtEl>
                                      </p:cBhvr>
                                    </p:animEffect>
                                  </p:childTnLst>
                                </p:cTn>
                              </p:par>
                            </p:childTnLst>
                          </p:cTn>
                        </p:par>
                        <p:par>
                          <p:cTn id="93" fill="hold">
                            <p:stCondLst>
                              <p:cond delay="1000"/>
                            </p:stCondLst>
                            <p:childTnLst>
                              <p:par>
                                <p:cTn id="94" presetID="55" presetClass="exit" presetSubtype="0" fill="hold" nodeType="afterEffect">
                                  <p:stCondLst>
                                    <p:cond delay="0"/>
                                  </p:stCondLst>
                                  <p:childTnLst>
                                    <p:anim calcmode="lin" valueType="num">
                                      <p:cBhvr>
                                        <p:cTn id="95" dur="1000"/>
                                        <p:tgtEl>
                                          <p:spTgt spid="1040"/>
                                        </p:tgtEl>
                                        <p:attrNameLst>
                                          <p:attrName>ppt_w</p:attrName>
                                        </p:attrNameLst>
                                      </p:cBhvr>
                                      <p:tavLst>
                                        <p:tav tm="0">
                                          <p:val>
                                            <p:strVal val="ppt_w"/>
                                          </p:val>
                                        </p:tav>
                                        <p:tav tm="100000">
                                          <p:val>
                                            <p:strVal val="ppt_w*0.70"/>
                                          </p:val>
                                        </p:tav>
                                      </p:tavLst>
                                    </p:anim>
                                    <p:anim calcmode="lin" valueType="num">
                                      <p:cBhvr>
                                        <p:cTn id="96" dur="1000"/>
                                        <p:tgtEl>
                                          <p:spTgt spid="1040"/>
                                        </p:tgtEl>
                                        <p:attrNameLst>
                                          <p:attrName>ppt_h</p:attrName>
                                        </p:attrNameLst>
                                      </p:cBhvr>
                                      <p:tavLst>
                                        <p:tav tm="0">
                                          <p:val>
                                            <p:strVal val="ppt_h"/>
                                          </p:val>
                                        </p:tav>
                                        <p:tav tm="100000">
                                          <p:val>
                                            <p:strVal val="ppt_h"/>
                                          </p:val>
                                        </p:tav>
                                      </p:tavLst>
                                    </p:anim>
                                    <p:animEffect transition="out" filter="fade">
                                      <p:cBhvr>
                                        <p:cTn id="97" dur="1000"/>
                                        <p:tgtEl>
                                          <p:spTgt spid="1040"/>
                                        </p:tgtEl>
                                      </p:cBhvr>
                                    </p:animEffect>
                                    <p:set>
                                      <p:cBhvr>
                                        <p:cTn id="98" dur="1" fill="hold">
                                          <p:stCondLst>
                                            <p:cond delay="999"/>
                                          </p:stCondLst>
                                        </p:cTn>
                                        <p:tgtEl>
                                          <p:spTgt spid="104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2" presetClass="entr" presetSubtype="1" fill="hold" nodeType="clickEffect">
                                  <p:stCondLst>
                                    <p:cond delay="0"/>
                                  </p:stCondLst>
                                  <p:childTnLst>
                                    <p:set>
                                      <p:cBhvr>
                                        <p:cTn id="102" dur="1" fill="hold">
                                          <p:stCondLst>
                                            <p:cond delay="0"/>
                                          </p:stCondLst>
                                        </p:cTn>
                                        <p:tgtEl>
                                          <p:spTgt spid="1027"/>
                                        </p:tgtEl>
                                        <p:attrNameLst>
                                          <p:attrName>style.visibility</p:attrName>
                                        </p:attrNameLst>
                                      </p:cBhvr>
                                      <p:to>
                                        <p:strVal val="visible"/>
                                      </p:to>
                                    </p:set>
                                    <p:animEffect transition="in" filter="slide(fromTop)">
                                      <p:cBhvr>
                                        <p:cTn id="103" dur="1000"/>
                                        <p:tgtEl>
                                          <p:spTgt spid="1027"/>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03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041"/>
                                        </p:tgtEl>
                                        <p:attrNameLst>
                                          <p:attrName>style.visibility</p:attrName>
                                        </p:attrNameLst>
                                      </p:cBhvr>
                                      <p:to>
                                        <p:strVal val="visible"/>
                                      </p:to>
                                    </p:set>
                                  </p:childTnLst>
                                </p:cTn>
                              </p:par>
                            </p:childTnLst>
                          </p:cTn>
                        </p:par>
                        <p:par>
                          <p:cTn id="112" fill="hold">
                            <p:stCondLst>
                              <p:cond delay="0"/>
                            </p:stCondLst>
                            <p:childTnLst>
                              <p:par>
                                <p:cTn id="113" presetID="1" presetClass="exit" presetSubtype="0" fill="hold" nodeType="afterEffect">
                                  <p:stCondLst>
                                    <p:cond delay="0"/>
                                  </p:stCondLst>
                                  <p:childTnLst>
                                    <p:set>
                                      <p:cBhvr>
                                        <p:cTn id="114" dur="1" fill="hold">
                                          <p:stCondLst>
                                            <p:cond delay="0"/>
                                          </p:stCondLst>
                                        </p:cTn>
                                        <p:tgtEl>
                                          <p:spTgt spid="10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Ram Müdürleri.jpg"/>
          <p:cNvPicPr>
            <a:picLocks noChangeAspect="1"/>
          </p:cNvPicPr>
          <p:nvPr/>
        </p:nvPicPr>
        <p:blipFill>
          <a:blip r:embed="rId3"/>
          <a:stretch>
            <a:fillRect/>
          </a:stretch>
        </p:blipFill>
        <p:spPr>
          <a:xfrm>
            <a:off x="0" y="642924"/>
            <a:ext cx="9144000" cy="4500576"/>
          </a:xfrm>
          <a:prstGeom prst="rect">
            <a:avLst/>
          </a:prstGeom>
        </p:spPr>
      </p:pic>
      <p:sp>
        <p:nvSpPr>
          <p:cNvPr id="8" name="Shape 123"/>
          <p:cNvSpPr txBox="1">
            <a:spLocks/>
          </p:cNvSpPr>
          <p:nvPr/>
        </p:nvSpPr>
        <p:spPr>
          <a:xfrm>
            <a:off x="2214546" y="803661"/>
            <a:ext cx="6786610" cy="2911098"/>
          </a:xfrm>
          <a:prstGeom prst="rect">
            <a:avLst/>
          </a:prstGeom>
        </p:spPr>
        <p:txBody>
          <a:bodyPr vert="horz">
            <a:normAutofit/>
          </a:bodyPr>
          <a:lstStyle/>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rPr>
              <a:t>RAM  MÜDÜRLERİ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Okul/kurum yıllık rehberlik programını görüntüleme, </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RAM Rehberlik Hizmetleri Bölümü tarafından verilen rehberlik hizmetlerinin raporunu görüntüleme, </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Eğitsel Değerlendirme İstek Formu görüntüleme, </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Sınıf/şube, okul bazında sorumluluk bölgesinde yer alan okul/kurumlar tarafından verilen  rehberlik hizmetleri ile özel, yerel ve genel hedeflere yönelik yapılan çalışmaların raporlarını görüntüleme.</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1" i="0" u="none" strike="noStrike" kern="1200" cap="none" spc="0" normalizeH="0" baseline="0" noProof="0" dirty="0" smtClean="0">
              <a:ln>
                <a:noFill/>
              </a:ln>
              <a:solidFill>
                <a:srgbClr val="C00000"/>
              </a:solidFill>
              <a:effectLst/>
              <a:uLnTx/>
              <a:uFillTx/>
              <a:latin typeface="Arial Narrow" pitchFamily="34" charset="0"/>
              <a:ea typeface="+mn-ea"/>
              <a:cs typeface="Arial" charset="0"/>
            </a:endParaRPr>
          </a:p>
        </p:txBody>
      </p:sp>
      <p:pic>
        <p:nvPicPr>
          <p:cNvPr id="4" name="3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2" presetClass="entr" presetSubtype="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slide(fromTop)">
                                      <p:cBhvr>
                                        <p:cTn id="11" dur="1000"/>
                                        <p:tgtEl>
                                          <p:spTgt spid="8">
                                            <p:txEl>
                                              <p:pRg st="0" end="0"/>
                                            </p:txEl>
                                          </p:spTgt>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000"/>
                                        <p:tgtEl>
                                          <p:spTgt spid="8">
                                            <p:txEl>
                                              <p:pRg st="2" end="2"/>
                                            </p:txEl>
                                          </p:spTgt>
                                        </p:tgtEl>
                                      </p:cBhvr>
                                    </p:animEffect>
                                    <p:anim calcmode="lin" valueType="num">
                                      <p:cBhvr>
                                        <p:cTn id="16" dur="2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7" dur="2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2000"/>
                                        <p:tgtEl>
                                          <p:spTgt spid="8">
                                            <p:txEl>
                                              <p:pRg st="4" end="4"/>
                                            </p:txEl>
                                          </p:spTgt>
                                        </p:tgtEl>
                                      </p:cBhvr>
                                    </p:animEffect>
                                    <p:anim calcmode="lin" valueType="num">
                                      <p:cBhvr>
                                        <p:cTn id="22" dur="2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2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24" fill="hold">
                            <p:stCondLst>
                              <p:cond delay="7000"/>
                            </p:stCondLst>
                            <p:childTnLst>
                              <p:par>
                                <p:cTn id="25" presetID="42" presetClass="entr" presetSubtype="0" fill="hold" nodeType="after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2000"/>
                                        <p:tgtEl>
                                          <p:spTgt spid="8">
                                            <p:txEl>
                                              <p:pRg st="6" end="6"/>
                                            </p:txEl>
                                          </p:spTgt>
                                        </p:tgtEl>
                                      </p:cBhvr>
                                    </p:animEffect>
                                    <p:anim calcmode="lin" valueType="num">
                                      <p:cBhvr>
                                        <p:cTn id="28" dur="2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9" dur="2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30" fill="hold">
                            <p:stCondLst>
                              <p:cond delay="9000"/>
                            </p:stCondLst>
                            <p:childTnLst>
                              <p:par>
                                <p:cTn id="31" presetID="42" presetClass="entr" presetSubtype="0" fill="hold" nodeType="after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2000"/>
                                        <p:tgtEl>
                                          <p:spTgt spid="8">
                                            <p:txEl>
                                              <p:pRg st="8" end="8"/>
                                            </p:txEl>
                                          </p:spTgt>
                                        </p:tgtEl>
                                      </p:cBhvr>
                                    </p:animEffect>
                                    <p:anim calcmode="lin" valueType="num">
                                      <p:cBhvr>
                                        <p:cTn id="34" dur="2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35" dur="2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sp>
        <p:nvSpPr>
          <p:cNvPr id="14" name="13 Metin kutusu"/>
          <p:cNvSpPr txBox="1"/>
          <p:nvPr/>
        </p:nvSpPr>
        <p:spPr>
          <a:xfrm>
            <a:off x="1214414" y="160717"/>
            <a:ext cx="7072362" cy="338554"/>
          </a:xfrm>
          <a:prstGeom prst="rect">
            <a:avLst/>
          </a:prstGeom>
          <a:noFill/>
        </p:spPr>
        <p:txBody>
          <a:bodyPr wrap="square" rtlCol="0">
            <a:spAutoFit/>
          </a:bodyPr>
          <a:lstStyle/>
          <a:p>
            <a:r>
              <a:rPr lang="pl-PL" sz="1600" b="1" dirty="0" smtClean="0">
                <a:solidFill>
                  <a:schemeClr val="bg1"/>
                </a:solidFill>
                <a:latin typeface="Arial Narrow" pitchFamily="34" charset="0"/>
              </a:rPr>
              <a:t>3.2.</a:t>
            </a:r>
            <a:r>
              <a:rPr lang="tr-TR" sz="1600" b="1" dirty="0" smtClean="0">
                <a:solidFill>
                  <a:schemeClr val="bg1"/>
                </a:solidFill>
                <a:latin typeface="Arial Narrow" pitchFamily="34" charset="0"/>
              </a:rPr>
              <a:t>6</a:t>
            </a:r>
            <a:r>
              <a:rPr lang="pl-PL" sz="1600" b="1" dirty="0" smtClean="0">
                <a:solidFill>
                  <a:schemeClr val="bg1"/>
                </a:solidFill>
                <a:latin typeface="Arial Narrow" pitchFamily="34" charset="0"/>
              </a:rPr>
              <a:t>. Haftalık </a:t>
            </a:r>
            <a:r>
              <a:rPr lang="tr-TR" sz="1600" b="1" dirty="0" smtClean="0">
                <a:solidFill>
                  <a:schemeClr val="bg1"/>
                </a:solidFill>
                <a:latin typeface="Arial Narrow" pitchFamily="34" charset="0"/>
              </a:rPr>
              <a:t> </a:t>
            </a:r>
            <a:r>
              <a:rPr lang="pl-PL" sz="1600" b="1" dirty="0" smtClean="0">
                <a:solidFill>
                  <a:schemeClr val="bg1"/>
                </a:solidFill>
                <a:latin typeface="Arial Narrow" pitchFamily="34" charset="0"/>
              </a:rPr>
              <a:t>Program </a:t>
            </a:r>
            <a:r>
              <a:rPr lang="tr-TR" sz="1600" b="1" dirty="0" smtClean="0">
                <a:solidFill>
                  <a:schemeClr val="bg1"/>
                </a:solidFill>
                <a:latin typeface="Arial Narrow" pitchFamily="34" charset="0"/>
              </a:rPr>
              <a:t> Güncelleme</a:t>
            </a:r>
            <a:endParaRPr lang="tr-TR" sz="1600" b="1" dirty="0">
              <a:solidFill>
                <a:schemeClr val="bg1"/>
              </a:solidFill>
              <a:latin typeface="Arial Narrow" pitchFamily="34" charset="0"/>
            </a:endParaRPr>
          </a:p>
        </p:txBody>
      </p:sp>
      <p:pic>
        <p:nvPicPr>
          <p:cNvPr id="7" name="Picture 3"/>
          <p:cNvPicPr>
            <a:picLocks noChangeAspect="1" noChangeArrowheads="1"/>
          </p:cNvPicPr>
          <p:nvPr/>
        </p:nvPicPr>
        <p:blipFill>
          <a:blip r:embed="rId4"/>
          <a:srcRect/>
          <a:stretch>
            <a:fillRect/>
          </a:stretch>
        </p:blipFill>
        <p:spPr bwMode="auto">
          <a:xfrm>
            <a:off x="2214546" y="1857370"/>
            <a:ext cx="6829425" cy="2457450"/>
          </a:xfrm>
          <a:prstGeom prst="rect">
            <a:avLst/>
          </a:prstGeom>
          <a:noFill/>
          <a:ln w="9525">
            <a:noFill/>
            <a:miter lim="800000"/>
            <a:headEnd/>
            <a:tailEnd/>
          </a:ln>
          <a:effectLst/>
        </p:spPr>
      </p:pic>
      <p:pic>
        <p:nvPicPr>
          <p:cNvPr id="10" name="Picture 15"/>
          <p:cNvPicPr>
            <a:picLocks noChangeAspect="1" noChangeArrowheads="1"/>
          </p:cNvPicPr>
          <p:nvPr/>
        </p:nvPicPr>
        <p:blipFill>
          <a:blip r:embed="rId5"/>
          <a:srcRect/>
          <a:stretch>
            <a:fillRect/>
          </a:stretch>
        </p:blipFill>
        <p:spPr bwMode="auto">
          <a:xfrm>
            <a:off x="6467497" y="2357436"/>
            <a:ext cx="1247775" cy="1143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6"/>
          <a:srcRect/>
          <a:stretch>
            <a:fillRect/>
          </a:stretch>
        </p:blipFill>
        <p:spPr bwMode="auto">
          <a:xfrm>
            <a:off x="5986488" y="2919426"/>
            <a:ext cx="2228850" cy="15811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7"/>
          <a:srcRect/>
          <a:stretch>
            <a:fillRect/>
          </a:stretch>
        </p:blipFill>
        <p:spPr bwMode="auto">
          <a:xfrm>
            <a:off x="2643197" y="2038355"/>
            <a:ext cx="3286125" cy="1247775"/>
          </a:xfrm>
          <a:prstGeom prst="rect">
            <a:avLst/>
          </a:prstGeom>
          <a:noFill/>
          <a:ln w="9525">
            <a:noFill/>
            <a:miter lim="800000"/>
            <a:headEnd/>
            <a:tailEnd/>
          </a:ln>
          <a:effectLst/>
        </p:spPr>
      </p:pic>
      <p:sp>
        <p:nvSpPr>
          <p:cNvPr id="11" name="10 Metin kutusu"/>
          <p:cNvSpPr txBox="1"/>
          <p:nvPr/>
        </p:nvSpPr>
        <p:spPr>
          <a:xfrm>
            <a:off x="2143108" y="857238"/>
            <a:ext cx="7000892" cy="461665"/>
          </a:xfrm>
          <a:prstGeom prst="rect">
            <a:avLst/>
          </a:prstGeom>
          <a:noFill/>
        </p:spPr>
        <p:txBody>
          <a:bodyPr wrap="square" rtlCol="0">
            <a:spAutoFit/>
          </a:bodyPr>
          <a:lstStyle/>
          <a:p>
            <a:pPr algn="just"/>
            <a:r>
              <a:rPr lang="tr-TR" sz="1200" b="1" dirty="0" smtClean="0">
                <a:latin typeface="Arial Unicode MS" pitchFamily="34" charset="-128"/>
                <a:ea typeface="Arial Unicode MS" pitchFamily="34" charset="-128"/>
                <a:cs typeface="Arial Unicode MS" pitchFamily="34" charset="-128"/>
              </a:rPr>
              <a:t>"Yıllık Programda Girilen Çalışmalar" </a:t>
            </a:r>
            <a:r>
              <a:rPr lang="tr-TR" sz="1200" dirty="0" smtClean="0">
                <a:latin typeface="Arial Unicode MS" pitchFamily="34" charset="-128"/>
                <a:ea typeface="Arial Unicode MS" pitchFamily="34" charset="-128"/>
                <a:cs typeface="Arial Unicode MS" pitchFamily="34" charset="-128"/>
              </a:rPr>
              <a:t>tablosunda yer almayan bir çalışma haftalık programa doğrudan eklenemez.</a:t>
            </a:r>
          </a:p>
        </p:txBody>
      </p:sp>
      <p:sp>
        <p:nvSpPr>
          <p:cNvPr id="12" name="11 Metin kutusu"/>
          <p:cNvSpPr txBox="1"/>
          <p:nvPr/>
        </p:nvSpPr>
        <p:spPr>
          <a:xfrm>
            <a:off x="2143108" y="1285866"/>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Haftalık programa yeni bir faaliyet eklemek için öncelikle ilgili çalışmanın yıllık rehberlik programına eklenmesi gerekmektedir. (Yıllık rehberlik programı başlığı altında açıklanmıştır). </a:t>
            </a:r>
          </a:p>
        </p:txBody>
      </p:sp>
      <p:pic>
        <p:nvPicPr>
          <p:cNvPr id="13" name="12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1000" fill="hold"/>
                                        <p:tgtEl>
                                          <p:spTgt spid="14">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4">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childTnLst>
                                </p:cTn>
                              </p:par>
                            </p:childTnLst>
                          </p:cTn>
                        </p:par>
                        <p:par>
                          <p:cTn id="24" fill="hold">
                            <p:stCondLst>
                              <p:cond delay="400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lide(fromTop)">
                                      <p:cBhvr>
                                        <p:cTn id="31" dur="500"/>
                                        <p:tgtEl>
                                          <p:spTgt spid="10"/>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50"/>
                                        </p:tgtEl>
                                        <p:attrNameLst>
                                          <p:attrName>style.visibility</p:attrName>
                                        </p:attrNameLst>
                                      </p:cBhvr>
                                      <p:to>
                                        <p:strVal val="hidden"/>
                                      </p:to>
                                    </p:set>
                                  </p:childTnLst>
                                </p:cTn>
                              </p:par>
                            </p:childTnLst>
                          </p:cTn>
                        </p:par>
                        <p:par>
                          <p:cTn id="47" fill="hold">
                            <p:stCondLst>
                              <p:cond delay="0"/>
                            </p:stCondLst>
                            <p:childTnLst>
                              <p:par>
                                <p:cTn id="48" presetID="1" presetClass="exit" presetSubtype="0" fill="hold" nodeType="afterEffect">
                                  <p:stCondLst>
                                    <p:cond delay="0"/>
                                  </p:stCondLst>
                                  <p:childTnLst>
                                    <p:set>
                                      <p:cBhvr>
                                        <p:cTn id="4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pic>
        <p:nvPicPr>
          <p:cNvPr id="7" name="Picture 3"/>
          <p:cNvPicPr>
            <a:picLocks noChangeAspect="1" noChangeArrowheads="1"/>
          </p:cNvPicPr>
          <p:nvPr/>
        </p:nvPicPr>
        <p:blipFill>
          <a:blip r:embed="rId4"/>
          <a:srcRect/>
          <a:stretch>
            <a:fillRect/>
          </a:stretch>
        </p:blipFill>
        <p:spPr bwMode="auto">
          <a:xfrm>
            <a:off x="2214546" y="2285998"/>
            <a:ext cx="6829425" cy="2457450"/>
          </a:xfrm>
          <a:prstGeom prst="rect">
            <a:avLst/>
          </a:prstGeom>
          <a:noFill/>
          <a:ln w="9525">
            <a:noFill/>
            <a:miter lim="800000"/>
            <a:headEnd/>
            <a:tailEnd/>
          </a:ln>
          <a:effectLst/>
        </p:spPr>
      </p:pic>
      <p:pic>
        <p:nvPicPr>
          <p:cNvPr id="10" name="Picture 15"/>
          <p:cNvPicPr>
            <a:picLocks noChangeAspect="1" noChangeArrowheads="1"/>
          </p:cNvPicPr>
          <p:nvPr/>
        </p:nvPicPr>
        <p:blipFill>
          <a:blip r:embed="rId5"/>
          <a:srcRect/>
          <a:stretch>
            <a:fillRect/>
          </a:stretch>
        </p:blipFill>
        <p:spPr bwMode="auto">
          <a:xfrm>
            <a:off x="6467497" y="2786064"/>
            <a:ext cx="1247775" cy="1143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6"/>
          <a:srcRect/>
          <a:stretch>
            <a:fillRect/>
          </a:stretch>
        </p:blipFill>
        <p:spPr bwMode="auto">
          <a:xfrm>
            <a:off x="5986488" y="3348054"/>
            <a:ext cx="2228850" cy="15811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7"/>
          <a:srcRect/>
          <a:stretch>
            <a:fillRect/>
          </a:stretch>
        </p:blipFill>
        <p:spPr bwMode="auto">
          <a:xfrm>
            <a:off x="2643197" y="2466983"/>
            <a:ext cx="3286125" cy="1247775"/>
          </a:xfrm>
          <a:prstGeom prst="rect">
            <a:avLst/>
          </a:prstGeom>
          <a:noFill/>
          <a:ln w="9525">
            <a:noFill/>
            <a:miter lim="800000"/>
            <a:headEnd/>
            <a:tailEnd/>
          </a:ln>
          <a:effectLst/>
        </p:spPr>
      </p:pic>
      <p:sp>
        <p:nvSpPr>
          <p:cNvPr id="11" name="10 Metin kutusu"/>
          <p:cNvSpPr txBox="1"/>
          <p:nvPr/>
        </p:nvSpPr>
        <p:spPr>
          <a:xfrm>
            <a:off x="2143108" y="857238"/>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Haftalık program girişi ekranında boş hücre içine yazı yazılarak faaliyet girişi yapılmasına izin verilmemektedir.</a:t>
            </a:r>
          </a:p>
        </p:txBody>
      </p:sp>
      <p:sp>
        <p:nvSpPr>
          <p:cNvPr id="12" name="11 Metin kutusu"/>
          <p:cNvSpPr txBox="1"/>
          <p:nvPr/>
        </p:nvSpPr>
        <p:spPr>
          <a:xfrm>
            <a:off x="2143108" y="1357304"/>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Faaliyet eklenmeye çalışıldığında </a:t>
            </a:r>
            <a:r>
              <a:rPr lang="tr-TR" sz="1200" b="1" dirty="0" smtClean="0">
                <a:latin typeface="Arial Unicode MS" pitchFamily="34" charset="-128"/>
                <a:ea typeface="Arial Unicode MS" pitchFamily="34" charset="-128"/>
                <a:cs typeface="Arial Unicode MS" pitchFamily="34" charset="-128"/>
              </a:rPr>
              <a:t>"Çalışma Ekleme" </a:t>
            </a:r>
            <a:r>
              <a:rPr lang="tr-TR" sz="1200" dirty="0" smtClean="0">
                <a:latin typeface="Arial Unicode MS" pitchFamily="34" charset="-128"/>
                <a:ea typeface="Arial Unicode MS" pitchFamily="34" charset="-128"/>
                <a:cs typeface="Arial Unicode MS" pitchFamily="34" charset="-128"/>
              </a:rPr>
              <a:t>penceresinde çalışma adı ve açıklama bölümleri </a:t>
            </a:r>
            <a:r>
              <a:rPr lang="tr-TR" sz="1200" b="1" dirty="0" smtClean="0">
                <a:latin typeface="Arial Unicode MS" pitchFamily="34" charset="-128"/>
                <a:ea typeface="Arial Unicode MS" pitchFamily="34" charset="-128"/>
                <a:cs typeface="Arial Unicode MS" pitchFamily="34" charset="-128"/>
              </a:rPr>
              <a:t>boş</a:t>
            </a:r>
            <a:r>
              <a:rPr lang="tr-TR" sz="1200" dirty="0" smtClean="0">
                <a:latin typeface="Arial Unicode MS" pitchFamily="34" charset="-128"/>
                <a:ea typeface="Arial Unicode MS" pitchFamily="34" charset="-128"/>
                <a:cs typeface="Arial Unicode MS" pitchFamily="34" charset="-128"/>
              </a:rPr>
              <a:t> olarak açılır ve çalışma eklenemez. Randevu ekleme silme işlemi yapılabilir.</a:t>
            </a:r>
          </a:p>
        </p:txBody>
      </p:sp>
      <p:pic>
        <p:nvPicPr>
          <p:cNvPr id="9" name="8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childTnLst>
                                </p:cTn>
                              </p:par>
                            </p:childTnLst>
                          </p:cTn>
                        </p:par>
                        <p:par>
                          <p:cTn id="18" fill="hold">
                            <p:stCondLst>
                              <p:cond delay="300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Top)">
                                      <p:cBhvr>
                                        <p:cTn id="25" dur="500"/>
                                        <p:tgtEl>
                                          <p:spTgt spid="10"/>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05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hidden"/>
                                      </p:to>
                                    </p:set>
                                  </p:childTnLst>
                                </p:cTn>
                              </p:par>
                            </p:childTnLst>
                          </p:cTn>
                        </p:par>
                        <p:par>
                          <p:cTn id="41" fill="hold">
                            <p:stCondLst>
                              <p:cond delay="0"/>
                            </p:stCondLst>
                            <p:childTnLst>
                              <p:par>
                                <p:cTn id="42" presetID="1" presetClass="exit" presetSubtype="0" fill="hold" nodeType="afterEffect">
                                  <p:stCondLst>
                                    <p:cond delay="0"/>
                                  </p:stCondLst>
                                  <p:childTnLst>
                                    <p:set>
                                      <p:cBhvr>
                                        <p:cTn id="43"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pic>
        <p:nvPicPr>
          <p:cNvPr id="10" name="Picture 3"/>
          <p:cNvPicPr>
            <a:picLocks noChangeAspect="1" noChangeArrowheads="1"/>
          </p:cNvPicPr>
          <p:nvPr/>
        </p:nvPicPr>
        <p:blipFill>
          <a:blip r:embed="rId4"/>
          <a:srcRect/>
          <a:stretch>
            <a:fillRect/>
          </a:stretch>
        </p:blipFill>
        <p:spPr bwMode="auto">
          <a:xfrm>
            <a:off x="2214546" y="2328878"/>
            <a:ext cx="6829425" cy="2457450"/>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a:srcRect/>
          <a:stretch>
            <a:fillRect/>
          </a:stretch>
        </p:blipFill>
        <p:spPr bwMode="auto">
          <a:xfrm>
            <a:off x="2590795" y="3371858"/>
            <a:ext cx="1266825" cy="342900"/>
          </a:xfrm>
          <a:prstGeom prst="rect">
            <a:avLst/>
          </a:prstGeom>
          <a:noFill/>
          <a:ln w="9525">
            <a:noFill/>
            <a:miter lim="800000"/>
            <a:headEnd/>
            <a:tailEnd/>
          </a:ln>
          <a:effectLst/>
        </p:spPr>
      </p:pic>
      <p:pic>
        <p:nvPicPr>
          <p:cNvPr id="3079" name="Picture 7"/>
          <p:cNvPicPr>
            <a:picLocks noChangeAspect="1" noChangeArrowheads="1"/>
          </p:cNvPicPr>
          <p:nvPr/>
        </p:nvPicPr>
        <p:blipFill>
          <a:blip r:embed="rId6"/>
          <a:srcRect/>
          <a:stretch>
            <a:fillRect/>
          </a:stretch>
        </p:blipFill>
        <p:spPr bwMode="auto">
          <a:xfrm>
            <a:off x="4000496" y="2285998"/>
            <a:ext cx="4276725" cy="2371725"/>
          </a:xfrm>
          <a:prstGeom prst="rect">
            <a:avLst/>
          </a:prstGeom>
          <a:noFill/>
          <a:ln w="9525">
            <a:noFill/>
            <a:miter lim="800000"/>
            <a:headEnd/>
            <a:tailEnd/>
          </a:ln>
          <a:effectLst/>
        </p:spPr>
      </p:pic>
      <p:sp>
        <p:nvSpPr>
          <p:cNvPr id="11" name="10 Metin kutusu"/>
          <p:cNvSpPr txBox="1"/>
          <p:nvPr/>
        </p:nvSpPr>
        <p:spPr>
          <a:xfrm>
            <a:off x="2143108" y="85723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Daha önceden planlanan bir çalışmayı silmek için o çalışmanın üzerine farenin sol tuşuyla tıklanır.</a:t>
            </a:r>
          </a:p>
        </p:txBody>
      </p:sp>
      <p:sp>
        <p:nvSpPr>
          <p:cNvPr id="12" name="11 Metin kutusu"/>
          <p:cNvSpPr txBox="1"/>
          <p:nvPr/>
        </p:nvSpPr>
        <p:spPr>
          <a:xfrm>
            <a:off x="2143108" y="1142990"/>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Çalışma Güncelle/Sil penceresi açılır.</a:t>
            </a:r>
          </a:p>
        </p:txBody>
      </p:sp>
      <p:sp>
        <p:nvSpPr>
          <p:cNvPr id="13" name="12 Metin kutusu"/>
          <p:cNvSpPr txBox="1"/>
          <p:nvPr/>
        </p:nvSpPr>
        <p:spPr>
          <a:xfrm>
            <a:off x="2143108" y="1428742"/>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Bu pencere; faaliyetin kimlerle yapılacağı / faaliyet adı, faaliyete ilişkin açıklama / sınıf bilgileri ve çalışmanın neden zamanında yapılamadığı bilgilerini içerir. </a:t>
            </a:r>
          </a:p>
        </p:txBody>
      </p:sp>
      <p:sp>
        <p:nvSpPr>
          <p:cNvPr id="14" name="13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Çalışma Güncelleme/Silme: </a:t>
            </a:r>
            <a:r>
              <a:rPr lang="tr-TR" sz="1200" dirty="0" smtClean="0">
                <a:latin typeface="Arial Unicode MS" pitchFamily="34" charset="-128"/>
                <a:ea typeface="Arial Unicode MS" pitchFamily="34" charset="-128"/>
                <a:cs typeface="Arial Unicode MS" pitchFamily="34" charset="-128"/>
              </a:rPr>
              <a:t>Haftalık programda takvim üzerine yerleştirilmiş kapalı saat, öğrenci/veli randevusu ya da yıllık rehberlik programına ait çalışmalar takvimden silinebilir, başka bir gün ya da saate kaydırılabilir.</a:t>
            </a:r>
          </a:p>
        </p:txBody>
      </p:sp>
      <p:pic>
        <p:nvPicPr>
          <p:cNvPr id="15" name="14 Resim" descr="BÖLÜM-3.jpg"/>
          <p:cNvPicPr>
            <a:picLocks noChangeAspect="1"/>
          </p:cNvPicPr>
          <p:nvPr/>
        </p:nvPicPr>
        <p:blipFill>
          <a:blip r:embed="rId7"/>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10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nodeType="afterEffect">
                                  <p:stCondLst>
                                    <p:cond delay="0"/>
                                  </p:stCondLst>
                                  <p:childTnLst>
                                    <p:set>
                                      <p:cBhvr>
                                        <p:cTn id="32" dur="1" fill="hold">
                                          <p:stCondLst>
                                            <p:cond delay="0"/>
                                          </p:stCondLst>
                                        </p:cTn>
                                        <p:tgtEl>
                                          <p:spTgt spid="3078"/>
                                        </p:tgtEl>
                                        <p:attrNameLst>
                                          <p:attrName>style.visibility</p:attrName>
                                        </p:attrNameLst>
                                      </p:cBhvr>
                                      <p:to>
                                        <p:strVal val="visible"/>
                                      </p:to>
                                    </p:set>
                                    <p:animEffect transition="in" filter="fade">
                                      <p:cBhvr>
                                        <p:cTn id="33" dur="1000"/>
                                        <p:tgtEl>
                                          <p:spTgt spid="307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07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079"/>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30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pic>
        <p:nvPicPr>
          <p:cNvPr id="11" name="Picture 7"/>
          <p:cNvPicPr>
            <a:picLocks noChangeAspect="1" noChangeArrowheads="1"/>
          </p:cNvPicPr>
          <p:nvPr/>
        </p:nvPicPr>
        <p:blipFill>
          <a:blip r:embed="rId4"/>
          <a:srcRect/>
          <a:stretch>
            <a:fillRect/>
          </a:stretch>
        </p:blipFill>
        <p:spPr bwMode="auto">
          <a:xfrm>
            <a:off x="2214546" y="2714626"/>
            <a:ext cx="6884987" cy="1409700"/>
          </a:xfrm>
          <a:prstGeom prst="rect">
            <a:avLst/>
          </a:prstGeom>
          <a:noFill/>
          <a:ln w="9525">
            <a:noFill/>
            <a:miter lim="800000"/>
            <a:headEnd/>
            <a:tailEnd/>
          </a:ln>
          <a:effectLst/>
        </p:spPr>
      </p:pic>
      <p:pic>
        <p:nvPicPr>
          <p:cNvPr id="12" name="Picture 6"/>
          <p:cNvPicPr>
            <a:picLocks noChangeAspect="1" noChangeArrowheads="1"/>
          </p:cNvPicPr>
          <p:nvPr/>
        </p:nvPicPr>
        <p:blipFill>
          <a:blip r:embed="rId5"/>
          <a:srcRect/>
          <a:stretch>
            <a:fillRect/>
          </a:stretch>
        </p:blipFill>
        <p:spPr bwMode="auto">
          <a:xfrm>
            <a:off x="2714612" y="3643320"/>
            <a:ext cx="1266825" cy="428628"/>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a:srcRect/>
          <a:stretch>
            <a:fillRect/>
          </a:stretch>
        </p:blipFill>
        <p:spPr bwMode="auto">
          <a:xfrm>
            <a:off x="2214546" y="4286263"/>
            <a:ext cx="2276475" cy="142875"/>
          </a:xfrm>
          <a:prstGeom prst="rect">
            <a:avLst/>
          </a:prstGeom>
          <a:noFill/>
          <a:ln w="9525">
            <a:noFill/>
            <a:miter lim="800000"/>
            <a:headEnd/>
            <a:tailEnd/>
          </a:ln>
          <a:effectLst/>
        </p:spPr>
      </p:pic>
      <p:pic>
        <p:nvPicPr>
          <p:cNvPr id="4102" name="Picture 6"/>
          <p:cNvPicPr>
            <a:picLocks noChangeAspect="1" noChangeArrowheads="1"/>
          </p:cNvPicPr>
          <p:nvPr/>
        </p:nvPicPr>
        <p:blipFill>
          <a:blip r:embed="rId7"/>
          <a:srcRect/>
          <a:stretch>
            <a:fillRect/>
          </a:stretch>
        </p:blipFill>
        <p:spPr bwMode="auto">
          <a:xfrm>
            <a:off x="2214546" y="4429138"/>
            <a:ext cx="6886575" cy="542925"/>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a:srcRect/>
          <a:stretch>
            <a:fillRect/>
          </a:stretch>
        </p:blipFill>
        <p:spPr bwMode="auto">
          <a:xfrm>
            <a:off x="2214546" y="4429138"/>
            <a:ext cx="6886575" cy="5334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9"/>
          <a:srcRect/>
          <a:stretch>
            <a:fillRect/>
          </a:stretch>
        </p:blipFill>
        <p:spPr bwMode="auto">
          <a:xfrm>
            <a:off x="4714876" y="2428874"/>
            <a:ext cx="4276725" cy="1819275"/>
          </a:xfrm>
          <a:prstGeom prst="rect">
            <a:avLst/>
          </a:prstGeom>
          <a:noFill/>
          <a:ln w="9525">
            <a:noFill/>
            <a:miter lim="800000"/>
            <a:headEnd/>
            <a:tailEnd/>
          </a:ln>
          <a:effectLst/>
        </p:spPr>
      </p:pic>
      <p:sp>
        <p:nvSpPr>
          <p:cNvPr id="13" name="12 Metin kutusu"/>
          <p:cNvSpPr txBox="1"/>
          <p:nvPr/>
        </p:nvSpPr>
        <p:spPr>
          <a:xfrm>
            <a:off x="2143108" y="857238"/>
            <a:ext cx="7000892" cy="646331"/>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Eğer yıllık rehberlik programında planlanan bir çalışma için silme işlemi gerçekleştiriliyor ise o çalışma sadece haftalık program çizelgesinde silinmiş olur, </a:t>
            </a:r>
            <a:r>
              <a:rPr lang="tr-TR" sz="1200" b="1" dirty="0" smtClean="0">
                <a:latin typeface="Arial Unicode MS" pitchFamily="34" charset="-128"/>
                <a:ea typeface="Arial Unicode MS" pitchFamily="34" charset="-128"/>
                <a:cs typeface="Arial Unicode MS" pitchFamily="34" charset="-128"/>
              </a:rPr>
              <a:t>"Yıllık Programa Girilen Çalışmalar“ </a:t>
            </a:r>
            <a:r>
              <a:rPr lang="tr-TR" sz="1200" dirty="0" smtClean="0">
                <a:latin typeface="Arial Unicode MS" pitchFamily="34" charset="-128"/>
                <a:ea typeface="Arial Unicode MS" pitchFamily="34" charset="-128"/>
                <a:cs typeface="Arial Unicode MS" pitchFamily="34" charset="-128"/>
              </a:rPr>
              <a:t>tablosunda görünmeye devam eder.</a:t>
            </a:r>
          </a:p>
        </p:txBody>
      </p:sp>
      <p:sp>
        <p:nvSpPr>
          <p:cNvPr id="17" name="16 Metin kutusu"/>
          <p:cNvSpPr txBox="1"/>
          <p:nvPr/>
        </p:nvSpPr>
        <p:spPr>
          <a:xfrm>
            <a:off x="2143108" y="1467143"/>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Ancak ilgili çalışma artık haftalık programda yer almadığı için </a:t>
            </a:r>
            <a:r>
              <a:rPr lang="tr-TR" sz="1200" b="1" dirty="0" smtClean="0">
                <a:latin typeface="Arial Unicode MS" pitchFamily="34" charset="-128"/>
                <a:ea typeface="Arial Unicode MS" pitchFamily="34" charset="-128"/>
                <a:cs typeface="Arial Unicode MS" pitchFamily="34" charset="-128"/>
              </a:rPr>
              <a:t>“Yıllık Programa Girilen Çalışmalar” </a:t>
            </a:r>
            <a:r>
              <a:rPr lang="tr-TR" sz="1200" dirty="0" smtClean="0">
                <a:latin typeface="Arial Unicode MS" pitchFamily="34" charset="-128"/>
                <a:ea typeface="Arial Unicode MS" pitchFamily="34" charset="-128"/>
                <a:cs typeface="Arial Unicode MS" pitchFamily="34" charset="-128"/>
              </a:rPr>
              <a:t>tablosunda  sarı renkte değil, normal görünür. </a:t>
            </a:r>
          </a:p>
        </p:txBody>
      </p:sp>
      <p:sp>
        <p:nvSpPr>
          <p:cNvPr id="18" name="17 Metin kutusu"/>
          <p:cNvSpPr txBox="1"/>
          <p:nvPr/>
        </p:nvSpPr>
        <p:spPr>
          <a:xfrm>
            <a:off x="2143108" y="1928808"/>
            <a:ext cx="7000892" cy="646331"/>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Böylece çalışma yeniden yapılmak istenen gün ve saate eklenebilir. Eğer çalışma bu hafta içinde hiç yapılmayacak ise haftalık program ekranından kalkması için yıllık program girişi ekranından silinmesi gerekmektedir.</a:t>
            </a:r>
          </a:p>
        </p:txBody>
      </p:sp>
      <p:pic>
        <p:nvPicPr>
          <p:cNvPr id="14" name="13 Resim" descr="BÖLÜM-3.jpg"/>
          <p:cNvPicPr>
            <a:picLocks noChangeAspect="1"/>
          </p:cNvPicPr>
          <p:nvPr/>
        </p:nvPicPr>
        <p:blipFill>
          <a:blip r:embed="rId10"/>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1000"/>
                                        <p:tgtEl>
                                          <p:spTgt spid="17">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1000"/>
                                        <p:tgtEl>
                                          <p:spTgt spid="18">
                                            <p:txEl>
                                              <p:pRg st="0" end="0"/>
                                            </p:txEl>
                                          </p:spTgt>
                                        </p:tgtEl>
                                      </p:cBhvr>
                                    </p:animEffect>
                                  </p:childTnLst>
                                </p:cTn>
                              </p:par>
                            </p:childTnLst>
                          </p:cTn>
                        </p:par>
                        <p:par>
                          <p:cTn id="22" fill="hold">
                            <p:stCondLst>
                              <p:cond delay="4000"/>
                            </p:stCondLst>
                            <p:childTnLst>
                              <p:par>
                                <p:cTn id="23" presetID="55"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strVal val="#ppt_w*0.70"/>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Effect transition="in" filter="fade">
                                      <p:cBhvr>
                                        <p:cTn id="27" dur="1000"/>
                                        <p:tgtEl>
                                          <p:spTgt spid="11"/>
                                        </p:tgtEl>
                                      </p:cBhvr>
                                    </p:animEffect>
                                  </p:childTnLst>
                                </p:cTn>
                              </p:par>
                              <p:par>
                                <p:cTn id="28" presetID="55" presetClass="entr" presetSubtype="0" fill="hold" nodeType="withEffect">
                                  <p:stCondLst>
                                    <p:cond delay="0"/>
                                  </p:stCondLst>
                                  <p:childTnLst>
                                    <p:set>
                                      <p:cBhvr>
                                        <p:cTn id="29" dur="1" fill="hold">
                                          <p:stCondLst>
                                            <p:cond delay="0"/>
                                          </p:stCondLst>
                                        </p:cTn>
                                        <p:tgtEl>
                                          <p:spTgt spid="4098"/>
                                        </p:tgtEl>
                                        <p:attrNameLst>
                                          <p:attrName>style.visibility</p:attrName>
                                        </p:attrNameLst>
                                      </p:cBhvr>
                                      <p:to>
                                        <p:strVal val="visible"/>
                                      </p:to>
                                    </p:set>
                                    <p:anim calcmode="lin" valueType="num">
                                      <p:cBhvr>
                                        <p:cTn id="30" dur="1000" fill="hold"/>
                                        <p:tgtEl>
                                          <p:spTgt spid="4098"/>
                                        </p:tgtEl>
                                        <p:attrNameLst>
                                          <p:attrName>ppt_w</p:attrName>
                                        </p:attrNameLst>
                                      </p:cBhvr>
                                      <p:tavLst>
                                        <p:tav tm="0">
                                          <p:val>
                                            <p:strVal val="#ppt_w*0.70"/>
                                          </p:val>
                                        </p:tav>
                                        <p:tav tm="100000">
                                          <p:val>
                                            <p:strVal val="#ppt_w"/>
                                          </p:val>
                                        </p:tav>
                                      </p:tavLst>
                                    </p:anim>
                                    <p:anim calcmode="lin" valueType="num">
                                      <p:cBhvr>
                                        <p:cTn id="31" dur="1000" fill="hold"/>
                                        <p:tgtEl>
                                          <p:spTgt spid="4098"/>
                                        </p:tgtEl>
                                        <p:attrNameLst>
                                          <p:attrName>ppt_h</p:attrName>
                                        </p:attrNameLst>
                                      </p:cBhvr>
                                      <p:tavLst>
                                        <p:tav tm="0">
                                          <p:val>
                                            <p:strVal val="#ppt_h"/>
                                          </p:val>
                                        </p:tav>
                                        <p:tav tm="100000">
                                          <p:val>
                                            <p:strVal val="#ppt_h"/>
                                          </p:val>
                                        </p:tav>
                                      </p:tavLst>
                                    </p:anim>
                                    <p:animEffect transition="in" filter="fade">
                                      <p:cBhvr>
                                        <p:cTn id="32" dur="1000"/>
                                        <p:tgtEl>
                                          <p:spTgt spid="4098"/>
                                        </p:tgtEl>
                                      </p:cBhvr>
                                    </p:animEffect>
                                  </p:childTnLst>
                                </p:cTn>
                              </p:par>
                              <p:par>
                                <p:cTn id="33" presetID="55" presetClass="entr" presetSubtype="0" fill="hold" nodeType="withEffect">
                                  <p:stCondLst>
                                    <p:cond delay="0"/>
                                  </p:stCondLst>
                                  <p:childTnLst>
                                    <p:set>
                                      <p:cBhvr>
                                        <p:cTn id="34" dur="1" fill="hold">
                                          <p:stCondLst>
                                            <p:cond delay="0"/>
                                          </p:stCondLst>
                                        </p:cTn>
                                        <p:tgtEl>
                                          <p:spTgt spid="4102"/>
                                        </p:tgtEl>
                                        <p:attrNameLst>
                                          <p:attrName>style.visibility</p:attrName>
                                        </p:attrNameLst>
                                      </p:cBhvr>
                                      <p:to>
                                        <p:strVal val="visible"/>
                                      </p:to>
                                    </p:set>
                                    <p:anim calcmode="lin" valueType="num">
                                      <p:cBhvr>
                                        <p:cTn id="35" dur="1000" fill="hold"/>
                                        <p:tgtEl>
                                          <p:spTgt spid="4102"/>
                                        </p:tgtEl>
                                        <p:attrNameLst>
                                          <p:attrName>ppt_w</p:attrName>
                                        </p:attrNameLst>
                                      </p:cBhvr>
                                      <p:tavLst>
                                        <p:tav tm="0">
                                          <p:val>
                                            <p:strVal val="#ppt_w*0.70"/>
                                          </p:val>
                                        </p:tav>
                                        <p:tav tm="100000">
                                          <p:val>
                                            <p:strVal val="#ppt_w"/>
                                          </p:val>
                                        </p:tav>
                                      </p:tavLst>
                                    </p:anim>
                                    <p:anim calcmode="lin" valueType="num">
                                      <p:cBhvr>
                                        <p:cTn id="36" dur="1000" fill="hold"/>
                                        <p:tgtEl>
                                          <p:spTgt spid="4102"/>
                                        </p:tgtEl>
                                        <p:attrNameLst>
                                          <p:attrName>ppt_h</p:attrName>
                                        </p:attrNameLst>
                                      </p:cBhvr>
                                      <p:tavLst>
                                        <p:tav tm="0">
                                          <p:val>
                                            <p:strVal val="#ppt_h"/>
                                          </p:val>
                                        </p:tav>
                                        <p:tav tm="100000">
                                          <p:val>
                                            <p:strVal val="#ppt_h"/>
                                          </p:val>
                                        </p:tav>
                                      </p:tavLst>
                                    </p:anim>
                                    <p:animEffect transition="in" filter="fade">
                                      <p:cBhvr>
                                        <p:cTn id="37" dur="1000"/>
                                        <p:tgtEl>
                                          <p:spTgt spid="4102"/>
                                        </p:tgtEl>
                                      </p:cBhvr>
                                    </p:animEffect>
                                  </p:childTnLst>
                                </p:cTn>
                              </p:par>
                              <p:par>
                                <p:cTn id="38" presetID="55"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strVal val="#ppt_w*0.70"/>
                                          </p:val>
                                        </p:tav>
                                        <p:tav tm="100000">
                                          <p:val>
                                            <p:strVal val="#ppt_w"/>
                                          </p:val>
                                        </p:tav>
                                      </p:tavLst>
                                    </p:anim>
                                    <p:anim calcmode="lin" valueType="num">
                                      <p:cBhvr>
                                        <p:cTn id="41" dur="1000" fill="hold"/>
                                        <p:tgtEl>
                                          <p:spTgt spid="12"/>
                                        </p:tgtEl>
                                        <p:attrNameLst>
                                          <p:attrName>ppt_h</p:attrName>
                                        </p:attrNameLst>
                                      </p:cBhvr>
                                      <p:tavLst>
                                        <p:tav tm="0">
                                          <p:val>
                                            <p:strVal val="#ppt_h"/>
                                          </p:val>
                                        </p:tav>
                                        <p:tav tm="100000">
                                          <p:val>
                                            <p:strVal val="#ppt_h"/>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5" presetClass="exit" presetSubtype="0" fill="hold" nodeType="clickEffect">
                                  <p:stCondLst>
                                    <p:cond delay="0"/>
                                  </p:stCondLst>
                                  <p:childTnLst>
                                    <p:anim calcmode="lin" valueType="num">
                                      <p:cBhvr>
                                        <p:cTn id="50" dur="1000"/>
                                        <p:tgtEl>
                                          <p:spTgt spid="4104"/>
                                        </p:tgtEl>
                                        <p:attrNameLst>
                                          <p:attrName>ppt_w</p:attrName>
                                        </p:attrNameLst>
                                      </p:cBhvr>
                                      <p:tavLst>
                                        <p:tav tm="0">
                                          <p:val>
                                            <p:strVal val="ppt_w"/>
                                          </p:val>
                                        </p:tav>
                                        <p:tav tm="100000">
                                          <p:val>
                                            <p:strVal val="ppt_w*0.70"/>
                                          </p:val>
                                        </p:tav>
                                      </p:tavLst>
                                    </p:anim>
                                    <p:anim calcmode="lin" valueType="num">
                                      <p:cBhvr>
                                        <p:cTn id="51" dur="1000"/>
                                        <p:tgtEl>
                                          <p:spTgt spid="4104"/>
                                        </p:tgtEl>
                                        <p:attrNameLst>
                                          <p:attrName>ppt_h</p:attrName>
                                        </p:attrNameLst>
                                      </p:cBhvr>
                                      <p:tavLst>
                                        <p:tav tm="0">
                                          <p:val>
                                            <p:strVal val="ppt_h"/>
                                          </p:val>
                                        </p:tav>
                                        <p:tav tm="100000">
                                          <p:val>
                                            <p:strVal val="ppt_h"/>
                                          </p:val>
                                        </p:tav>
                                      </p:tavLst>
                                    </p:anim>
                                    <p:animEffect transition="out" filter="fade">
                                      <p:cBhvr>
                                        <p:cTn id="52" dur="1000"/>
                                        <p:tgtEl>
                                          <p:spTgt spid="4104"/>
                                        </p:tgtEl>
                                      </p:cBhvr>
                                    </p:animEffect>
                                    <p:set>
                                      <p:cBhvr>
                                        <p:cTn id="53" dur="1" fill="hold">
                                          <p:stCondLst>
                                            <p:cond delay="999"/>
                                          </p:stCondLst>
                                        </p:cTn>
                                        <p:tgtEl>
                                          <p:spTgt spid="410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par>
                          <p:cTn id="56" fill="hold">
                            <p:stCondLst>
                              <p:cond delay="1000"/>
                            </p:stCondLst>
                            <p:childTnLst>
                              <p:par>
                                <p:cTn id="57" presetID="1" presetClass="entr" presetSubtype="0" fill="hold" nodeType="afterEffect">
                                  <p:stCondLst>
                                    <p:cond delay="0"/>
                                  </p:stCondLst>
                                  <p:childTnLst>
                                    <p:set>
                                      <p:cBhvr>
                                        <p:cTn id="58"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pic>
        <p:nvPicPr>
          <p:cNvPr id="11" name="Picture 3"/>
          <p:cNvPicPr>
            <a:picLocks noChangeAspect="1" noChangeArrowheads="1"/>
          </p:cNvPicPr>
          <p:nvPr/>
        </p:nvPicPr>
        <p:blipFill>
          <a:blip r:embed="rId4"/>
          <a:srcRect/>
          <a:stretch>
            <a:fillRect/>
          </a:stretch>
        </p:blipFill>
        <p:spPr bwMode="auto">
          <a:xfrm>
            <a:off x="2214546" y="2071684"/>
            <a:ext cx="6829425" cy="2571768"/>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a:srcRect/>
          <a:stretch>
            <a:fillRect/>
          </a:stretch>
        </p:blipFill>
        <p:spPr bwMode="auto">
          <a:xfrm>
            <a:off x="4500562" y="1928808"/>
            <a:ext cx="4286250" cy="2371725"/>
          </a:xfrm>
          <a:prstGeom prst="rect">
            <a:avLst/>
          </a:prstGeom>
          <a:noFill/>
          <a:ln w="9525">
            <a:noFill/>
            <a:miter lim="800000"/>
            <a:headEnd/>
            <a:tailEnd/>
          </a:ln>
          <a:effectLst/>
        </p:spPr>
      </p:pic>
      <p:pic>
        <p:nvPicPr>
          <p:cNvPr id="5124" name="Picture 4"/>
          <p:cNvPicPr>
            <a:picLocks noChangeAspect="1" noChangeArrowheads="1"/>
          </p:cNvPicPr>
          <p:nvPr/>
        </p:nvPicPr>
        <p:blipFill>
          <a:blip r:embed="rId6"/>
          <a:srcRect/>
          <a:stretch>
            <a:fillRect/>
          </a:stretch>
        </p:blipFill>
        <p:spPr bwMode="auto">
          <a:xfrm>
            <a:off x="5786446" y="3248035"/>
            <a:ext cx="2800350" cy="752475"/>
          </a:xfrm>
          <a:prstGeom prst="rect">
            <a:avLst/>
          </a:prstGeom>
          <a:noFill/>
          <a:ln w="9525">
            <a:noFill/>
            <a:miter lim="800000"/>
            <a:headEnd/>
            <a:tailEnd/>
          </a:ln>
          <a:effectLst/>
        </p:spPr>
      </p:pic>
      <p:pic>
        <p:nvPicPr>
          <p:cNvPr id="5126" name="Picture 6"/>
          <p:cNvPicPr>
            <a:picLocks noChangeAspect="1" noChangeArrowheads="1"/>
          </p:cNvPicPr>
          <p:nvPr/>
        </p:nvPicPr>
        <p:blipFill>
          <a:blip r:embed="rId7"/>
          <a:srcRect/>
          <a:stretch>
            <a:fillRect/>
          </a:stretch>
        </p:blipFill>
        <p:spPr bwMode="auto">
          <a:xfrm>
            <a:off x="5786446" y="3252793"/>
            <a:ext cx="2800350" cy="104775"/>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a:srcRect/>
          <a:stretch>
            <a:fillRect/>
          </a:stretch>
        </p:blipFill>
        <p:spPr bwMode="auto">
          <a:xfrm>
            <a:off x="5857884" y="3071816"/>
            <a:ext cx="1476375" cy="104775"/>
          </a:xfrm>
          <a:prstGeom prst="rect">
            <a:avLst/>
          </a:prstGeom>
          <a:noFill/>
          <a:ln w="9525">
            <a:noFill/>
            <a:miter lim="800000"/>
            <a:headEnd/>
            <a:tailEnd/>
          </a:ln>
          <a:effectLst/>
        </p:spPr>
      </p:pic>
      <p:pic>
        <p:nvPicPr>
          <p:cNvPr id="21" name="Picture 6"/>
          <p:cNvPicPr>
            <a:picLocks noChangeAspect="1" noChangeArrowheads="1"/>
          </p:cNvPicPr>
          <p:nvPr/>
        </p:nvPicPr>
        <p:blipFill>
          <a:blip r:embed="rId9"/>
          <a:srcRect/>
          <a:stretch>
            <a:fillRect/>
          </a:stretch>
        </p:blipFill>
        <p:spPr bwMode="auto">
          <a:xfrm>
            <a:off x="2571736" y="3157544"/>
            <a:ext cx="1266825" cy="342900"/>
          </a:xfrm>
          <a:prstGeom prst="rect">
            <a:avLst/>
          </a:prstGeom>
          <a:noFill/>
          <a:ln w="9525">
            <a:noFill/>
            <a:miter lim="800000"/>
            <a:headEnd/>
            <a:tailEnd/>
          </a:ln>
          <a:effectLst/>
        </p:spPr>
      </p:pic>
      <p:pic>
        <p:nvPicPr>
          <p:cNvPr id="5133" name="Picture 13"/>
          <p:cNvPicPr>
            <a:picLocks noChangeAspect="1" noChangeArrowheads="1"/>
          </p:cNvPicPr>
          <p:nvPr/>
        </p:nvPicPr>
        <p:blipFill>
          <a:blip r:embed="rId10"/>
          <a:srcRect/>
          <a:stretch>
            <a:fillRect/>
          </a:stretch>
        </p:blipFill>
        <p:spPr bwMode="auto">
          <a:xfrm>
            <a:off x="2571736" y="3143254"/>
            <a:ext cx="1295400" cy="371475"/>
          </a:xfrm>
          <a:prstGeom prst="rect">
            <a:avLst/>
          </a:prstGeom>
          <a:noFill/>
          <a:ln w="9525">
            <a:noFill/>
            <a:miter lim="800000"/>
            <a:headEnd/>
            <a:tailEnd/>
          </a:ln>
          <a:effectLst/>
        </p:spPr>
      </p:pic>
      <p:sp>
        <p:nvSpPr>
          <p:cNvPr id="14" name="13 Metin kutusu"/>
          <p:cNvSpPr txBox="1"/>
          <p:nvPr/>
        </p:nvSpPr>
        <p:spPr>
          <a:xfrm>
            <a:off x="2143108" y="85723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Haftalık programda geriye dönük olarak güncelleme yapılması gerekmektedir.</a:t>
            </a:r>
          </a:p>
        </p:txBody>
      </p:sp>
      <p:sp>
        <p:nvSpPr>
          <p:cNvPr id="15" name="14 Metin kutusu"/>
          <p:cNvSpPr txBox="1"/>
          <p:nvPr/>
        </p:nvSpPr>
        <p:spPr>
          <a:xfrm>
            <a:off x="2143108" y="1142990"/>
            <a:ext cx="7000892" cy="461665"/>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Çalışma zamanında yapılmamış ise neden zamanında yapılamadığına ilişkin açıklama girilerek güncelleme işlemi gerçekleştirilir.</a:t>
            </a:r>
          </a:p>
        </p:txBody>
      </p:sp>
      <p:sp>
        <p:nvSpPr>
          <p:cNvPr id="16" name="15 Metin kutusu"/>
          <p:cNvSpPr txBox="1"/>
          <p:nvPr/>
        </p:nvSpPr>
        <p:spPr>
          <a:xfrm>
            <a:off x="2143108" y="157161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Eğer yapılamayan çalışma yerine başka bir çalışma yapıldıysa </a:t>
            </a:r>
            <a:r>
              <a:rPr lang="tr-TR" sz="1200" u="sng" dirty="0" smtClean="0">
                <a:latin typeface="Arial Unicode MS" pitchFamily="34" charset="-128"/>
                <a:ea typeface="Arial Unicode MS" pitchFamily="34" charset="-128"/>
                <a:cs typeface="Arial Unicode MS" pitchFamily="34" charset="-128"/>
              </a:rPr>
              <a:t>bu çalışmaya ait veri girişi</a:t>
            </a:r>
            <a:r>
              <a:rPr lang="tr-TR" sz="1200" dirty="0" smtClean="0">
                <a:latin typeface="Arial Unicode MS" pitchFamily="34" charset="-128"/>
                <a:ea typeface="Arial Unicode MS" pitchFamily="34" charset="-128"/>
                <a:cs typeface="Arial Unicode MS" pitchFamily="34" charset="-128"/>
              </a:rPr>
              <a:t> yapılır.</a:t>
            </a:r>
          </a:p>
        </p:txBody>
      </p:sp>
      <p:sp>
        <p:nvSpPr>
          <p:cNvPr id="17" name="16 Dikdörtgen"/>
          <p:cNvSpPr/>
          <p:nvPr/>
        </p:nvSpPr>
        <p:spPr>
          <a:xfrm>
            <a:off x="1000100" y="214296"/>
            <a:ext cx="8143900" cy="276999"/>
          </a:xfrm>
          <a:prstGeom prst="rect">
            <a:avLst/>
          </a:prstGeom>
        </p:spPr>
        <p:txBody>
          <a:bodyPr wrap="square">
            <a:spAutoFit/>
          </a:bodyPr>
          <a:lstStyle/>
          <a:p>
            <a:pP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Haftalık Programda Yer Alan Çalışmanın Yapılamaması Durumunda Ne Yapmalı? </a:t>
            </a:r>
          </a:p>
        </p:txBody>
      </p:sp>
      <p:pic>
        <p:nvPicPr>
          <p:cNvPr id="18" name="17 Resim" descr="BÖLÜM-3.jpg"/>
          <p:cNvPicPr>
            <a:picLocks noChangeAspect="1"/>
          </p:cNvPicPr>
          <p:nvPr/>
        </p:nvPicPr>
        <p:blipFill>
          <a:blip r:embed="rId11"/>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1000"/>
                                        <p:tgtEl>
                                          <p:spTgt spid="17">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1000"/>
                                        <p:tgtEl>
                                          <p:spTgt spid="16">
                                            <p:txEl>
                                              <p:pRg st="0" end="0"/>
                                            </p:txEl>
                                          </p:spTgt>
                                        </p:tgtEl>
                                      </p:cBhvr>
                                    </p:animEffect>
                                  </p:childTnLst>
                                </p:cTn>
                              </p:par>
                            </p:childTnLst>
                          </p:cTn>
                        </p:par>
                        <p:par>
                          <p:cTn id="26" fill="hold">
                            <p:stCondLst>
                              <p:cond delay="5000"/>
                            </p:stCondLst>
                            <p:childTnLst>
                              <p:par>
                                <p:cTn id="27" presetID="55"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0.70"/>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childTnLst>
                          </p:cTn>
                        </p:par>
                        <p:par>
                          <p:cTn id="32" fill="hold">
                            <p:stCondLst>
                              <p:cond delay="6000"/>
                            </p:stCondLst>
                            <p:childTnLst>
                              <p:par>
                                <p:cTn id="33" presetID="55"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1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nodeType="clickEffect">
                                  <p:stCondLst>
                                    <p:cond delay="0"/>
                                  </p:stCondLst>
                                  <p:childTnLst>
                                    <p:set>
                                      <p:cBhvr>
                                        <p:cTn id="45" dur="1" fill="hold">
                                          <p:stCondLst>
                                            <p:cond delay="0"/>
                                          </p:stCondLst>
                                        </p:cTn>
                                        <p:tgtEl>
                                          <p:spTgt spid="5124"/>
                                        </p:tgtEl>
                                        <p:attrNameLst>
                                          <p:attrName>style.visibility</p:attrName>
                                        </p:attrNameLst>
                                      </p:cBhvr>
                                      <p:to>
                                        <p:strVal val="visible"/>
                                      </p:to>
                                    </p:set>
                                    <p:animEffect transition="in" filter="slide(fromTop)">
                                      <p:cBhvr>
                                        <p:cTn id="46" dur="1000"/>
                                        <p:tgtEl>
                                          <p:spTgt spid="512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27"/>
                                        </p:tgtEl>
                                        <p:attrNameLst>
                                          <p:attrName>style.visibility</p:attrName>
                                        </p:attrNameLst>
                                      </p:cBhvr>
                                      <p:to>
                                        <p:strVal val="visible"/>
                                      </p:to>
                                    </p:set>
                                  </p:childTnLst>
                                </p:cTn>
                              </p:par>
                            </p:childTnLst>
                          </p:cTn>
                        </p:par>
                        <p:par>
                          <p:cTn id="55" fill="hold">
                            <p:stCondLst>
                              <p:cond delay="0"/>
                            </p:stCondLst>
                            <p:childTnLst>
                              <p:par>
                                <p:cTn id="56" presetID="1" presetClass="exit" presetSubtype="0" fill="hold" nodeType="afterEffect">
                                  <p:stCondLst>
                                    <p:cond delay="0"/>
                                  </p:stCondLst>
                                  <p:childTnLst>
                                    <p:set>
                                      <p:cBhvr>
                                        <p:cTn id="57" dur="1" fill="hold">
                                          <p:stCondLst>
                                            <p:cond delay="0"/>
                                          </p:stCondLst>
                                        </p:cTn>
                                        <p:tgtEl>
                                          <p:spTgt spid="5124"/>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5126"/>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5133"/>
                                        </p:tgtEl>
                                        <p:attrNameLst>
                                          <p:attrName>style.visibility</p:attrName>
                                        </p:attrNameLst>
                                      </p:cBhvr>
                                      <p:to>
                                        <p:strVal val="visible"/>
                                      </p:to>
                                    </p:set>
                                  </p:childTnLst>
                                </p:cTn>
                              </p:par>
                            </p:childTnLst>
                          </p:cTn>
                        </p:par>
                        <p:par>
                          <p:cTn id="63" fill="hold">
                            <p:stCondLst>
                              <p:cond delay="0"/>
                            </p:stCondLst>
                            <p:childTnLst>
                              <p:par>
                                <p:cTn id="64" presetID="1" presetClass="exit" presetSubtype="0" fill="hold" nodeType="afterEffect">
                                  <p:stCondLst>
                                    <p:cond delay="0"/>
                                  </p:stCondLst>
                                  <p:childTnLst>
                                    <p:set>
                                      <p:cBhvr>
                                        <p:cTn id="65" dur="1" fill="hold">
                                          <p:stCondLst>
                                            <p:cond delay="0"/>
                                          </p:stCondLst>
                                        </p:cTn>
                                        <p:tgtEl>
                                          <p:spTgt spid="5123"/>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5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aaaaaa.jpg"/>
          <p:cNvPicPr>
            <a:picLocks noChangeAspect="1"/>
          </p:cNvPicPr>
          <p:nvPr/>
        </p:nvPicPr>
        <p:blipFill>
          <a:blip r:embed="rId3"/>
          <a:stretch>
            <a:fillRect/>
          </a:stretch>
        </p:blipFill>
        <p:spPr>
          <a:xfrm>
            <a:off x="0" y="671426"/>
            <a:ext cx="9144000" cy="4472092"/>
          </a:xfrm>
          <a:prstGeom prst="rect">
            <a:avLst/>
          </a:prstGeom>
        </p:spPr>
      </p:pic>
      <p:pic>
        <p:nvPicPr>
          <p:cNvPr id="4" name="Picture 12"/>
          <p:cNvPicPr>
            <a:picLocks noChangeAspect="1" noChangeArrowheads="1"/>
          </p:cNvPicPr>
          <p:nvPr/>
        </p:nvPicPr>
        <p:blipFill>
          <a:blip r:embed="rId4"/>
          <a:srcRect/>
          <a:stretch>
            <a:fillRect/>
          </a:stretch>
        </p:blipFill>
        <p:spPr bwMode="auto">
          <a:xfrm>
            <a:off x="2214546" y="857238"/>
            <a:ext cx="6886575" cy="3857652"/>
          </a:xfrm>
          <a:prstGeom prst="rect">
            <a:avLst/>
          </a:prstGeom>
          <a:noFill/>
          <a:ln w="9525">
            <a:noFill/>
            <a:miter lim="800000"/>
            <a:headEnd/>
            <a:tailEnd/>
          </a:ln>
          <a:effectLst/>
        </p:spPr>
      </p:pic>
      <p:pic>
        <p:nvPicPr>
          <p:cNvPr id="5" name="Picture 2"/>
          <p:cNvPicPr>
            <a:picLocks noChangeAspect="1" noChangeArrowheads="1"/>
          </p:cNvPicPr>
          <p:nvPr/>
        </p:nvPicPr>
        <p:blipFill>
          <a:blip r:embed="rId5"/>
          <a:srcRect/>
          <a:stretch>
            <a:fillRect/>
          </a:stretch>
        </p:blipFill>
        <p:spPr bwMode="auto">
          <a:xfrm>
            <a:off x="2285984" y="4843480"/>
            <a:ext cx="733425" cy="228600"/>
          </a:xfrm>
          <a:prstGeom prst="rect">
            <a:avLst/>
          </a:prstGeom>
          <a:noFill/>
          <a:ln w="9525">
            <a:noFill/>
            <a:miter lim="800000"/>
            <a:headEnd/>
            <a:tailEnd/>
          </a:ln>
          <a:effectLst/>
        </p:spPr>
      </p:pic>
      <p:pic>
        <p:nvPicPr>
          <p:cNvPr id="7" name="Picture 6"/>
          <p:cNvPicPr>
            <a:picLocks noChangeAspect="1" noChangeArrowheads="1"/>
          </p:cNvPicPr>
          <p:nvPr/>
        </p:nvPicPr>
        <p:blipFill>
          <a:blip r:embed="rId6"/>
          <a:srcRect/>
          <a:stretch>
            <a:fillRect/>
          </a:stretch>
        </p:blipFill>
        <p:spPr bwMode="auto">
          <a:xfrm>
            <a:off x="2214546" y="857238"/>
            <a:ext cx="6886575" cy="3933825"/>
          </a:xfrm>
          <a:prstGeom prst="rect">
            <a:avLst/>
          </a:prstGeom>
          <a:noFill/>
          <a:ln w="9525">
            <a:noFill/>
            <a:miter lim="800000"/>
            <a:headEnd/>
            <a:tailEnd/>
          </a:ln>
          <a:effectLst/>
        </p:spPr>
      </p:pic>
      <p:pic>
        <p:nvPicPr>
          <p:cNvPr id="9" name="Picture 7"/>
          <p:cNvPicPr>
            <a:picLocks noChangeAspect="1" noChangeArrowheads="1"/>
          </p:cNvPicPr>
          <p:nvPr/>
        </p:nvPicPr>
        <p:blipFill>
          <a:blip r:embed="rId7"/>
          <a:srcRect/>
          <a:stretch>
            <a:fillRect/>
          </a:stretch>
        </p:blipFill>
        <p:spPr bwMode="auto">
          <a:xfrm>
            <a:off x="7358082" y="4500576"/>
            <a:ext cx="1533525" cy="438150"/>
          </a:xfrm>
          <a:prstGeom prst="rect">
            <a:avLst/>
          </a:prstGeom>
          <a:noFill/>
          <a:ln w="9525">
            <a:noFill/>
            <a:miter lim="800000"/>
            <a:headEnd/>
            <a:tailEnd/>
          </a:ln>
          <a:effectLst/>
        </p:spPr>
      </p:pic>
      <p:sp>
        <p:nvSpPr>
          <p:cNvPr id="10" name="9 Dikdörtgen"/>
          <p:cNvSpPr/>
          <p:nvPr/>
        </p:nvSpPr>
        <p:spPr>
          <a:xfrm>
            <a:off x="1000100" y="142858"/>
            <a:ext cx="8143900" cy="461665"/>
          </a:xfrm>
          <a:prstGeom prst="rect">
            <a:avLst/>
          </a:prstGeom>
        </p:spPr>
        <p:txBody>
          <a:bodyPr wrap="square">
            <a:spAutoFit/>
          </a:bodyPr>
          <a:lstStyle/>
          <a:p>
            <a:pPr algn="just">
              <a:buNone/>
            </a:pPr>
            <a:r>
              <a:rPr lang="tr-TR" sz="1200" b="1" dirty="0" smtClean="0">
                <a:latin typeface="Arial Unicode MS" pitchFamily="34" charset="-128"/>
                <a:ea typeface="Arial Unicode MS" pitchFamily="34" charset="-128"/>
                <a:cs typeface="Arial Unicode MS" pitchFamily="34" charset="-128"/>
              </a:rPr>
              <a:t>Takvimi Yazdır: </a:t>
            </a:r>
            <a:r>
              <a:rPr lang="tr-TR" sz="1200" dirty="0" smtClean="0">
                <a:latin typeface="Arial Unicode MS" pitchFamily="34" charset="-128"/>
                <a:ea typeface="Arial Unicode MS" pitchFamily="34" charset="-128"/>
                <a:cs typeface="Arial Unicode MS" pitchFamily="34" charset="-128"/>
              </a:rPr>
              <a:t>Haftalık Program hazırlama işi tamamlandıktan sonra sayfanın sol alt köşesinde yer alan takvimi yazdır tuşu tıklanarak haftalık program takviminin çıktısı alınabilir. </a:t>
            </a:r>
          </a:p>
        </p:txBody>
      </p:sp>
      <p:pic>
        <p:nvPicPr>
          <p:cNvPr id="8" name="7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anim calcmode="lin" valueType="num">
                                      <p:cBhvr>
                                        <p:cTn id="29" dur="2000" fill="hold"/>
                                        <p:tgtEl>
                                          <p:spTgt spid="7"/>
                                        </p:tgtEl>
                                        <p:attrNameLst>
                                          <p:attrName>ppt_x</p:attrName>
                                        </p:attrNameLst>
                                      </p:cBhvr>
                                      <p:tavLst>
                                        <p:tav tm="0">
                                          <p:val>
                                            <p:strVal val="#ppt_x"/>
                                          </p:val>
                                        </p:tav>
                                        <p:tav tm="100000">
                                          <p:val>
                                            <p:strVal val="#ppt_x"/>
                                          </p:val>
                                        </p:tav>
                                      </p:tavLst>
                                    </p:anim>
                                    <p:anim calcmode="lin" valueType="num">
                                      <p:cBhvr>
                                        <p:cTn id="30" dur="1800" decel="100000" fill="hold"/>
                                        <p:tgtEl>
                                          <p:spTgt spid="7"/>
                                        </p:tgtEl>
                                        <p:attrNameLst>
                                          <p:attrName>ppt_y</p:attrName>
                                        </p:attrNameLst>
                                      </p:cBhvr>
                                      <p:tavLst>
                                        <p:tav tm="0">
                                          <p:val>
                                            <p:strVal val="#ppt_y+1"/>
                                          </p:val>
                                        </p:tav>
                                        <p:tav tm="100000">
                                          <p:val>
                                            <p:strVal val="#ppt_y-.03"/>
                                          </p:val>
                                        </p:tav>
                                      </p:tavLst>
                                    </p:anim>
                                    <p:anim calcmode="lin" valueType="num">
                                      <p:cBhvr>
                                        <p:cTn id="31" dur="200" accel="100000" fill="hold">
                                          <p:stCondLst>
                                            <p:cond delay="1800"/>
                                          </p:stCondLst>
                                        </p:cTn>
                                        <p:tgtEl>
                                          <p:spTgt spid="7"/>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1" presetClass="exit" presetSubtype="0" fill="hold"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Haftalık Program Hazırlama.mp4">
            <a:hlinkClick r:id="" action="ppaction://media"/>
          </p:cNvPr>
          <p:cNvPicPr>
            <a:picLocks noRot="1" noChangeAspect="1"/>
          </p:cNvPicPr>
          <p:nvPr>
            <a:videoFile r:link="rId1"/>
          </p:nvPr>
        </p:nvPicPr>
        <p:blipFill>
          <a:blip r:embed="rId4"/>
          <a:stretch>
            <a:fillRect/>
          </a:stretch>
        </p:blipFill>
        <p:spPr>
          <a:xfrm>
            <a:off x="-1571668" y="0"/>
            <a:ext cx="12215898" cy="51435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vgi2.jpg"/>
          <p:cNvPicPr>
            <a:picLocks noChangeAspect="1"/>
          </p:cNvPicPr>
          <p:nvPr/>
        </p:nvPicPr>
        <p:blipFill>
          <a:blip r:embed="rId3"/>
          <a:stretch>
            <a:fillRect/>
          </a:stretch>
        </p:blipFill>
        <p:spPr>
          <a:xfrm>
            <a:off x="0" y="671426"/>
            <a:ext cx="9144000" cy="4472092"/>
          </a:xfrm>
          <a:prstGeom prst="rect">
            <a:avLst/>
          </a:prstGeom>
        </p:spPr>
      </p:pic>
      <p:sp>
        <p:nvSpPr>
          <p:cNvPr id="3" name="2 Metin kutusu"/>
          <p:cNvSpPr txBox="1"/>
          <p:nvPr/>
        </p:nvSpPr>
        <p:spPr>
          <a:xfrm>
            <a:off x="1214414" y="160717"/>
            <a:ext cx="7072362" cy="369332"/>
          </a:xfrm>
          <a:prstGeom prst="rect">
            <a:avLst/>
          </a:prstGeom>
          <a:noFill/>
        </p:spPr>
        <p:txBody>
          <a:bodyPr wrap="square" rtlCol="0">
            <a:spAutoFit/>
          </a:bodyPr>
          <a:lstStyle/>
          <a:p>
            <a:r>
              <a:rPr lang="tr-TR" b="1" dirty="0" smtClean="0">
                <a:solidFill>
                  <a:schemeClr val="bg1"/>
                </a:solidFill>
                <a:latin typeface="Arial Narrow" pitchFamily="34" charset="0"/>
              </a:rPr>
              <a:t>BÖLÜM 4. REHBERLİK  HİZMETLERİ  VERİ  GİRİŞİ  EKRANI </a:t>
            </a:r>
            <a:endParaRPr lang="tr-TR" b="1" dirty="0">
              <a:solidFill>
                <a:schemeClr val="bg1"/>
              </a:solidFill>
              <a:latin typeface="Arial Narrow" pitchFamily="34" charset="0"/>
            </a:endParaRPr>
          </a:p>
        </p:txBody>
      </p:sp>
      <p:sp>
        <p:nvSpPr>
          <p:cNvPr id="4" name="Shape 123"/>
          <p:cNvSpPr txBox="1">
            <a:spLocks/>
          </p:cNvSpPr>
          <p:nvPr/>
        </p:nvSpPr>
        <p:spPr>
          <a:xfrm>
            <a:off x="2285984" y="1714495"/>
            <a:ext cx="4429156" cy="285752"/>
          </a:xfrm>
          <a:prstGeom prst="rect">
            <a:avLst/>
          </a:prstGeom>
        </p:spPr>
        <p:txBody>
          <a:bodyPr vert="horz">
            <a:no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4.1.GRUP  VERİ  GİRİŞ  EKRANI</a:t>
            </a:r>
            <a:endParaRPr kumimoji="0" lang="tr-TR" sz="160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p:txBody>
      </p:sp>
      <p:sp>
        <p:nvSpPr>
          <p:cNvPr id="5" name="Shape 123"/>
          <p:cNvSpPr txBox="1">
            <a:spLocks/>
          </p:cNvSpPr>
          <p:nvPr/>
        </p:nvSpPr>
        <p:spPr>
          <a:xfrm>
            <a:off x="2285984" y="2000246"/>
            <a:ext cx="4429156" cy="357190"/>
          </a:xfrm>
          <a:prstGeom prst="rect">
            <a:avLst/>
          </a:prstGeom>
        </p:spPr>
        <p:txBody>
          <a:bodyPr vert="horz">
            <a:norm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4.2. BİREYSEL  VERİ  GİRİŞ EKRANI</a:t>
            </a:r>
            <a:endParaRPr kumimoji="0" lang="tr-TR" sz="160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p:txBody>
      </p:sp>
      <p:sp>
        <p:nvSpPr>
          <p:cNvPr id="6" name="Shape 123"/>
          <p:cNvSpPr txBox="1">
            <a:spLocks/>
          </p:cNvSpPr>
          <p:nvPr/>
        </p:nvSpPr>
        <p:spPr>
          <a:xfrm>
            <a:off x="2285984" y="2571750"/>
            <a:ext cx="4429156" cy="357190"/>
          </a:xfrm>
          <a:prstGeom prst="rect">
            <a:avLst/>
          </a:prstGeom>
        </p:spPr>
        <p:txBody>
          <a:bodyPr vert="horz">
            <a:norm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4.2.2.Küçük  Grup  Görüşmesi Ekranı</a:t>
            </a:r>
            <a:endParaRPr kumimoji="0" lang="tr-TR" sz="160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p:txBody>
      </p:sp>
      <p:sp>
        <p:nvSpPr>
          <p:cNvPr id="7" name="Shape 123"/>
          <p:cNvSpPr txBox="1">
            <a:spLocks/>
          </p:cNvSpPr>
          <p:nvPr/>
        </p:nvSpPr>
        <p:spPr>
          <a:xfrm>
            <a:off x="2285984" y="2285999"/>
            <a:ext cx="4429156" cy="285752"/>
          </a:xfrm>
          <a:prstGeom prst="rect">
            <a:avLst/>
          </a:prstGeom>
        </p:spPr>
        <p:txBody>
          <a:bodyPr vert="horz">
            <a:no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4.2.1.Bireysel  Görüşme  Ekranı</a:t>
            </a:r>
            <a:endParaRPr kumimoji="0" lang="tr-TR" sz="160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p:txBody>
      </p:sp>
      <p:pic>
        <p:nvPicPr>
          <p:cNvPr id="8" name="Picture 2"/>
          <p:cNvPicPr>
            <a:picLocks noChangeAspect="1" noChangeArrowheads="1"/>
          </p:cNvPicPr>
          <p:nvPr/>
        </p:nvPicPr>
        <p:blipFill>
          <a:blip r:embed="rId4"/>
          <a:srcRect/>
          <a:stretch>
            <a:fillRect/>
          </a:stretch>
        </p:blipFill>
        <p:spPr bwMode="auto">
          <a:xfrm>
            <a:off x="5314962" y="2357436"/>
            <a:ext cx="971550" cy="200025"/>
          </a:xfrm>
          <a:prstGeom prst="rect">
            <a:avLst/>
          </a:prstGeom>
          <a:noFill/>
          <a:ln w="9525">
            <a:noFill/>
            <a:miter lim="800000"/>
            <a:headEnd/>
            <a:tailEnd/>
          </a:ln>
          <a:effectLst/>
        </p:spPr>
      </p:pic>
      <p:pic>
        <p:nvPicPr>
          <p:cNvPr id="9" name="Picture 3"/>
          <p:cNvPicPr>
            <a:picLocks noChangeAspect="1" noChangeArrowheads="1"/>
          </p:cNvPicPr>
          <p:nvPr/>
        </p:nvPicPr>
        <p:blipFill>
          <a:blip r:embed="rId5"/>
          <a:srcRect/>
          <a:stretch>
            <a:fillRect/>
          </a:stretch>
        </p:blipFill>
        <p:spPr bwMode="auto">
          <a:xfrm>
            <a:off x="5862654" y="2643188"/>
            <a:ext cx="1066800" cy="171450"/>
          </a:xfrm>
          <a:prstGeom prst="rect">
            <a:avLst/>
          </a:prstGeom>
          <a:noFill/>
          <a:ln w="9525">
            <a:noFill/>
            <a:miter lim="800000"/>
            <a:headEnd/>
            <a:tailEnd/>
          </a:ln>
          <a:effectLst/>
        </p:spPr>
      </p:pic>
      <p:pic>
        <p:nvPicPr>
          <p:cNvPr id="10" name="Picture 5"/>
          <p:cNvPicPr>
            <a:picLocks noChangeAspect="1" noChangeArrowheads="1"/>
          </p:cNvPicPr>
          <p:nvPr/>
        </p:nvPicPr>
        <p:blipFill>
          <a:blip r:embed="rId6"/>
          <a:srcRect/>
          <a:stretch>
            <a:fillRect/>
          </a:stretch>
        </p:blipFill>
        <p:spPr bwMode="auto">
          <a:xfrm>
            <a:off x="180958" y="2524126"/>
            <a:ext cx="1962150" cy="190500"/>
          </a:xfrm>
          <a:prstGeom prst="rect">
            <a:avLst/>
          </a:prstGeom>
          <a:noFill/>
          <a:ln w="9525">
            <a:noFill/>
            <a:miter lim="800000"/>
            <a:headEnd/>
            <a:tailEnd/>
          </a:ln>
          <a:effectLst/>
        </p:spPr>
      </p:pic>
      <p:pic>
        <p:nvPicPr>
          <p:cNvPr id="11" name="Picture 6"/>
          <p:cNvPicPr>
            <a:picLocks noChangeAspect="1" noChangeArrowheads="1"/>
          </p:cNvPicPr>
          <p:nvPr/>
        </p:nvPicPr>
        <p:blipFill>
          <a:blip r:embed="rId7"/>
          <a:srcRect/>
          <a:stretch>
            <a:fillRect/>
          </a:stretch>
        </p:blipFill>
        <p:spPr bwMode="auto">
          <a:xfrm>
            <a:off x="190483" y="2309812"/>
            <a:ext cx="1952625" cy="190500"/>
          </a:xfrm>
          <a:prstGeom prst="rect">
            <a:avLst/>
          </a:prstGeom>
          <a:noFill/>
          <a:ln w="9525">
            <a:noFill/>
            <a:miter lim="800000"/>
            <a:headEnd/>
            <a:tailEnd/>
          </a:ln>
          <a:effectLst/>
        </p:spPr>
      </p:pic>
      <p:pic>
        <p:nvPicPr>
          <p:cNvPr id="12" name="11 Resim" descr="BÖLÜM-4.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1000"/>
                                        <p:tgtEl>
                                          <p:spTgt spid="4">
                                            <p:txEl>
                                              <p:pRg st="0" end="0"/>
                                            </p:txEl>
                                          </p:spTgt>
                                        </p:tgtEl>
                                      </p:cBhvr>
                                    </p:animEffect>
                                    <p:anim calcmode="lin" valueType="num">
                                      <p:cBhvr>
                                        <p:cTn id="2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1000"/>
                                        <p:tgtEl>
                                          <p:spTgt spid="5">
                                            <p:txEl>
                                              <p:pRg st="0" end="0"/>
                                            </p:txEl>
                                          </p:spTgt>
                                        </p:tgtEl>
                                      </p:cBhvr>
                                    </p:animEffect>
                                    <p:anim calcmode="lin" valueType="num">
                                      <p:cBhvr>
                                        <p:cTn id="3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1000"/>
                                        <p:tgtEl>
                                          <p:spTgt spid="7">
                                            <p:txEl>
                                              <p:pRg st="0" end="0"/>
                                            </p:txEl>
                                          </p:spTgt>
                                        </p:tgtEl>
                                      </p:cBhvr>
                                    </p:animEffect>
                                  </p:childTnLst>
                                </p:cTn>
                              </p:par>
                            </p:childTnLst>
                          </p:cTn>
                        </p:par>
                        <p:par>
                          <p:cTn id="40" fill="hold">
                            <p:stCondLst>
                              <p:cond delay="7000"/>
                            </p:stCondLst>
                            <p:childTnLst>
                              <p:par>
                                <p:cTn id="41" presetID="55"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strVal val="#ppt_w*0.70"/>
                                          </p:val>
                                        </p:tav>
                                        <p:tav tm="100000">
                                          <p:val>
                                            <p:strVal val="#ppt_w"/>
                                          </p:val>
                                        </p:tav>
                                      </p:tavLst>
                                    </p:anim>
                                    <p:anim calcmode="lin" valueType="num">
                                      <p:cBhvr>
                                        <p:cTn id="44" dur="1000" fill="hold"/>
                                        <p:tgtEl>
                                          <p:spTgt spid="8"/>
                                        </p:tgtEl>
                                        <p:attrNameLst>
                                          <p:attrName>ppt_h</p:attrName>
                                        </p:attrNameLst>
                                      </p:cBhvr>
                                      <p:tavLst>
                                        <p:tav tm="0">
                                          <p:val>
                                            <p:strVal val="#ppt_h"/>
                                          </p:val>
                                        </p:tav>
                                        <p:tav tm="100000">
                                          <p:val>
                                            <p:strVal val="#ppt_h"/>
                                          </p:val>
                                        </p:tav>
                                      </p:tavLst>
                                    </p:anim>
                                    <p:animEffect transition="in" filter="fade">
                                      <p:cBhvr>
                                        <p:cTn id="45" dur="1000"/>
                                        <p:tgtEl>
                                          <p:spTgt spid="8"/>
                                        </p:tgtEl>
                                      </p:cBhvr>
                                    </p:animEffect>
                                  </p:childTnLst>
                                </p:cTn>
                              </p:par>
                            </p:childTnLst>
                          </p:cTn>
                        </p:par>
                        <p:par>
                          <p:cTn id="46" fill="hold">
                            <p:stCondLst>
                              <p:cond delay="8000"/>
                            </p:stCondLst>
                            <p:childTnLst>
                              <p:par>
                                <p:cTn id="47" presetID="10" presetClass="entr" presetSubtype="0" fill="hold" nodeType="after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fade">
                                      <p:cBhvr>
                                        <p:cTn id="49" dur="1000"/>
                                        <p:tgtEl>
                                          <p:spTgt spid="6">
                                            <p:txEl>
                                              <p:pRg st="0" end="0"/>
                                            </p:txEl>
                                          </p:spTgt>
                                        </p:tgtEl>
                                      </p:cBhvr>
                                    </p:animEffect>
                                  </p:childTnLst>
                                </p:cTn>
                              </p:par>
                            </p:childTnLst>
                          </p:cTn>
                        </p:par>
                        <p:par>
                          <p:cTn id="50" fill="hold">
                            <p:stCondLst>
                              <p:cond delay="9000"/>
                            </p:stCondLst>
                            <p:childTnLst>
                              <p:par>
                                <p:cTn id="51" presetID="55"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strVal val="#ppt_w*0.70"/>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Effect transition="in" filter="fade">
                                      <p:cBhvr>
                                        <p:cTn id="5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vgi2.jpg"/>
          <p:cNvPicPr>
            <a:picLocks noChangeAspect="1"/>
          </p:cNvPicPr>
          <p:nvPr/>
        </p:nvPicPr>
        <p:blipFill>
          <a:blip r:embed="rId3"/>
          <a:stretch>
            <a:fillRect/>
          </a:stretch>
        </p:blipFill>
        <p:spPr>
          <a:xfrm>
            <a:off x="0" y="671426"/>
            <a:ext cx="9144000" cy="4472092"/>
          </a:xfrm>
          <a:prstGeom prst="rect">
            <a:avLst/>
          </a:prstGeom>
        </p:spPr>
      </p:pic>
      <p:pic>
        <p:nvPicPr>
          <p:cNvPr id="3" name="Picture 3"/>
          <p:cNvPicPr>
            <a:picLocks noChangeAspect="1" noChangeArrowheads="1"/>
          </p:cNvPicPr>
          <p:nvPr/>
        </p:nvPicPr>
        <p:blipFill>
          <a:blip r:embed="rId4"/>
          <a:srcRect/>
          <a:stretch>
            <a:fillRect/>
          </a:stretch>
        </p:blipFill>
        <p:spPr bwMode="auto">
          <a:xfrm>
            <a:off x="71406" y="1909760"/>
            <a:ext cx="2076450" cy="304800"/>
          </a:xfrm>
          <a:prstGeom prst="rect">
            <a:avLst/>
          </a:prstGeom>
          <a:noFill/>
          <a:ln w="9525">
            <a:noFill/>
            <a:miter lim="800000"/>
            <a:headEnd/>
            <a:tailEnd/>
          </a:ln>
          <a:effectLst/>
        </p:spPr>
      </p:pic>
      <p:pic>
        <p:nvPicPr>
          <p:cNvPr id="10" name="Picture 6"/>
          <p:cNvPicPr>
            <a:picLocks noChangeAspect="1" noChangeArrowheads="1"/>
          </p:cNvPicPr>
          <p:nvPr/>
        </p:nvPicPr>
        <p:blipFill>
          <a:blip r:embed="rId5"/>
          <a:srcRect/>
          <a:stretch>
            <a:fillRect/>
          </a:stretch>
        </p:blipFill>
        <p:spPr bwMode="auto">
          <a:xfrm>
            <a:off x="95233" y="2285998"/>
            <a:ext cx="2047875" cy="438150"/>
          </a:xfrm>
          <a:prstGeom prst="rect">
            <a:avLst/>
          </a:prstGeom>
          <a:noFill/>
          <a:ln w="9525">
            <a:noFill/>
            <a:miter lim="800000"/>
            <a:headEnd/>
            <a:tailEnd/>
          </a:ln>
          <a:effectLst/>
        </p:spPr>
      </p:pic>
      <p:pic>
        <p:nvPicPr>
          <p:cNvPr id="11" name="Picture 5"/>
          <p:cNvPicPr>
            <a:picLocks noChangeAspect="1" noChangeArrowheads="1"/>
          </p:cNvPicPr>
          <p:nvPr/>
        </p:nvPicPr>
        <p:blipFill>
          <a:blip r:embed="rId6"/>
          <a:srcRect/>
          <a:stretch>
            <a:fillRect/>
          </a:stretch>
        </p:blipFill>
        <p:spPr bwMode="auto">
          <a:xfrm>
            <a:off x="180958" y="2500312"/>
            <a:ext cx="1962150" cy="190500"/>
          </a:xfrm>
          <a:prstGeom prst="rect">
            <a:avLst/>
          </a:prstGeom>
          <a:noFill/>
          <a:ln w="9525">
            <a:noFill/>
            <a:miter lim="800000"/>
            <a:headEnd/>
            <a:tailEnd/>
          </a:ln>
          <a:effectLst/>
        </p:spPr>
      </p:pic>
      <p:pic>
        <p:nvPicPr>
          <p:cNvPr id="12" name="Picture 6"/>
          <p:cNvPicPr>
            <a:picLocks noChangeAspect="1" noChangeArrowheads="1"/>
          </p:cNvPicPr>
          <p:nvPr/>
        </p:nvPicPr>
        <p:blipFill>
          <a:blip r:embed="rId7"/>
          <a:srcRect/>
          <a:stretch>
            <a:fillRect/>
          </a:stretch>
        </p:blipFill>
        <p:spPr bwMode="auto">
          <a:xfrm>
            <a:off x="190483" y="2285998"/>
            <a:ext cx="1952625" cy="190500"/>
          </a:xfrm>
          <a:prstGeom prst="rect">
            <a:avLst/>
          </a:prstGeom>
          <a:noFill/>
          <a:ln w="9525">
            <a:noFill/>
            <a:miter lim="800000"/>
            <a:headEnd/>
            <a:tailEnd/>
          </a:ln>
          <a:effectLst/>
        </p:spPr>
      </p:pic>
      <p:pic>
        <p:nvPicPr>
          <p:cNvPr id="13" name="Picture 7"/>
          <p:cNvPicPr>
            <a:picLocks noChangeAspect="1" noChangeArrowheads="1"/>
          </p:cNvPicPr>
          <p:nvPr/>
        </p:nvPicPr>
        <p:blipFill>
          <a:blip r:embed="rId8"/>
          <a:srcRect/>
          <a:stretch>
            <a:fillRect/>
          </a:stretch>
        </p:blipFill>
        <p:spPr bwMode="auto">
          <a:xfrm>
            <a:off x="285720" y="3643320"/>
            <a:ext cx="1704975" cy="1333500"/>
          </a:xfrm>
          <a:prstGeom prst="rect">
            <a:avLst/>
          </a:prstGeom>
          <a:noFill/>
          <a:ln w="9525">
            <a:noFill/>
            <a:miter lim="800000"/>
            <a:headEnd/>
            <a:tailEnd/>
          </a:ln>
          <a:effectLst/>
        </p:spPr>
      </p:pic>
      <p:sp>
        <p:nvSpPr>
          <p:cNvPr id="14" name="13 Metin kutusu"/>
          <p:cNvSpPr txBox="1"/>
          <p:nvPr/>
        </p:nvSpPr>
        <p:spPr>
          <a:xfrm>
            <a:off x="2143108" y="1643056"/>
            <a:ext cx="7000892" cy="301621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Okul/kurumlar ve Rehberlik ve Araştırma Merkezi rehberlik hizmetleri bölümlerinde görevli rehberlik öğretmenleri tarafından yapılan çalışmaların verilerinin girildiği ekrandır.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Grup ve bireysel çalışmalar için iki farklı giriş ekranı mevcuttur.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Veri girişi yapmak için MEBBİS üzerinden e-Rehberlik sekmesi seçildikten sonra sayfanın sol tarafında açılan menüden </a:t>
            </a:r>
            <a:r>
              <a:rPr lang="tr-TR" sz="1400" b="1" dirty="0" smtClean="0">
                <a:latin typeface="Arial Unicode MS" pitchFamily="34" charset="-128"/>
                <a:ea typeface="Arial Unicode MS" pitchFamily="34" charset="-128"/>
                <a:cs typeface="Arial Unicode MS" pitchFamily="34" charset="-128"/>
              </a:rPr>
              <a:t>Rehberlik Hizmetleri Veri Girişi </a:t>
            </a:r>
            <a:r>
              <a:rPr lang="tr-TR" sz="1400" dirty="0" smtClean="0">
                <a:latin typeface="Arial Unicode MS" pitchFamily="34" charset="-128"/>
                <a:ea typeface="Arial Unicode MS" pitchFamily="34" charset="-128"/>
                <a:cs typeface="Arial Unicode MS" pitchFamily="34" charset="-128"/>
              </a:rPr>
              <a:t>sekmesi tıklanır.</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Daha sonra sistem, grup veri girişi ve bireysel veri girişi olarak iki sekmeye sekmeye ayrılır.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Yapılan çalışmanın içeriğine göre bu sekmelerden biri tercih edilir.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Veri girişi yapılabilmesi için sistem tarafından 2 gün süre verilmektedir.</a:t>
            </a:r>
            <a:endParaRPr lang="tr-TR" sz="1000" dirty="0" smtClean="0">
              <a:latin typeface="Arial Unicode MS" pitchFamily="34" charset="-128"/>
              <a:ea typeface="Arial Unicode MS" pitchFamily="34" charset="-128"/>
              <a:cs typeface="Arial Unicode MS" pitchFamily="34" charset="-128"/>
            </a:endParaRPr>
          </a:p>
        </p:txBody>
      </p:sp>
      <p:pic>
        <p:nvPicPr>
          <p:cNvPr id="9" name="8 Resim" descr="BÖLÜM-4.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000"/>
                                        <p:tgtEl>
                                          <p:spTgt spid="14">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1000"/>
                                        <p:tgtEl>
                                          <p:spTgt spid="1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4">
                                            <p:txEl>
                                              <p:pRg st="6" end="6"/>
                                            </p:txEl>
                                          </p:spTgt>
                                        </p:tgtEl>
                                        <p:attrNameLst>
                                          <p:attrName>style.visibility</p:attrName>
                                        </p:attrNameLst>
                                      </p:cBhvr>
                                      <p:to>
                                        <p:strVal val="visible"/>
                                      </p:to>
                                    </p:set>
                                    <p:animEffect transition="in" filter="fade">
                                      <p:cBhvr>
                                        <p:cTn id="30" dur="1000"/>
                                        <p:tgtEl>
                                          <p:spTgt spid="1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lide(fromTop)">
                                      <p:cBhvr>
                                        <p:cTn id="35" dur="1000"/>
                                        <p:tgtEl>
                                          <p:spTgt spid="10"/>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animEffect transition="in" filter="fade">
                                      <p:cBhvr>
                                        <p:cTn id="39" dur="1000"/>
                                        <p:tgtEl>
                                          <p:spTgt spid="14">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4">
                                            <p:txEl>
                                              <p:pRg st="10" end="10"/>
                                            </p:txEl>
                                          </p:spTgt>
                                        </p:tgtEl>
                                        <p:attrNameLst>
                                          <p:attrName>style.visibility</p:attrName>
                                        </p:attrNameLst>
                                      </p:cBhvr>
                                      <p:to>
                                        <p:strVal val="visible"/>
                                      </p:to>
                                    </p:set>
                                    <p:animEffect transition="in" filter="fade">
                                      <p:cBhvr>
                                        <p:cTn id="54" dur="1000"/>
                                        <p:tgtEl>
                                          <p:spTgt spid="14">
                                            <p:txEl>
                                              <p:pRg st="10" end="10"/>
                                            </p:txEl>
                                          </p:spTgt>
                                        </p:tgtEl>
                                      </p:cBhvr>
                                    </p:animEffect>
                                  </p:childTnLst>
                                </p:cTn>
                              </p:par>
                            </p:childTnLst>
                          </p:cTn>
                        </p:par>
                        <p:par>
                          <p:cTn id="55" fill="hold">
                            <p:stCondLst>
                              <p:cond delay="1000"/>
                            </p:stCondLst>
                            <p:childTnLst>
                              <p:par>
                                <p:cTn id="56" presetID="55" presetClass="entr" presetSubtype="0"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strVal val="#ppt_w*0.70"/>
                                          </p:val>
                                        </p:tav>
                                        <p:tav tm="100000">
                                          <p:val>
                                            <p:strVal val="#ppt_w"/>
                                          </p:val>
                                        </p:tav>
                                      </p:tavLst>
                                    </p:anim>
                                    <p:anim calcmode="lin" valueType="num">
                                      <p:cBhvr>
                                        <p:cTn id="59" dur="1000" fill="hold"/>
                                        <p:tgtEl>
                                          <p:spTgt spid="13"/>
                                        </p:tgtEl>
                                        <p:attrNameLst>
                                          <p:attrName>ppt_h</p:attrName>
                                        </p:attrNameLst>
                                      </p:cBhvr>
                                      <p:tavLst>
                                        <p:tav tm="0">
                                          <p:val>
                                            <p:strVal val="#ppt_h"/>
                                          </p:val>
                                        </p:tav>
                                        <p:tav tm="100000">
                                          <p:val>
                                            <p:strVal val="#ppt_h"/>
                                          </p:val>
                                        </p:tav>
                                      </p:tavLst>
                                    </p:anim>
                                    <p:animEffect transition="in" filter="fade">
                                      <p:cBhvr>
                                        <p:cTn id="6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vgi2.jpg"/>
          <p:cNvPicPr>
            <a:picLocks noChangeAspect="1"/>
          </p:cNvPicPr>
          <p:nvPr/>
        </p:nvPicPr>
        <p:blipFill>
          <a:blip r:embed="rId3"/>
          <a:stretch>
            <a:fillRect/>
          </a:stretch>
        </p:blipFill>
        <p:spPr>
          <a:xfrm>
            <a:off x="0" y="671426"/>
            <a:ext cx="9144000" cy="4472092"/>
          </a:xfrm>
          <a:prstGeom prst="rect">
            <a:avLst/>
          </a:prstGeom>
        </p:spPr>
      </p:pic>
      <p:pic>
        <p:nvPicPr>
          <p:cNvPr id="3" name="Picture 3"/>
          <p:cNvPicPr>
            <a:picLocks noChangeAspect="1" noChangeArrowheads="1"/>
          </p:cNvPicPr>
          <p:nvPr/>
        </p:nvPicPr>
        <p:blipFill>
          <a:blip r:embed="rId4"/>
          <a:srcRect/>
          <a:stretch>
            <a:fillRect/>
          </a:stretch>
        </p:blipFill>
        <p:spPr bwMode="auto">
          <a:xfrm>
            <a:off x="71406" y="1909760"/>
            <a:ext cx="2076450" cy="304800"/>
          </a:xfrm>
          <a:prstGeom prst="rect">
            <a:avLst/>
          </a:prstGeom>
          <a:noFill/>
          <a:ln w="9525">
            <a:noFill/>
            <a:miter lim="800000"/>
            <a:headEnd/>
            <a:tailEnd/>
          </a:ln>
          <a:effectLst/>
        </p:spPr>
      </p:pic>
      <p:pic>
        <p:nvPicPr>
          <p:cNvPr id="9" name="Picture 6"/>
          <p:cNvPicPr>
            <a:picLocks noChangeAspect="1" noChangeArrowheads="1"/>
          </p:cNvPicPr>
          <p:nvPr/>
        </p:nvPicPr>
        <p:blipFill>
          <a:blip r:embed="rId5"/>
          <a:srcRect/>
          <a:stretch>
            <a:fillRect/>
          </a:stretch>
        </p:blipFill>
        <p:spPr bwMode="auto">
          <a:xfrm>
            <a:off x="95233" y="2285998"/>
            <a:ext cx="2047875" cy="438150"/>
          </a:xfrm>
          <a:prstGeom prst="rect">
            <a:avLst/>
          </a:prstGeom>
          <a:noFill/>
          <a:ln w="9525">
            <a:noFill/>
            <a:miter lim="800000"/>
            <a:headEnd/>
            <a:tailEnd/>
          </a:ln>
          <a:effectLst/>
        </p:spPr>
      </p:pic>
      <p:sp>
        <p:nvSpPr>
          <p:cNvPr id="10" name="9 Metin kutusu"/>
          <p:cNvSpPr txBox="1"/>
          <p:nvPr/>
        </p:nvSpPr>
        <p:spPr>
          <a:xfrm>
            <a:off x="2143108" y="1643056"/>
            <a:ext cx="7000892" cy="3139321"/>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Veri giriş ekranını ve veri girişlerine ilişkin kayıtları yalnızca rehberlik öğretmeni görüntüleyebilir.</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Okul rehberlik öğretmeninin okul/kurum değiştirmesi halinde onun yerine göreve başlayan rehberlik öğretmeni önceki kayıtları görüntüleyebilir.</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Öğrencinin okul değiştirmesi halinde kayıtlar öğrencinin nakil gittiği okuldaki (varsa) rehberlik öğretmeninin ekranına düşer.</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2019-2020 eğitim öğretim yılından itibaren veri girişleri rehberlik öğretmeni olan okullar ile Rehberlik ve Araştırma Merkezleri tarafından e-Rehberlik Modülü üzerinden yapılacağı için eğitim-öğretim yılı sonlarında ayrıca tüm çalışmalara ait toplu veri girişi yapılmayacaktır. </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Rehberlik öğretmeni olmayan okullar ve özel okullar için bkz. Bölüm 10.</a:t>
            </a:r>
            <a:endParaRPr lang="tr-TR" sz="1000" dirty="0" smtClean="0">
              <a:latin typeface="Arial Unicode MS" pitchFamily="34" charset="-128"/>
              <a:ea typeface="Arial Unicode MS" pitchFamily="34" charset="-128"/>
              <a:cs typeface="Arial Unicode MS" pitchFamily="34" charset="-128"/>
            </a:endParaRPr>
          </a:p>
        </p:txBody>
      </p:sp>
      <p:pic>
        <p:nvPicPr>
          <p:cNvPr id="6" name="5 Resim" descr="BÖLÜM-4.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Top)">
                                      <p:cBhvr>
                                        <p:cTn id="17" dur="1000"/>
                                        <p:tgtEl>
                                          <p:spTgt spid="9"/>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1000"/>
                                        <p:tgtEl>
                                          <p:spTgt spid="10">
                                            <p:txEl>
                                              <p:pRg st="2" end="2"/>
                                            </p:txEl>
                                          </p:spTgt>
                                        </p:tgtEl>
                                      </p:cBhvr>
                                    </p:animEffect>
                                  </p:childTnLst>
                                </p:cTn>
                              </p:par>
                            </p:childTnLst>
                          </p:cTn>
                        </p:par>
                        <p:par>
                          <p:cTn id="26" fill="hold">
                            <p:stCondLst>
                              <p:cond delay="4500"/>
                            </p:stCondLst>
                            <p:childTnLst>
                              <p:par>
                                <p:cTn id="27" presetID="10" presetClass="entr" presetSubtype="0" fill="hold" nodeType="after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1000"/>
                                        <p:tgtEl>
                                          <p:spTgt spid="10">
                                            <p:txEl>
                                              <p:pRg st="4" end="4"/>
                                            </p:txEl>
                                          </p:spTgt>
                                        </p:tgtEl>
                                      </p:cBhvr>
                                    </p:animEffect>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Effect transition="in" filter="fade">
                                      <p:cBhvr>
                                        <p:cTn id="33" dur="1000"/>
                                        <p:tgtEl>
                                          <p:spTgt spid="10">
                                            <p:txEl>
                                              <p:pRg st="6" end="6"/>
                                            </p:txEl>
                                          </p:spTgt>
                                        </p:tgtEl>
                                      </p:cBhvr>
                                    </p:animEffect>
                                  </p:childTnLst>
                                </p:cTn>
                              </p:par>
                            </p:childTnLst>
                          </p:cTn>
                        </p:par>
                        <p:par>
                          <p:cTn id="34" fill="hold">
                            <p:stCondLst>
                              <p:cond delay="6500"/>
                            </p:stCondLst>
                            <p:childTnLst>
                              <p:par>
                                <p:cTn id="35" presetID="10" presetClass="entr" presetSubtype="0" fill="hold" nodeType="after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Effect transition="in" filter="fade">
                                      <p:cBhvr>
                                        <p:cTn id="37" dur="10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Okul Müdürleri.jpg"/>
          <p:cNvPicPr>
            <a:picLocks noChangeAspect="1"/>
          </p:cNvPicPr>
          <p:nvPr/>
        </p:nvPicPr>
        <p:blipFill>
          <a:blip r:embed="rId3"/>
          <a:stretch>
            <a:fillRect/>
          </a:stretch>
        </p:blipFill>
        <p:spPr>
          <a:xfrm>
            <a:off x="0" y="642924"/>
            <a:ext cx="9144000" cy="4500576"/>
          </a:xfrm>
          <a:prstGeom prst="rect">
            <a:avLst/>
          </a:prstGeom>
        </p:spPr>
      </p:pic>
      <p:sp>
        <p:nvSpPr>
          <p:cNvPr id="6" name="Shape 123"/>
          <p:cNvSpPr txBox="1">
            <a:spLocks/>
          </p:cNvSpPr>
          <p:nvPr/>
        </p:nvSpPr>
        <p:spPr>
          <a:xfrm>
            <a:off x="2214546" y="803661"/>
            <a:ext cx="6786610" cy="2696784"/>
          </a:xfrm>
          <a:prstGeom prst="rect">
            <a:avLst/>
          </a:prstGeom>
        </p:spPr>
        <p:txBody>
          <a:bodyPr vert="horz">
            <a:normAutofit/>
          </a:bodyPr>
          <a:lstStyle/>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rPr>
              <a:t>EĞİTİM  KURUMU  MÜDÜRLERİ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Yıllık rehberlik programı onaylama ve görüntüleme,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Haftalık program görüntüleme,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Eğitsel Değerlendirme İstek Formu onaylama,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Okulda verilen rehberlik hizmetlerinin raporunu görüntüleme,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Özel hedef girişinin yapılması.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1" i="0" u="none" strike="noStrike" kern="1200" cap="none" spc="0" normalizeH="0" baseline="0" noProof="0" dirty="0" smtClean="0">
              <a:ln>
                <a:noFill/>
              </a:ln>
              <a:solidFill>
                <a:srgbClr val="C00000"/>
              </a:solidFill>
              <a:effectLst/>
              <a:uLnTx/>
              <a:uFillTx/>
              <a:latin typeface="Arial Narrow" pitchFamily="34" charset="0"/>
              <a:ea typeface="+mn-ea"/>
              <a:cs typeface="Arial" charset="0"/>
            </a:endParaRPr>
          </a:p>
        </p:txBody>
      </p:sp>
      <p:pic>
        <p:nvPicPr>
          <p:cNvPr id="5" name="4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slide(fromTop)">
                                      <p:cBhvr>
                                        <p:cTn id="11" dur="1000"/>
                                        <p:tgtEl>
                                          <p:spTgt spid="6">
                                            <p:txEl>
                                              <p:pRg st="0" end="0"/>
                                            </p:txEl>
                                          </p:spTgt>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anim calcmode="lin" valueType="num">
                                      <p:cBhvr>
                                        <p:cTn id="16"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7"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2000"/>
                                        <p:tgtEl>
                                          <p:spTgt spid="6">
                                            <p:txEl>
                                              <p:pRg st="4" end="4"/>
                                            </p:txEl>
                                          </p:spTgt>
                                        </p:tgtEl>
                                      </p:cBhvr>
                                    </p:animEffect>
                                    <p:anim calcmode="lin" valueType="num">
                                      <p:cBhvr>
                                        <p:cTn id="22"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24" fill="hold">
                            <p:stCondLst>
                              <p:cond delay="7000"/>
                            </p:stCondLst>
                            <p:childTnLst>
                              <p:par>
                                <p:cTn id="25" presetID="42" presetClass="entr" presetSubtype="0"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2000"/>
                                        <p:tgtEl>
                                          <p:spTgt spid="6">
                                            <p:txEl>
                                              <p:pRg st="6" end="6"/>
                                            </p:txEl>
                                          </p:spTgt>
                                        </p:tgtEl>
                                      </p:cBhvr>
                                    </p:animEffect>
                                    <p:anim calcmode="lin" valueType="num">
                                      <p:cBhvr>
                                        <p:cTn id="28"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9" dur="2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30" fill="hold">
                            <p:stCondLst>
                              <p:cond delay="9000"/>
                            </p:stCondLst>
                            <p:childTnLst>
                              <p:par>
                                <p:cTn id="31" presetID="42" presetClass="entr" presetSubtype="0" fill="hold" nodeType="after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2000"/>
                                        <p:tgtEl>
                                          <p:spTgt spid="6">
                                            <p:txEl>
                                              <p:pRg st="8" end="8"/>
                                            </p:txEl>
                                          </p:spTgt>
                                        </p:tgtEl>
                                      </p:cBhvr>
                                    </p:animEffect>
                                    <p:anim calcmode="lin" valueType="num">
                                      <p:cBhvr>
                                        <p:cTn id="34" dur="2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5" dur="2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36" fill="hold">
                            <p:stCondLst>
                              <p:cond delay="11000"/>
                            </p:stCondLst>
                            <p:childTnLst>
                              <p:par>
                                <p:cTn id="37" presetID="42" presetClass="entr" presetSubtype="0" fill="hold" nodeType="after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Effect transition="in" filter="fade">
                                      <p:cBhvr>
                                        <p:cTn id="39" dur="2000"/>
                                        <p:tgtEl>
                                          <p:spTgt spid="6">
                                            <p:txEl>
                                              <p:pRg st="10" end="10"/>
                                            </p:txEl>
                                          </p:spTgt>
                                        </p:tgtEl>
                                      </p:cBhvr>
                                    </p:animEffect>
                                    <p:anim calcmode="lin" valueType="num">
                                      <p:cBhvr>
                                        <p:cTn id="40" dur="2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41" dur="2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vgi2.jpg"/>
          <p:cNvPicPr>
            <a:picLocks noChangeAspect="1"/>
          </p:cNvPicPr>
          <p:nvPr/>
        </p:nvPicPr>
        <p:blipFill>
          <a:blip r:embed="rId3"/>
          <a:stretch>
            <a:fillRect/>
          </a:stretch>
        </p:blipFill>
        <p:spPr>
          <a:xfrm>
            <a:off x="0" y="671426"/>
            <a:ext cx="9144000" cy="4472092"/>
          </a:xfrm>
          <a:prstGeom prst="rect">
            <a:avLst/>
          </a:prstGeom>
        </p:spPr>
      </p:pic>
      <p:pic>
        <p:nvPicPr>
          <p:cNvPr id="3" name="Picture 3"/>
          <p:cNvPicPr>
            <a:picLocks noChangeAspect="1" noChangeArrowheads="1"/>
          </p:cNvPicPr>
          <p:nvPr/>
        </p:nvPicPr>
        <p:blipFill>
          <a:blip r:embed="rId4"/>
          <a:srcRect/>
          <a:stretch>
            <a:fillRect/>
          </a:stretch>
        </p:blipFill>
        <p:spPr bwMode="auto">
          <a:xfrm>
            <a:off x="71406" y="1909760"/>
            <a:ext cx="2076450" cy="304800"/>
          </a:xfrm>
          <a:prstGeom prst="rect">
            <a:avLst/>
          </a:prstGeom>
          <a:noFill/>
          <a:ln w="9525">
            <a:noFill/>
            <a:miter lim="800000"/>
            <a:headEnd/>
            <a:tailEnd/>
          </a:ln>
          <a:effectLst/>
        </p:spPr>
      </p:pic>
      <p:pic>
        <p:nvPicPr>
          <p:cNvPr id="4" name="Picture 6"/>
          <p:cNvPicPr>
            <a:picLocks noChangeAspect="1" noChangeArrowheads="1"/>
          </p:cNvPicPr>
          <p:nvPr/>
        </p:nvPicPr>
        <p:blipFill>
          <a:blip r:embed="rId5"/>
          <a:srcRect/>
          <a:stretch>
            <a:fillRect/>
          </a:stretch>
        </p:blipFill>
        <p:spPr bwMode="auto">
          <a:xfrm>
            <a:off x="95233" y="2285998"/>
            <a:ext cx="2047875" cy="438150"/>
          </a:xfrm>
          <a:prstGeom prst="rect">
            <a:avLst/>
          </a:prstGeom>
          <a:noFill/>
          <a:ln w="9525">
            <a:noFill/>
            <a:miter lim="800000"/>
            <a:headEnd/>
            <a:tailEnd/>
          </a:ln>
          <a:effectLst/>
        </p:spPr>
      </p:pic>
      <p:sp>
        <p:nvSpPr>
          <p:cNvPr id="5" name="4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4.1.GRUP  VERİ  GİRİŞ  EKRANI </a:t>
            </a:r>
          </a:p>
        </p:txBody>
      </p:sp>
      <p:pic>
        <p:nvPicPr>
          <p:cNvPr id="6" name="Picture 6"/>
          <p:cNvPicPr>
            <a:picLocks noChangeAspect="1" noChangeArrowheads="1"/>
          </p:cNvPicPr>
          <p:nvPr/>
        </p:nvPicPr>
        <p:blipFill>
          <a:blip r:embed="rId6"/>
          <a:srcRect/>
          <a:stretch>
            <a:fillRect/>
          </a:stretch>
        </p:blipFill>
        <p:spPr bwMode="auto">
          <a:xfrm>
            <a:off x="190483" y="2285998"/>
            <a:ext cx="1952625" cy="190500"/>
          </a:xfrm>
          <a:prstGeom prst="rect">
            <a:avLst/>
          </a:prstGeom>
          <a:noFill/>
          <a:ln w="9525">
            <a:noFill/>
            <a:miter lim="800000"/>
            <a:headEnd/>
            <a:tailEnd/>
          </a:ln>
          <a:effectLst/>
        </p:spPr>
      </p:pic>
      <p:pic>
        <p:nvPicPr>
          <p:cNvPr id="4107" name="Picture 11"/>
          <p:cNvPicPr>
            <a:picLocks noChangeAspect="1" noChangeArrowheads="1"/>
          </p:cNvPicPr>
          <p:nvPr/>
        </p:nvPicPr>
        <p:blipFill>
          <a:blip r:embed="rId7"/>
          <a:srcRect/>
          <a:stretch>
            <a:fillRect/>
          </a:stretch>
        </p:blipFill>
        <p:spPr bwMode="auto">
          <a:xfrm>
            <a:off x="2214546" y="1428742"/>
            <a:ext cx="6877050" cy="3524250"/>
          </a:xfrm>
          <a:prstGeom prst="rect">
            <a:avLst/>
          </a:prstGeom>
          <a:noFill/>
          <a:ln w="9525">
            <a:noFill/>
            <a:miter lim="800000"/>
            <a:headEnd/>
            <a:tailEnd/>
          </a:ln>
          <a:effectLst/>
        </p:spPr>
      </p:pic>
      <p:pic>
        <p:nvPicPr>
          <p:cNvPr id="4110" name="Picture 14"/>
          <p:cNvPicPr>
            <a:picLocks noChangeAspect="1" noChangeArrowheads="1"/>
          </p:cNvPicPr>
          <p:nvPr/>
        </p:nvPicPr>
        <p:blipFill>
          <a:blip r:embed="rId8"/>
          <a:srcRect/>
          <a:stretch>
            <a:fillRect/>
          </a:stretch>
        </p:blipFill>
        <p:spPr bwMode="auto">
          <a:xfrm>
            <a:off x="2214546" y="928676"/>
            <a:ext cx="6894513" cy="504825"/>
          </a:xfrm>
          <a:prstGeom prst="rect">
            <a:avLst/>
          </a:prstGeom>
          <a:noFill/>
          <a:ln w="9525">
            <a:noFill/>
            <a:miter lim="800000"/>
            <a:headEnd/>
            <a:tailEnd/>
          </a:ln>
          <a:effectLst/>
        </p:spPr>
      </p:pic>
      <p:pic>
        <p:nvPicPr>
          <p:cNvPr id="4113" name="Picture 17"/>
          <p:cNvPicPr>
            <a:picLocks noChangeAspect="1" noChangeArrowheads="1"/>
          </p:cNvPicPr>
          <p:nvPr/>
        </p:nvPicPr>
        <p:blipFill>
          <a:blip r:embed="rId9"/>
          <a:srcRect/>
          <a:stretch>
            <a:fillRect/>
          </a:stretch>
        </p:blipFill>
        <p:spPr bwMode="auto">
          <a:xfrm>
            <a:off x="2214546" y="1643056"/>
            <a:ext cx="6038850" cy="266700"/>
          </a:xfrm>
          <a:prstGeom prst="rect">
            <a:avLst/>
          </a:prstGeom>
          <a:noFill/>
          <a:ln w="9525">
            <a:noFill/>
            <a:miter lim="800000"/>
            <a:headEnd/>
            <a:tailEnd/>
          </a:ln>
          <a:effectLst/>
        </p:spPr>
      </p:pic>
      <p:sp>
        <p:nvSpPr>
          <p:cNvPr id="11" name="10 Metin kutusu"/>
          <p:cNvSpPr txBox="1"/>
          <p:nvPr/>
        </p:nvSpPr>
        <p:spPr>
          <a:xfrm>
            <a:off x="2143108" y="857238"/>
            <a:ext cx="7000892" cy="646331"/>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Tamamlanan grup çalışmalarına ait veri girişinin yapıldığı ekrandır.</a:t>
            </a:r>
          </a:p>
          <a:p>
            <a:pPr algn="just"/>
            <a:r>
              <a:rPr lang="tr-TR" sz="1200" dirty="0" smtClean="0">
                <a:latin typeface="Arial Unicode MS" pitchFamily="34" charset="-128"/>
                <a:ea typeface="Arial Unicode MS" pitchFamily="34" charset="-128"/>
                <a:cs typeface="Arial Unicode MS" pitchFamily="34" charset="-128"/>
              </a:rPr>
              <a:t>Grup çalışmaları için veri girişi, çalışmanın yapıldığı gün ya da ertesi gün içerisinde yapılabilir.</a:t>
            </a:r>
          </a:p>
          <a:p>
            <a:pPr algn="just"/>
            <a:r>
              <a:rPr lang="tr-TR" sz="1200" dirty="0" smtClean="0">
                <a:latin typeface="Arial Unicode MS" pitchFamily="34" charset="-128"/>
                <a:ea typeface="Arial Unicode MS" pitchFamily="34" charset="-128"/>
                <a:cs typeface="Arial Unicode MS" pitchFamily="34" charset="-128"/>
              </a:rPr>
              <a:t>Aksi takdirde eski tarihli veri girişi mümkün değildir.</a:t>
            </a:r>
          </a:p>
        </p:txBody>
      </p:sp>
      <p:pic>
        <p:nvPicPr>
          <p:cNvPr id="12" name="11 Resim" descr="BÖLÜM-4.jpg"/>
          <p:cNvPicPr>
            <a:picLocks noChangeAspect="1"/>
          </p:cNvPicPr>
          <p:nvPr/>
        </p:nvPicPr>
        <p:blipFill>
          <a:blip r:embed="rId1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3"/>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par>
                          <p:cTn id="20" fill="hold">
                            <p:stCondLst>
                              <p:cond delay="2500"/>
                            </p:stCondLst>
                            <p:childTnLst>
                              <p:par>
                                <p:cTn id="21" presetID="1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lide(fromTop)">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4107"/>
                                        </p:tgtEl>
                                        <p:attrNameLst>
                                          <p:attrName>style.visibility</p:attrName>
                                        </p:attrNameLst>
                                      </p:cBhvr>
                                      <p:to>
                                        <p:strVal val="visible"/>
                                      </p:to>
                                    </p:set>
                                    <p:anim calcmode="lin" valueType="num">
                                      <p:cBhvr>
                                        <p:cTn id="33" dur="1000" fill="hold"/>
                                        <p:tgtEl>
                                          <p:spTgt spid="4107"/>
                                        </p:tgtEl>
                                        <p:attrNameLst>
                                          <p:attrName>ppt_w</p:attrName>
                                        </p:attrNameLst>
                                      </p:cBhvr>
                                      <p:tavLst>
                                        <p:tav tm="0">
                                          <p:val>
                                            <p:strVal val="#ppt_w*0.70"/>
                                          </p:val>
                                        </p:tav>
                                        <p:tav tm="100000">
                                          <p:val>
                                            <p:strVal val="#ppt_w"/>
                                          </p:val>
                                        </p:tav>
                                      </p:tavLst>
                                    </p:anim>
                                    <p:anim calcmode="lin" valueType="num">
                                      <p:cBhvr>
                                        <p:cTn id="34" dur="1000" fill="hold"/>
                                        <p:tgtEl>
                                          <p:spTgt spid="4107"/>
                                        </p:tgtEl>
                                        <p:attrNameLst>
                                          <p:attrName>ppt_h</p:attrName>
                                        </p:attrNameLst>
                                      </p:cBhvr>
                                      <p:tavLst>
                                        <p:tav tm="0">
                                          <p:val>
                                            <p:strVal val="#ppt_h"/>
                                          </p:val>
                                        </p:tav>
                                        <p:tav tm="100000">
                                          <p:val>
                                            <p:strVal val="#ppt_h"/>
                                          </p:val>
                                        </p:tav>
                                      </p:tavLst>
                                    </p:anim>
                                    <p:animEffect transition="in" filter="fade">
                                      <p:cBhvr>
                                        <p:cTn id="35" dur="1000"/>
                                        <p:tgtEl>
                                          <p:spTgt spid="41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10"/>
                                        </p:tgtEl>
                                        <p:attrNameLst>
                                          <p:attrName>style.visibility</p:attrName>
                                        </p:attrNameLst>
                                      </p:cBhvr>
                                      <p:to>
                                        <p:strVal val="visible"/>
                                      </p:to>
                                    </p:set>
                                    <p:animEffect transition="in" filter="fade">
                                      <p:cBhvr>
                                        <p:cTn id="40" dur="1000"/>
                                        <p:tgtEl>
                                          <p:spTgt spid="4110"/>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fade">
                                      <p:cBhvr>
                                        <p:cTn id="44" dur="1000"/>
                                        <p:tgtEl>
                                          <p:spTgt spid="11">
                                            <p:txEl>
                                              <p:pRg st="0" end="0"/>
                                            </p:txEl>
                                          </p:spTgt>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1">
                                            <p:txEl>
                                              <p:pRg st="1" end="1"/>
                                            </p:txEl>
                                          </p:spTgt>
                                        </p:tgtEl>
                                        <p:attrNameLst>
                                          <p:attrName>style.visibility</p:attrName>
                                        </p:attrNameLst>
                                      </p:cBhvr>
                                      <p:to>
                                        <p:strVal val="visible"/>
                                      </p:to>
                                    </p:set>
                                    <p:animEffect transition="in" filter="fade">
                                      <p:cBhvr>
                                        <p:cTn id="48" dur="1000"/>
                                        <p:tgtEl>
                                          <p:spTgt spid="11">
                                            <p:txEl>
                                              <p:pRg st="1" end="1"/>
                                            </p:txEl>
                                          </p:spTgt>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10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1" fill="hold" nodeType="clickEffect">
                                  <p:stCondLst>
                                    <p:cond delay="0"/>
                                  </p:stCondLst>
                                  <p:childTnLst>
                                    <p:set>
                                      <p:cBhvr>
                                        <p:cTn id="56" dur="1" fill="hold">
                                          <p:stCondLst>
                                            <p:cond delay="0"/>
                                          </p:stCondLst>
                                        </p:cTn>
                                        <p:tgtEl>
                                          <p:spTgt spid="4113"/>
                                        </p:tgtEl>
                                        <p:attrNameLst>
                                          <p:attrName>style.visibility</p:attrName>
                                        </p:attrNameLst>
                                      </p:cBhvr>
                                      <p:to>
                                        <p:strVal val="visible"/>
                                      </p:to>
                                    </p:set>
                                    <p:animEffect transition="in" filter="slide(fromTop)">
                                      <p:cBhvr>
                                        <p:cTn id="57" dur="1000"/>
                                        <p:tgtEl>
                                          <p:spTgt spid="4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a:off x="3071802" y="2285998"/>
            <a:ext cx="1962150" cy="4381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3071802" y="2590801"/>
            <a:ext cx="1962150" cy="1238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a:srcRect/>
          <a:stretch>
            <a:fillRect/>
          </a:stretch>
        </p:blipFill>
        <p:spPr bwMode="auto">
          <a:xfrm>
            <a:off x="3028950" y="2285998"/>
            <a:ext cx="1543050" cy="2095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9"/>
          <a:srcRect/>
          <a:stretch>
            <a:fillRect/>
          </a:stretch>
        </p:blipFill>
        <p:spPr bwMode="auto">
          <a:xfrm>
            <a:off x="3071802" y="2500312"/>
            <a:ext cx="1485900" cy="542925"/>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0"/>
          <a:srcRect/>
          <a:stretch>
            <a:fillRect/>
          </a:stretch>
        </p:blipFill>
        <p:spPr bwMode="auto">
          <a:xfrm>
            <a:off x="3071802" y="2928940"/>
            <a:ext cx="1476375" cy="11430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1"/>
          <a:srcRect/>
          <a:stretch>
            <a:fillRect/>
          </a:stretch>
        </p:blipFill>
        <p:spPr bwMode="auto">
          <a:xfrm>
            <a:off x="3086098" y="2357436"/>
            <a:ext cx="1200150" cy="1047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12"/>
          <a:srcRect/>
          <a:stretch>
            <a:fillRect/>
          </a:stretch>
        </p:blipFill>
        <p:spPr bwMode="auto">
          <a:xfrm>
            <a:off x="3038476" y="2514601"/>
            <a:ext cx="1676400" cy="200025"/>
          </a:xfrm>
          <a:prstGeom prst="rect">
            <a:avLst/>
          </a:prstGeom>
          <a:noFill/>
          <a:ln w="9525">
            <a:noFill/>
            <a:miter lim="800000"/>
            <a:headEnd/>
            <a:tailEnd/>
          </a:ln>
          <a:effectLst/>
        </p:spPr>
      </p:pic>
      <p:pic>
        <p:nvPicPr>
          <p:cNvPr id="1041" name="Picture 17"/>
          <p:cNvPicPr>
            <a:picLocks noChangeAspect="1" noChangeArrowheads="1"/>
          </p:cNvPicPr>
          <p:nvPr/>
        </p:nvPicPr>
        <p:blipFill>
          <a:blip r:embed="rId13"/>
          <a:srcRect/>
          <a:stretch>
            <a:fillRect/>
          </a:stretch>
        </p:blipFill>
        <p:spPr bwMode="auto">
          <a:xfrm>
            <a:off x="3071802" y="2714626"/>
            <a:ext cx="1628775" cy="542925"/>
          </a:xfrm>
          <a:prstGeom prst="rect">
            <a:avLst/>
          </a:prstGeom>
          <a:noFill/>
          <a:ln w="9525">
            <a:noFill/>
            <a:miter lim="800000"/>
            <a:headEnd/>
            <a:tailEnd/>
          </a:ln>
          <a:effectLst/>
        </p:spPr>
      </p:pic>
      <p:pic>
        <p:nvPicPr>
          <p:cNvPr id="1042" name="Picture 18"/>
          <p:cNvPicPr>
            <a:picLocks noChangeAspect="1" noChangeArrowheads="1"/>
          </p:cNvPicPr>
          <p:nvPr/>
        </p:nvPicPr>
        <p:blipFill>
          <a:blip r:embed="rId14"/>
          <a:srcRect/>
          <a:stretch>
            <a:fillRect/>
          </a:stretch>
        </p:blipFill>
        <p:spPr bwMode="auto">
          <a:xfrm>
            <a:off x="3071802" y="3038479"/>
            <a:ext cx="1619250" cy="104775"/>
          </a:xfrm>
          <a:prstGeom prst="rect">
            <a:avLst/>
          </a:prstGeom>
          <a:noFill/>
          <a:ln w="9525">
            <a:noFill/>
            <a:miter lim="800000"/>
            <a:headEnd/>
            <a:tailEnd/>
          </a:ln>
          <a:effectLst/>
        </p:spPr>
      </p:pic>
      <p:pic>
        <p:nvPicPr>
          <p:cNvPr id="1043" name="Picture 19"/>
          <p:cNvPicPr>
            <a:picLocks noChangeAspect="1" noChangeArrowheads="1"/>
          </p:cNvPicPr>
          <p:nvPr/>
        </p:nvPicPr>
        <p:blipFill>
          <a:blip r:embed="rId15"/>
          <a:srcRect/>
          <a:stretch>
            <a:fillRect/>
          </a:stretch>
        </p:blipFill>
        <p:spPr bwMode="auto">
          <a:xfrm>
            <a:off x="3071802" y="2571750"/>
            <a:ext cx="1000125" cy="104775"/>
          </a:xfrm>
          <a:prstGeom prst="rect">
            <a:avLst/>
          </a:prstGeom>
          <a:noFill/>
          <a:ln w="9525">
            <a:noFill/>
            <a:miter lim="800000"/>
            <a:headEnd/>
            <a:tailEnd/>
          </a:ln>
          <a:effectLst/>
        </p:spPr>
      </p:pic>
      <p:sp>
        <p:nvSpPr>
          <p:cNvPr id="16" name="15 Dikdörtgen"/>
          <p:cNvSpPr/>
          <p:nvPr/>
        </p:nvSpPr>
        <p:spPr>
          <a:xfrm>
            <a:off x="1000100" y="0"/>
            <a:ext cx="8143900" cy="646331"/>
          </a:xfrm>
          <a:prstGeom prst="rect">
            <a:avLst/>
          </a:prstGeom>
        </p:spPr>
        <p:txBody>
          <a:bodyPr wrap="square">
            <a:spAutoFit/>
          </a:bodyPr>
          <a:lstStyle/>
          <a:p>
            <a:pPr lvl="0" algn="just"/>
            <a:r>
              <a:rPr lang="tr-TR" sz="1200" b="1" dirty="0" smtClean="0">
                <a:latin typeface="Arial Unicode MS" pitchFamily="34" charset="-128"/>
                <a:ea typeface="Arial Unicode MS" pitchFamily="34" charset="-128"/>
                <a:cs typeface="Arial Unicode MS" pitchFamily="34" charset="-128"/>
              </a:rPr>
              <a:t>Rehberlik Hizmet Türü:  </a:t>
            </a:r>
            <a:r>
              <a:rPr lang="tr-TR" sz="1200" dirty="0" smtClean="0">
                <a:latin typeface="Arial Unicode MS" pitchFamily="34" charset="-128"/>
                <a:ea typeface="Arial Unicode MS" pitchFamily="34" charset="-128"/>
                <a:cs typeface="Arial Unicode MS" pitchFamily="34" charset="-128"/>
              </a:rPr>
              <a:t>Gerçekleştirilen  çalışmanın  içeriğine  göre 1.aşama, 2.aşama ve 3.aşamadan uygun olanları seçilir. Çalışmanın bulunduğu kategoriden dolayı çalışma seçimi 1.aşamada, 2.aşamada ya da 3.aşamada sonlanabilir.</a:t>
            </a:r>
          </a:p>
        </p:txBody>
      </p:sp>
      <p:pic>
        <p:nvPicPr>
          <p:cNvPr id="17" name="16 Resim" descr="BÖLÜM-4.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slide(fromTop)">
                                      <p:cBhvr>
                                        <p:cTn id="21" dur="10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slide(fromBottom)">
                                      <p:cBhvr>
                                        <p:cTn id="30" dur="500"/>
                                        <p:tgtEl>
                                          <p:spTgt spid="1028"/>
                                        </p:tgtEl>
                                      </p:cBhvr>
                                    </p:animEffect>
                                  </p:childTnLst>
                                </p:cTn>
                              </p:par>
                            </p:childTnLst>
                          </p:cTn>
                        </p:par>
                        <p:par>
                          <p:cTn id="31" fill="hold">
                            <p:stCondLst>
                              <p:cond delay="500"/>
                            </p:stCondLst>
                            <p:childTnLst>
                              <p:par>
                                <p:cTn id="32" presetID="1" presetClass="exit" presetSubtype="0" fill="hold" nodeType="afterEffect">
                                  <p:stCondLst>
                                    <p:cond delay="0"/>
                                  </p:stCondLst>
                                  <p:childTnLst>
                                    <p:set>
                                      <p:cBhvr>
                                        <p:cTn id="33" dur="1" fill="hold">
                                          <p:stCondLst>
                                            <p:cond delay="0"/>
                                          </p:stCondLst>
                                        </p:cTn>
                                        <p:tgtEl>
                                          <p:spTgt spid="102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027"/>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0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slide(fromTop)">
                                      <p:cBhvr>
                                        <p:cTn id="42" dur="1000"/>
                                        <p:tgtEl>
                                          <p:spTgt spid="103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1035"/>
                                        </p:tgtEl>
                                        <p:attrNameLst>
                                          <p:attrName>style.visibility</p:attrName>
                                        </p:attrNameLst>
                                      </p:cBhvr>
                                      <p:to>
                                        <p:strVal val="visible"/>
                                      </p:to>
                                    </p:set>
                                    <p:animEffect transition="in" filter="slide(fromBottom)">
                                      <p:cBhvr>
                                        <p:cTn id="51" dur="500"/>
                                        <p:tgtEl>
                                          <p:spTgt spid="1035"/>
                                        </p:tgtEl>
                                      </p:cBhvr>
                                    </p:animEffect>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3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034"/>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0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2" presetClass="entr" presetSubtype="1" fill="hold" nodeType="clickEffect">
                                  <p:stCondLst>
                                    <p:cond delay="0"/>
                                  </p:stCondLst>
                                  <p:childTnLst>
                                    <p:set>
                                      <p:cBhvr>
                                        <p:cTn id="62" dur="1" fill="hold">
                                          <p:stCondLst>
                                            <p:cond delay="0"/>
                                          </p:stCondLst>
                                        </p:cTn>
                                        <p:tgtEl>
                                          <p:spTgt spid="1041"/>
                                        </p:tgtEl>
                                        <p:attrNameLst>
                                          <p:attrName>style.visibility</p:attrName>
                                        </p:attrNameLst>
                                      </p:cBhvr>
                                      <p:to>
                                        <p:strVal val="visible"/>
                                      </p:to>
                                    </p:set>
                                    <p:animEffect transition="in" filter="slide(fromTop)">
                                      <p:cBhvr>
                                        <p:cTn id="63" dur="1000"/>
                                        <p:tgtEl>
                                          <p:spTgt spid="104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4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nodeType="clickEffect">
                                  <p:stCondLst>
                                    <p:cond delay="0"/>
                                  </p:stCondLst>
                                  <p:childTnLst>
                                    <p:set>
                                      <p:cBhvr>
                                        <p:cTn id="71" dur="1" fill="hold">
                                          <p:stCondLst>
                                            <p:cond delay="0"/>
                                          </p:stCondLst>
                                        </p:cTn>
                                        <p:tgtEl>
                                          <p:spTgt spid="1043"/>
                                        </p:tgtEl>
                                        <p:attrNameLst>
                                          <p:attrName>style.visibility</p:attrName>
                                        </p:attrNameLst>
                                      </p:cBhvr>
                                      <p:to>
                                        <p:strVal val="visible"/>
                                      </p:to>
                                    </p:set>
                                    <p:animEffect transition="in" filter="slide(fromBottom)">
                                      <p:cBhvr>
                                        <p:cTn id="72" dur="500"/>
                                        <p:tgtEl>
                                          <p:spTgt spid="1043"/>
                                        </p:tgtEl>
                                      </p:cBhvr>
                                    </p:animEffect>
                                  </p:childTnLst>
                                </p:cTn>
                              </p:par>
                            </p:childTnLst>
                          </p:cTn>
                        </p:par>
                        <p:par>
                          <p:cTn id="73" fill="hold">
                            <p:stCondLst>
                              <p:cond delay="500"/>
                            </p:stCondLst>
                            <p:childTnLst>
                              <p:par>
                                <p:cTn id="74" presetID="1" presetClass="exit" presetSubtype="0" fill="hold" nodeType="afterEffect">
                                  <p:stCondLst>
                                    <p:cond delay="0"/>
                                  </p:stCondLst>
                                  <p:childTnLst>
                                    <p:set>
                                      <p:cBhvr>
                                        <p:cTn id="75" dur="1" fill="hold">
                                          <p:stCondLst>
                                            <p:cond delay="0"/>
                                          </p:stCondLst>
                                        </p:cTn>
                                        <p:tgtEl>
                                          <p:spTgt spid="1041"/>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3028950" y="2285998"/>
            <a:ext cx="154305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a:srcRect/>
          <a:stretch>
            <a:fillRect/>
          </a:stretch>
        </p:blipFill>
        <p:spPr bwMode="auto">
          <a:xfrm>
            <a:off x="3086098" y="2357436"/>
            <a:ext cx="1200150" cy="1047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8"/>
          <a:srcRect/>
          <a:stretch>
            <a:fillRect/>
          </a:stretch>
        </p:blipFill>
        <p:spPr bwMode="auto">
          <a:xfrm>
            <a:off x="3038476" y="2514601"/>
            <a:ext cx="1676400" cy="200025"/>
          </a:xfrm>
          <a:prstGeom prst="rect">
            <a:avLst/>
          </a:prstGeom>
          <a:noFill/>
          <a:ln w="9525">
            <a:noFill/>
            <a:miter lim="800000"/>
            <a:headEnd/>
            <a:tailEnd/>
          </a:ln>
          <a:effectLst/>
        </p:spPr>
      </p:pic>
      <p:pic>
        <p:nvPicPr>
          <p:cNvPr id="1043" name="Picture 19"/>
          <p:cNvPicPr>
            <a:picLocks noChangeAspect="1" noChangeArrowheads="1"/>
          </p:cNvPicPr>
          <p:nvPr/>
        </p:nvPicPr>
        <p:blipFill>
          <a:blip r:embed="rId9"/>
          <a:srcRect/>
          <a:stretch>
            <a:fillRect/>
          </a:stretch>
        </p:blipFill>
        <p:spPr bwMode="auto">
          <a:xfrm>
            <a:off x="3071802" y="2571750"/>
            <a:ext cx="1000125" cy="104775"/>
          </a:xfrm>
          <a:prstGeom prst="rect">
            <a:avLst/>
          </a:prstGeom>
          <a:noFill/>
          <a:ln w="9525">
            <a:noFill/>
            <a:miter lim="800000"/>
            <a:headEnd/>
            <a:tailEnd/>
          </a:ln>
          <a:effectLst/>
        </p:spPr>
      </p:pic>
      <p:pic>
        <p:nvPicPr>
          <p:cNvPr id="17" name="Picture 2"/>
          <p:cNvPicPr>
            <a:picLocks noChangeAspect="1" noChangeArrowheads="1"/>
          </p:cNvPicPr>
          <p:nvPr/>
        </p:nvPicPr>
        <p:blipFill>
          <a:blip r:embed="rId10"/>
          <a:srcRect/>
          <a:stretch>
            <a:fillRect/>
          </a:stretch>
        </p:blipFill>
        <p:spPr bwMode="auto">
          <a:xfrm>
            <a:off x="2247892" y="2976566"/>
            <a:ext cx="1181100" cy="95250"/>
          </a:xfrm>
          <a:prstGeom prst="rect">
            <a:avLst/>
          </a:prstGeom>
          <a:noFill/>
          <a:ln w="9525">
            <a:noFill/>
            <a:miter lim="800000"/>
            <a:headEnd/>
            <a:tailEnd/>
          </a:ln>
          <a:effectLst/>
        </p:spPr>
      </p:pic>
      <p:pic>
        <p:nvPicPr>
          <p:cNvPr id="18" name="Picture 4"/>
          <p:cNvPicPr>
            <a:picLocks noChangeAspect="1" noChangeArrowheads="1"/>
          </p:cNvPicPr>
          <p:nvPr/>
        </p:nvPicPr>
        <p:blipFill>
          <a:blip r:embed="rId11"/>
          <a:srcRect/>
          <a:stretch>
            <a:fillRect/>
          </a:stretch>
        </p:blipFill>
        <p:spPr bwMode="auto">
          <a:xfrm>
            <a:off x="3000364" y="2952755"/>
            <a:ext cx="1209675" cy="333375"/>
          </a:xfrm>
          <a:prstGeom prst="rect">
            <a:avLst/>
          </a:prstGeom>
          <a:noFill/>
          <a:ln w="9525">
            <a:noFill/>
            <a:miter lim="800000"/>
            <a:headEnd/>
            <a:tailEnd/>
          </a:ln>
          <a:effectLst/>
        </p:spPr>
      </p:pic>
      <p:sp>
        <p:nvSpPr>
          <p:cNvPr id="12" name="11 Dikdörtgen"/>
          <p:cNvSpPr/>
          <p:nvPr/>
        </p:nvSpPr>
        <p:spPr>
          <a:xfrm>
            <a:off x="1000100" y="0"/>
            <a:ext cx="8143900" cy="646331"/>
          </a:xfrm>
          <a:prstGeom prst="rect">
            <a:avLst/>
          </a:prstGeom>
        </p:spPr>
        <p:txBody>
          <a:bodyPr wrap="square">
            <a:spAutoFit/>
          </a:bodyPr>
          <a:lstStyle/>
          <a:p>
            <a:pPr algn="just"/>
            <a:r>
              <a:rPr lang="tr-TR" sz="1200" b="1" dirty="0" smtClean="0">
                <a:latin typeface="Arial Unicode MS" pitchFamily="34" charset="-128"/>
                <a:ea typeface="Arial Unicode MS" pitchFamily="34" charset="-128"/>
                <a:cs typeface="Arial Unicode MS" pitchFamily="34" charset="-128"/>
              </a:rPr>
              <a:t>Etkinlik Tarihi*: </a:t>
            </a:r>
            <a:r>
              <a:rPr lang="tr-TR" sz="1200" dirty="0" smtClean="0">
                <a:latin typeface="Arial Unicode MS" pitchFamily="34" charset="-128"/>
                <a:ea typeface="Arial Unicode MS" pitchFamily="34" charset="-128"/>
                <a:cs typeface="Arial Unicode MS" pitchFamily="34" charset="-128"/>
              </a:rPr>
              <a:t>Çalışmanın yapıldığı tarihin seçildiği ekrandır. Etkinlik tarihi, çalışmanın yapıldığı günden itibaren iki gün içinde girilmelidir. ( ) Bugün ve ( ) Dün seçeneklerinden uygun olanı işaretlenir; sistem, tarihi otomatik olarak pasif şekilde ekrana getirir. </a:t>
            </a:r>
          </a:p>
        </p:txBody>
      </p:sp>
      <p:pic>
        <p:nvPicPr>
          <p:cNvPr id="13" name="12 Resim" descr="BÖLÜM-4.jpg"/>
          <p:cNvPicPr>
            <a:picLocks noChangeAspect="1"/>
          </p:cNvPicPr>
          <p:nvPr/>
        </p:nvPicPr>
        <p:blipFill>
          <a:blip r:embed="rId1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10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3028950" y="2285998"/>
            <a:ext cx="154305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a:srcRect/>
          <a:stretch>
            <a:fillRect/>
          </a:stretch>
        </p:blipFill>
        <p:spPr bwMode="auto">
          <a:xfrm>
            <a:off x="3086098" y="2357436"/>
            <a:ext cx="1200150" cy="1047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8"/>
          <a:srcRect/>
          <a:stretch>
            <a:fillRect/>
          </a:stretch>
        </p:blipFill>
        <p:spPr bwMode="auto">
          <a:xfrm>
            <a:off x="3038476" y="2514601"/>
            <a:ext cx="1676400" cy="200025"/>
          </a:xfrm>
          <a:prstGeom prst="rect">
            <a:avLst/>
          </a:prstGeom>
          <a:noFill/>
          <a:ln w="9525">
            <a:noFill/>
            <a:miter lim="800000"/>
            <a:headEnd/>
            <a:tailEnd/>
          </a:ln>
          <a:effectLst/>
        </p:spPr>
      </p:pic>
      <p:pic>
        <p:nvPicPr>
          <p:cNvPr id="1043" name="Picture 19"/>
          <p:cNvPicPr>
            <a:picLocks noChangeAspect="1" noChangeArrowheads="1"/>
          </p:cNvPicPr>
          <p:nvPr/>
        </p:nvPicPr>
        <p:blipFill>
          <a:blip r:embed="rId9"/>
          <a:srcRect/>
          <a:stretch>
            <a:fillRect/>
          </a:stretch>
        </p:blipFill>
        <p:spPr bwMode="auto">
          <a:xfrm>
            <a:off x="3071802" y="2571750"/>
            <a:ext cx="1000125" cy="104775"/>
          </a:xfrm>
          <a:prstGeom prst="rect">
            <a:avLst/>
          </a:prstGeom>
          <a:noFill/>
          <a:ln w="9525">
            <a:noFill/>
            <a:miter lim="800000"/>
            <a:headEnd/>
            <a:tailEnd/>
          </a:ln>
          <a:effectLst/>
        </p:spPr>
      </p:pic>
      <p:pic>
        <p:nvPicPr>
          <p:cNvPr id="17" name="Picture 2"/>
          <p:cNvPicPr>
            <a:picLocks noChangeAspect="1" noChangeArrowheads="1"/>
          </p:cNvPicPr>
          <p:nvPr/>
        </p:nvPicPr>
        <p:blipFill>
          <a:blip r:embed="rId10"/>
          <a:srcRect/>
          <a:stretch>
            <a:fillRect/>
          </a:stretch>
        </p:blipFill>
        <p:spPr bwMode="auto">
          <a:xfrm>
            <a:off x="2247892" y="2976566"/>
            <a:ext cx="1181100" cy="95250"/>
          </a:xfrm>
          <a:prstGeom prst="rect">
            <a:avLst/>
          </a:prstGeom>
          <a:noFill/>
          <a:ln w="9525">
            <a:noFill/>
            <a:miter lim="800000"/>
            <a:headEnd/>
            <a:tailEnd/>
          </a:ln>
          <a:effectLst/>
        </p:spPr>
      </p:pic>
      <p:pic>
        <p:nvPicPr>
          <p:cNvPr id="18" name="Picture 4"/>
          <p:cNvPicPr>
            <a:picLocks noChangeAspect="1" noChangeArrowheads="1"/>
          </p:cNvPicPr>
          <p:nvPr/>
        </p:nvPicPr>
        <p:blipFill>
          <a:blip r:embed="rId11"/>
          <a:srcRect/>
          <a:stretch>
            <a:fillRect/>
          </a:stretch>
        </p:blipFill>
        <p:spPr bwMode="auto">
          <a:xfrm>
            <a:off x="3000364" y="2952755"/>
            <a:ext cx="1209675" cy="333375"/>
          </a:xfrm>
          <a:prstGeom prst="rect">
            <a:avLst/>
          </a:prstGeom>
          <a:noFill/>
          <a:ln w="9525">
            <a:noFill/>
            <a:miter lim="800000"/>
            <a:headEnd/>
            <a:tailEnd/>
          </a:ln>
          <a:effectLst/>
        </p:spPr>
      </p:pic>
      <p:pic>
        <p:nvPicPr>
          <p:cNvPr id="3079" name="Picture 7"/>
          <p:cNvPicPr>
            <a:picLocks noChangeAspect="1" noChangeArrowheads="1"/>
          </p:cNvPicPr>
          <p:nvPr/>
        </p:nvPicPr>
        <p:blipFill>
          <a:blip r:embed="rId12"/>
          <a:srcRect/>
          <a:stretch>
            <a:fillRect/>
          </a:stretch>
        </p:blipFill>
        <p:spPr bwMode="auto">
          <a:xfrm>
            <a:off x="3071802" y="3595704"/>
            <a:ext cx="1714500" cy="1333500"/>
          </a:xfrm>
          <a:prstGeom prst="rect">
            <a:avLst/>
          </a:prstGeom>
          <a:noFill/>
          <a:ln w="9525">
            <a:noFill/>
            <a:miter lim="800000"/>
            <a:headEnd/>
            <a:tailEnd/>
          </a:ln>
          <a:effectLst/>
        </p:spPr>
      </p:pic>
      <p:pic>
        <p:nvPicPr>
          <p:cNvPr id="3080" name="Picture 8"/>
          <p:cNvPicPr>
            <a:picLocks noChangeAspect="1" noChangeArrowheads="1"/>
          </p:cNvPicPr>
          <p:nvPr/>
        </p:nvPicPr>
        <p:blipFill>
          <a:blip r:embed="rId13"/>
          <a:srcRect/>
          <a:stretch>
            <a:fillRect/>
          </a:stretch>
        </p:blipFill>
        <p:spPr bwMode="auto">
          <a:xfrm>
            <a:off x="3071802" y="4500576"/>
            <a:ext cx="1704975" cy="95250"/>
          </a:xfrm>
          <a:prstGeom prst="rect">
            <a:avLst/>
          </a:prstGeom>
          <a:noFill/>
          <a:ln w="9525">
            <a:noFill/>
            <a:miter lim="800000"/>
            <a:headEnd/>
            <a:tailEnd/>
          </a:ln>
          <a:effectLst/>
        </p:spPr>
      </p:pic>
      <p:pic>
        <p:nvPicPr>
          <p:cNvPr id="3081" name="Picture 9"/>
          <p:cNvPicPr>
            <a:picLocks noChangeAspect="1" noChangeArrowheads="1"/>
          </p:cNvPicPr>
          <p:nvPr/>
        </p:nvPicPr>
        <p:blipFill>
          <a:blip r:embed="rId14"/>
          <a:srcRect/>
          <a:stretch>
            <a:fillRect/>
          </a:stretch>
        </p:blipFill>
        <p:spPr bwMode="auto">
          <a:xfrm>
            <a:off x="3086100" y="3457582"/>
            <a:ext cx="1485900" cy="114300"/>
          </a:xfrm>
          <a:prstGeom prst="rect">
            <a:avLst/>
          </a:prstGeom>
          <a:noFill/>
          <a:ln w="9525">
            <a:noFill/>
            <a:miter lim="800000"/>
            <a:headEnd/>
            <a:tailEnd/>
          </a:ln>
          <a:effectLst/>
        </p:spPr>
      </p:pic>
      <p:sp>
        <p:nvSpPr>
          <p:cNvPr id="15" name="14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Faaliyet Türü Seçiniz*: </a:t>
            </a:r>
            <a:r>
              <a:rPr lang="tr-TR" sz="1200" dirty="0" smtClean="0">
                <a:latin typeface="Arial Unicode MS" pitchFamily="34" charset="-128"/>
                <a:ea typeface="Arial Unicode MS" pitchFamily="34" charset="-128"/>
                <a:cs typeface="Arial Unicode MS" pitchFamily="34" charset="-128"/>
              </a:rPr>
              <a:t>Hizmet türü ve tarih bilgisi girilen çalışmanın hangi faaliyet türü kapsamında gerçekleştirildiği bilgisinin girildiği bölümdür. Bu bölümde çalışmanın gerçekleştirilme şekline uygun olan faaliyet türü seçilir</a:t>
            </a:r>
            <a:r>
              <a:rPr lang="tr-TR" sz="1200" dirty="0" smtClean="0">
                <a:latin typeface="Arial Narrow" pitchFamily="34" charset="0"/>
                <a:cs typeface="Arial" charset="0"/>
              </a:rPr>
              <a:t>. </a:t>
            </a:r>
          </a:p>
        </p:txBody>
      </p:sp>
      <p:pic>
        <p:nvPicPr>
          <p:cNvPr id="16" name="15 Resim" descr="BÖLÜM-4.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10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slide(fromTop)">
                                      <p:cBhvr>
                                        <p:cTn id="21" dur="2000"/>
                                        <p:tgtEl>
                                          <p:spTgt spid="307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8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3081"/>
                                        </p:tgtEl>
                                        <p:attrNameLst>
                                          <p:attrName>style.visibility</p:attrName>
                                        </p:attrNameLst>
                                      </p:cBhvr>
                                      <p:to>
                                        <p:strVal val="visible"/>
                                      </p:to>
                                    </p:set>
                                    <p:animEffect transition="in" filter="slide(fromBottom)">
                                      <p:cBhvr>
                                        <p:cTn id="30" dur="500"/>
                                        <p:tgtEl>
                                          <p:spTgt spid="3081"/>
                                        </p:tgtEl>
                                      </p:cBhvr>
                                    </p:animEffect>
                                  </p:childTnLst>
                                </p:cTn>
                              </p:par>
                            </p:childTnLst>
                          </p:cTn>
                        </p:par>
                        <p:par>
                          <p:cTn id="31" fill="hold">
                            <p:stCondLst>
                              <p:cond delay="500"/>
                            </p:stCondLst>
                            <p:childTnLst>
                              <p:par>
                                <p:cTn id="32" presetID="1" presetClass="exit" presetSubtype="0" fill="hold" nodeType="afterEffect">
                                  <p:stCondLst>
                                    <p:cond delay="0"/>
                                  </p:stCondLst>
                                  <p:childTnLst>
                                    <p:set>
                                      <p:cBhvr>
                                        <p:cTn id="33" dur="1" fill="hold">
                                          <p:stCondLst>
                                            <p:cond delay="0"/>
                                          </p:stCondLst>
                                        </p:cTn>
                                        <p:tgtEl>
                                          <p:spTgt spid="307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3028950" y="2285998"/>
            <a:ext cx="154305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a:srcRect/>
          <a:stretch>
            <a:fillRect/>
          </a:stretch>
        </p:blipFill>
        <p:spPr bwMode="auto">
          <a:xfrm>
            <a:off x="3086098" y="2357436"/>
            <a:ext cx="1200150" cy="1047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8"/>
          <a:srcRect/>
          <a:stretch>
            <a:fillRect/>
          </a:stretch>
        </p:blipFill>
        <p:spPr bwMode="auto">
          <a:xfrm>
            <a:off x="3038476" y="2514601"/>
            <a:ext cx="1676400" cy="200025"/>
          </a:xfrm>
          <a:prstGeom prst="rect">
            <a:avLst/>
          </a:prstGeom>
          <a:noFill/>
          <a:ln w="9525">
            <a:noFill/>
            <a:miter lim="800000"/>
            <a:headEnd/>
            <a:tailEnd/>
          </a:ln>
          <a:effectLst/>
        </p:spPr>
      </p:pic>
      <p:pic>
        <p:nvPicPr>
          <p:cNvPr id="1043" name="Picture 19"/>
          <p:cNvPicPr>
            <a:picLocks noChangeAspect="1" noChangeArrowheads="1"/>
          </p:cNvPicPr>
          <p:nvPr/>
        </p:nvPicPr>
        <p:blipFill>
          <a:blip r:embed="rId9"/>
          <a:srcRect/>
          <a:stretch>
            <a:fillRect/>
          </a:stretch>
        </p:blipFill>
        <p:spPr bwMode="auto">
          <a:xfrm>
            <a:off x="3071802" y="2571750"/>
            <a:ext cx="1000125" cy="104775"/>
          </a:xfrm>
          <a:prstGeom prst="rect">
            <a:avLst/>
          </a:prstGeom>
          <a:noFill/>
          <a:ln w="9525">
            <a:noFill/>
            <a:miter lim="800000"/>
            <a:headEnd/>
            <a:tailEnd/>
          </a:ln>
          <a:effectLst/>
        </p:spPr>
      </p:pic>
      <p:pic>
        <p:nvPicPr>
          <p:cNvPr id="17" name="Picture 2"/>
          <p:cNvPicPr>
            <a:picLocks noChangeAspect="1" noChangeArrowheads="1"/>
          </p:cNvPicPr>
          <p:nvPr/>
        </p:nvPicPr>
        <p:blipFill>
          <a:blip r:embed="rId10"/>
          <a:srcRect/>
          <a:stretch>
            <a:fillRect/>
          </a:stretch>
        </p:blipFill>
        <p:spPr bwMode="auto">
          <a:xfrm>
            <a:off x="2247892" y="2976566"/>
            <a:ext cx="1181100" cy="95250"/>
          </a:xfrm>
          <a:prstGeom prst="rect">
            <a:avLst/>
          </a:prstGeom>
          <a:noFill/>
          <a:ln w="9525">
            <a:noFill/>
            <a:miter lim="800000"/>
            <a:headEnd/>
            <a:tailEnd/>
          </a:ln>
          <a:effectLst/>
        </p:spPr>
      </p:pic>
      <p:pic>
        <p:nvPicPr>
          <p:cNvPr id="18" name="Picture 4"/>
          <p:cNvPicPr>
            <a:picLocks noChangeAspect="1" noChangeArrowheads="1"/>
          </p:cNvPicPr>
          <p:nvPr/>
        </p:nvPicPr>
        <p:blipFill>
          <a:blip r:embed="rId11"/>
          <a:srcRect/>
          <a:stretch>
            <a:fillRect/>
          </a:stretch>
        </p:blipFill>
        <p:spPr bwMode="auto">
          <a:xfrm>
            <a:off x="3000364" y="2952755"/>
            <a:ext cx="1209675" cy="333375"/>
          </a:xfrm>
          <a:prstGeom prst="rect">
            <a:avLst/>
          </a:prstGeom>
          <a:noFill/>
          <a:ln w="9525">
            <a:noFill/>
            <a:miter lim="800000"/>
            <a:headEnd/>
            <a:tailEnd/>
          </a:ln>
          <a:effectLst/>
        </p:spPr>
      </p:pic>
      <p:pic>
        <p:nvPicPr>
          <p:cNvPr id="3081" name="Picture 9"/>
          <p:cNvPicPr>
            <a:picLocks noChangeAspect="1" noChangeArrowheads="1"/>
          </p:cNvPicPr>
          <p:nvPr/>
        </p:nvPicPr>
        <p:blipFill>
          <a:blip r:embed="rId12"/>
          <a:srcRect/>
          <a:stretch>
            <a:fillRect/>
          </a:stretch>
        </p:blipFill>
        <p:spPr bwMode="auto">
          <a:xfrm>
            <a:off x="3086100" y="3457582"/>
            <a:ext cx="1485900" cy="1143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13"/>
          <a:srcRect/>
          <a:stretch>
            <a:fillRect/>
          </a:stretch>
        </p:blipFill>
        <p:spPr bwMode="auto">
          <a:xfrm>
            <a:off x="3071802" y="3819539"/>
            <a:ext cx="2085975" cy="752475"/>
          </a:xfrm>
          <a:prstGeom prst="rect">
            <a:avLst/>
          </a:prstGeom>
          <a:noFill/>
          <a:ln w="9525">
            <a:noFill/>
            <a:miter lim="800000"/>
            <a:headEnd/>
            <a:tailEnd/>
          </a:ln>
          <a:effectLst/>
        </p:spPr>
      </p:pic>
      <p:pic>
        <p:nvPicPr>
          <p:cNvPr id="4100" name="Picture 4"/>
          <p:cNvPicPr>
            <a:picLocks noChangeAspect="1" noChangeArrowheads="1"/>
          </p:cNvPicPr>
          <p:nvPr/>
        </p:nvPicPr>
        <p:blipFill>
          <a:blip r:embed="rId14"/>
          <a:srcRect/>
          <a:stretch>
            <a:fillRect/>
          </a:stretch>
        </p:blipFill>
        <p:spPr bwMode="auto">
          <a:xfrm>
            <a:off x="3071802" y="4476764"/>
            <a:ext cx="2066925" cy="952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5"/>
          <a:srcRect/>
          <a:stretch>
            <a:fillRect/>
          </a:stretch>
        </p:blipFill>
        <p:spPr bwMode="auto">
          <a:xfrm>
            <a:off x="3100391" y="3671896"/>
            <a:ext cx="1971675" cy="114300"/>
          </a:xfrm>
          <a:prstGeom prst="rect">
            <a:avLst/>
          </a:prstGeom>
          <a:noFill/>
          <a:ln w="9525">
            <a:noFill/>
            <a:miter lim="800000"/>
            <a:headEnd/>
            <a:tailEnd/>
          </a:ln>
          <a:effectLst/>
        </p:spPr>
      </p:pic>
      <p:sp>
        <p:nvSpPr>
          <p:cNvPr id="16" name="15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Hedef Türü*:</a:t>
            </a:r>
            <a:r>
              <a:rPr lang="tr-TR" sz="1200" dirty="0" smtClean="0">
                <a:latin typeface="Arial Unicode MS" pitchFamily="34" charset="-128"/>
                <a:ea typeface="Arial Unicode MS" pitchFamily="34" charset="-128"/>
                <a:cs typeface="Arial Unicode MS" pitchFamily="34" charset="-128"/>
              </a:rPr>
              <a:t> Yapılan çalışmanın hangi hedef türüne (genel, özel ya da yerel) yönelik olduğunu gösteren bölümdür. Bu bölümde, tamamlanan çalışmanın ilişkilendirileceği altı hedef ile hedef dışı seçeneğinin olduğu 7 seçim mevcuttur.</a:t>
            </a:r>
            <a:endParaRPr lang="tr-TR" sz="1200" dirty="0" smtClean="0">
              <a:latin typeface="Arial Narrow" pitchFamily="34" charset="0"/>
              <a:cs typeface="Arial" charset="0"/>
            </a:endParaRPr>
          </a:p>
        </p:txBody>
      </p:sp>
      <p:pic>
        <p:nvPicPr>
          <p:cNvPr id="19" name="18 Resim" descr="BÖLÜM-4.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slide(fromTop)">
                                      <p:cBhvr>
                                        <p:cTn id="21" dur="10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10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101"/>
                                        </p:tgtEl>
                                        <p:attrNameLst>
                                          <p:attrName>style.visibility</p:attrName>
                                        </p:attrNameLst>
                                      </p:cBhvr>
                                      <p:to>
                                        <p:strVal val="visible"/>
                                      </p:to>
                                    </p:set>
                                  </p:childTnLst>
                                </p:cTn>
                              </p:par>
                            </p:childTnLst>
                          </p:cTn>
                        </p:par>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409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08"/>
            <a:ext cx="9144000" cy="4472092"/>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2214546" y="1428742"/>
            <a:ext cx="6886575" cy="3028950"/>
          </a:xfrm>
          <a:prstGeom prst="rect">
            <a:avLst/>
          </a:prstGeom>
          <a:noFill/>
          <a:ln w="9525">
            <a:noFill/>
            <a:miter lim="800000"/>
            <a:headEnd/>
            <a:tailEnd/>
          </a:ln>
          <a:effectLst/>
        </p:spPr>
      </p:pic>
      <p:sp>
        <p:nvSpPr>
          <p:cNvPr id="5" name="4 Dikdörtgen"/>
          <p:cNvSpPr/>
          <p:nvPr/>
        </p:nvSpPr>
        <p:spPr>
          <a:xfrm>
            <a:off x="1000100" y="214296"/>
            <a:ext cx="8143900" cy="276999"/>
          </a:xfrm>
          <a:prstGeom prst="rect">
            <a:avLst/>
          </a:prstGeom>
        </p:spPr>
        <p:txBody>
          <a:bodyPr wrap="square">
            <a:spAutoFit/>
          </a:bodyPr>
          <a:lstStyle/>
          <a:p>
            <a:pPr marL="274320" lvl="0" indent="-274320" algn="just">
              <a:spcBef>
                <a:spcPct val="0"/>
              </a:spcBef>
              <a:buClr>
                <a:srgbClr val="FFFFFF"/>
              </a:buClr>
              <a:buSzPct val="95000"/>
              <a:defRPr/>
            </a:pPr>
            <a:r>
              <a:rPr lang="tr-TR" sz="1200" dirty="0" smtClean="0">
                <a:latin typeface="Arial Unicode MS" pitchFamily="34" charset="-128"/>
                <a:ea typeface="Arial Unicode MS" pitchFamily="34" charset="-128"/>
                <a:cs typeface="Arial Unicode MS" pitchFamily="34" charset="-128"/>
              </a:rPr>
              <a:t>Bu bölümde okul ekranından farklı olarak, RAM personeli için ilçe ve okul seçimi yapılmaktadır. </a:t>
            </a:r>
          </a:p>
        </p:txBody>
      </p:sp>
      <p:pic>
        <p:nvPicPr>
          <p:cNvPr id="6" name="5 Resim" descr="BÖLÜM-4.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0.70"/>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3028950" y="2285998"/>
            <a:ext cx="154305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a:srcRect/>
          <a:stretch>
            <a:fillRect/>
          </a:stretch>
        </p:blipFill>
        <p:spPr bwMode="auto">
          <a:xfrm>
            <a:off x="3086098" y="2357436"/>
            <a:ext cx="1200150" cy="1047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8"/>
          <a:srcRect/>
          <a:stretch>
            <a:fillRect/>
          </a:stretch>
        </p:blipFill>
        <p:spPr bwMode="auto">
          <a:xfrm>
            <a:off x="3038476" y="2514601"/>
            <a:ext cx="1676400" cy="200025"/>
          </a:xfrm>
          <a:prstGeom prst="rect">
            <a:avLst/>
          </a:prstGeom>
          <a:noFill/>
          <a:ln w="9525">
            <a:noFill/>
            <a:miter lim="800000"/>
            <a:headEnd/>
            <a:tailEnd/>
          </a:ln>
          <a:effectLst/>
        </p:spPr>
      </p:pic>
      <p:pic>
        <p:nvPicPr>
          <p:cNvPr id="1043" name="Picture 19"/>
          <p:cNvPicPr>
            <a:picLocks noChangeAspect="1" noChangeArrowheads="1"/>
          </p:cNvPicPr>
          <p:nvPr/>
        </p:nvPicPr>
        <p:blipFill>
          <a:blip r:embed="rId9"/>
          <a:srcRect/>
          <a:stretch>
            <a:fillRect/>
          </a:stretch>
        </p:blipFill>
        <p:spPr bwMode="auto">
          <a:xfrm>
            <a:off x="3071802" y="2571750"/>
            <a:ext cx="1000125" cy="104775"/>
          </a:xfrm>
          <a:prstGeom prst="rect">
            <a:avLst/>
          </a:prstGeom>
          <a:noFill/>
          <a:ln w="9525">
            <a:noFill/>
            <a:miter lim="800000"/>
            <a:headEnd/>
            <a:tailEnd/>
          </a:ln>
          <a:effectLst/>
        </p:spPr>
      </p:pic>
      <p:pic>
        <p:nvPicPr>
          <p:cNvPr id="17" name="Picture 2"/>
          <p:cNvPicPr>
            <a:picLocks noChangeAspect="1" noChangeArrowheads="1"/>
          </p:cNvPicPr>
          <p:nvPr/>
        </p:nvPicPr>
        <p:blipFill>
          <a:blip r:embed="rId10"/>
          <a:srcRect/>
          <a:stretch>
            <a:fillRect/>
          </a:stretch>
        </p:blipFill>
        <p:spPr bwMode="auto">
          <a:xfrm>
            <a:off x="2247892" y="2976566"/>
            <a:ext cx="1181100" cy="95250"/>
          </a:xfrm>
          <a:prstGeom prst="rect">
            <a:avLst/>
          </a:prstGeom>
          <a:noFill/>
          <a:ln w="9525">
            <a:noFill/>
            <a:miter lim="800000"/>
            <a:headEnd/>
            <a:tailEnd/>
          </a:ln>
          <a:effectLst/>
        </p:spPr>
      </p:pic>
      <p:pic>
        <p:nvPicPr>
          <p:cNvPr id="18" name="Picture 4"/>
          <p:cNvPicPr>
            <a:picLocks noChangeAspect="1" noChangeArrowheads="1"/>
          </p:cNvPicPr>
          <p:nvPr/>
        </p:nvPicPr>
        <p:blipFill>
          <a:blip r:embed="rId11"/>
          <a:srcRect/>
          <a:stretch>
            <a:fillRect/>
          </a:stretch>
        </p:blipFill>
        <p:spPr bwMode="auto">
          <a:xfrm>
            <a:off x="3000364" y="2952755"/>
            <a:ext cx="1209675" cy="333375"/>
          </a:xfrm>
          <a:prstGeom prst="rect">
            <a:avLst/>
          </a:prstGeom>
          <a:noFill/>
          <a:ln w="9525">
            <a:noFill/>
            <a:miter lim="800000"/>
            <a:headEnd/>
            <a:tailEnd/>
          </a:ln>
          <a:effectLst/>
        </p:spPr>
      </p:pic>
      <p:pic>
        <p:nvPicPr>
          <p:cNvPr id="3081" name="Picture 9"/>
          <p:cNvPicPr>
            <a:picLocks noChangeAspect="1" noChangeArrowheads="1"/>
          </p:cNvPicPr>
          <p:nvPr/>
        </p:nvPicPr>
        <p:blipFill>
          <a:blip r:embed="rId12"/>
          <a:srcRect/>
          <a:stretch>
            <a:fillRect/>
          </a:stretch>
        </p:blipFill>
        <p:spPr bwMode="auto">
          <a:xfrm>
            <a:off x="3086100" y="3457582"/>
            <a:ext cx="1485900" cy="1143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3"/>
          <a:srcRect/>
          <a:stretch>
            <a:fillRect/>
          </a:stretch>
        </p:blipFill>
        <p:spPr bwMode="auto">
          <a:xfrm>
            <a:off x="3100391" y="3671896"/>
            <a:ext cx="1971675" cy="114300"/>
          </a:xfrm>
          <a:prstGeom prst="rect">
            <a:avLst/>
          </a:prstGeom>
          <a:noFill/>
          <a:ln w="9525">
            <a:noFill/>
            <a:miter lim="800000"/>
            <a:headEnd/>
            <a:tailEnd/>
          </a:ln>
          <a:effectLst/>
        </p:spPr>
      </p:pic>
      <p:sp>
        <p:nvSpPr>
          <p:cNvPr id="16" name="15 Metin kutusu"/>
          <p:cNvSpPr txBox="1"/>
          <p:nvPr/>
        </p:nvSpPr>
        <p:spPr>
          <a:xfrm>
            <a:off x="6000760"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25</a:t>
            </a:r>
            <a:endParaRPr lang="tr-TR" sz="1000" dirty="0">
              <a:solidFill>
                <a:schemeClr val="tx1">
                  <a:lumMod val="50000"/>
                  <a:lumOff val="50000"/>
                </a:schemeClr>
              </a:solidFill>
              <a:latin typeface="Arial" pitchFamily="34" charset="0"/>
              <a:cs typeface="Arial" pitchFamily="34" charset="0"/>
            </a:endParaRPr>
          </a:p>
        </p:txBody>
      </p:sp>
      <p:sp>
        <p:nvSpPr>
          <p:cNvPr id="19" name="18 Metin kutusu"/>
          <p:cNvSpPr txBox="1"/>
          <p:nvPr/>
        </p:nvSpPr>
        <p:spPr>
          <a:xfrm>
            <a:off x="6858016"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20</a:t>
            </a:r>
            <a:endParaRPr lang="tr-TR" sz="1000" dirty="0">
              <a:solidFill>
                <a:schemeClr val="tx1">
                  <a:lumMod val="50000"/>
                  <a:lumOff val="50000"/>
                </a:schemeClr>
              </a:solidFill>
              <a:latin typeface="Arial" pitchFamily="34" charset="0"/>
              <a:cs typeface="Arial" pitchFamily="34" charset="0"/>
            </a:endParaRPr>
          </a:p>
        </p:txBody>
      </p:sp>
      <p:pic>
        <p:nvPicPr>
          <p:cNvPr id="5122" name="Picture 2"/>
          <p:cNvPicPr>
            <a:picLocks noChangeAspect="1" noChangeArrowheads="1"/>
          </p:cNvPicPr>
          <p:nvPr/>
        </p:nvPicPr>
        <p:blipFill>
          <a:blip r:embed="rId14"/>
          <a:srcRect/>
          <a:stretch>
            <a:fillRect/>
          </a:stretch>
        </p:blipFill>
        <p:spPr bwMode="auto">
          <a:xfrm>
            <a:off x="7500958" y="2786064"/>
            <a:ext cx="1257300" cy="1276350"/>
          </a:xfrm>
          <a:prstGeom prst="rect">
            <a:avLst/>
          </a:prstGeom>
          <a:noFill/>
          <a:ln w="9525">
            <a:noFill/>
            <a:miter lim="800000"/>
            <a:headEnd/>
            <a:tailEnd/>
          </a:ln>
          <a:effectLst/>
        </p:spPr>
      </p:pic>
      <p:pic>
        <p:nvPicPr>
          <p:cNvPr id="5126" name="Picture 6"/>
          <p:cNvPicPr>
            <a:picLocks noChangeAspect="1" noChangeArrowheads="1"/>
          </p:cNvPicPr>
          <p:nvPr/>
        </p:nvPicPr>
        <p:blipFill>
          <a:blip r:embed="rId15"/>
          <a:srcRect/>
          <a:stretch>
            <a:fillRect/>
          </a:stretch>
        </p:blipFill>
        <p:spPr bwMode="auto">
          <a:xfrm>
            <a:off x="7500958" y="2786064"/>
            <a:ext cx="1066800" cy="209550"/>
          </a:xfrm>
          <a:prstGeom prst="rect">
            <a:avLst/>
          </a:prstGeom>
          <a:noFill/>
          <a:ln w="9525">
            <a:noFill/>
            <a:miter lim="800000"/>
            <a:headEnd/>
            <a:tailEnd/>
          </a:ln>
          <a:effectLst/>
        </p:spPr>
      </p:pic>
      <p:pic>
        <p:nvPicPr>
          <p:cNvPr id="5128" name="Picture 8"/>
          <p:cNvPicPr>
            <a:picLocks noChangeAspect="1" noChangeArrowheads="1"/>
          </p:cNvPicPr>
          <p:nvPr/>
        </p:nvPicPr>
        <p:blipFill>
          <a:blip r:embed="rId16"/>
          <a:srcRect/>
          <a:stretch>
            <a:fillRect/>
          </a:stretch>
        </p:blipFill>
        <p:spPr bwMode="auto">
          <a:xfrm>
            <a:off x="7500958" y="2643188"/>
            <a:ext cx="1123950" cy="104775"/>
          </a:xfrm>
          <a:prstGeom prst="rect">
            <a:avLst/>
          </a:prstGeom>
          <a:noFill/>
          <a:ln w="9525">
            <a:noFill/>
            <a:miter lim="800000"/>
            <a:headEnd/>
            <a:tailEnd/>
          </a:ln>
          <a:effectLst/>
        </p:spPr>
      </p:pic>
      <p:sp>
        <p:nvSpPr>
          <p:cNvPr id="20" name="19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Faaliyet Katılımcı Sayıları: </a:t>
            </a:r>
            <a:r>
              <a:rPr lang="tr-TR" sz="1200" dirty="0" smtClean="0">
                <a:latin typeface="Arial Unicode MS" pitchFamily="34" charset="-128"/>
                <a:ea typeface="Arial Unicode MS" pitchFamily="34" charset="-128"/>
                <a:cs typeface="Arial Unicode MS" pitchFamily="34" charset="-128"/>
              </a:rPr>
              <a:t>Çalışmada yer alan katılımcılara ait sayı bilgisinin girildiği bölümdür. Veli, öğretmen, öğrenci ve bunların dışında kalan diğer katılımcılara (okul personeli gibi) yönelik bilgi girişi yapılabilir. </a:t>
            </a:r>
            <a:endParaRPr lang="tr-TR" sz="1200" dirty="0" smtClean="0">
              <a:latin typeface="Arial Narrow" pitchFamily="34" charset="0"/>
              <a:cs typeface="Arial" charset="0"/>
            </a:endParaRPr>
          </a:p>
        </p:txBody>
      </p:sp>
      <p:pic>
        <p:nvPicPr>
          <p:cNvPr id="21" name="20 Resim" descr="BÖLÜM-4.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10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1000"/>
                                        <p:tgtEl>
                                          <p:spTgt spid="16"/>
                                        </p:tgtEl>
                                        <p:attrNameLst>
                                          <p:attrName>style.color</p:attrName>
                                        </p:attrNameLst>
                                      </p:cBhvr>
                                      <p:tavLst>
                                        <p:tav tm="0">
                                          <p:val>
                                            <p:clrVal>
                                              <a:schemeClr val="bg1"/>
                                            </p:clrVal>
                                          </p:val>
                                        </p:tav>
                                        <p:tav tm="50000">
                                          <p:val>
                                            <p:clrVal>
                                              <a:schemeClr val="tx1"/>
                                            </p:clrVal>
                                          </p:val>
                                        </p:tav>
                                      </p:tavLst>
                                    </p:anim>
                                    <p:anim calcmode="discrete" valueType="clr">
                                      <p:cBhvr>
                                        <p:cTn id="22" dur="1000"/>
                                        <p:tgtEl>
                                          <p:spTgt spid="16"/>
                                        </p:tgtEl>
                                        <p:attrNameLst>
                                          <p:attrName>fillcolor</p:attrName>
                                        </p:attrNameLst>
                                      </p:cBhvr>
                                      <p:tavLst>
                                        <p:tav tm="0">
                                          <p:val>
                                            <p:clrVal>
                                              <a:schemeClr val="accent2"/>
                                            </p:clrVal>
                                          </p:val>
                                        </p:tav>
                                        <p:tav tm="50000">
                                          <p:val>
                                            <p:clrVal>
                                              <a:schemeClr val="hlink"/>
                                            </p:clrVal>
                                          </p:val>
                                        </p:tav>
                                      </p:tavLst>
                                    </p:anim>
                                    <p:set>
                                      <p:cBhvr>
                                        <p:cTn id="23" dur="1000"/>
                                        <p:tgtEl>
                                          <p:spTgt spid="1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9"/>
                                        </p:tgtEl>
                                        <p:attrNameLst>
                                          <p:attrName>style.visibility</p:attrName>
                                        </p:attrNameLst>
                                      </p:cBhvr>
                                      <p:to>
                                        <p:strVal val="visible"/>
                                      </p:to>
                                    </p:set>
                                    <p:anim calcmode="discrete" valueType="clr">
                                      <p:cBhvr override="childStyle">
                                        <p:cTn id="28" dur="1000"/>
                                        <p:tgtEl>
                                          <p:spTgt spid="19"/>
                                        </p:tgtEl>
                                        <p:attrNameLst>
                                          <p:attrName>style.color</p:attrName>
                                        </p:attrNameLst>
                                      </p:cBhvr>
                                      <p:tavLst>
                                        <p:tav tm="0">
                                          <p:val>
                                            <p:clrVal>
                                              <a:schemeClr val="bg1"/>
                                            </p:clrVal>
                                          </p:val>
                                        </p:tav>
                                        <p:tav tm="50000">
                                          <p:val>
                                            <p:clrVal>
                                              <a:schemeClr val="tx1"/>
                                            </p:clrVal>
                                          </p:val>
                                        </p:tav>
                                      </p:tavLst>
                                    </p:anim>
                                    <p:anim calcmode="discrete" valueType="clr">
                                      <p:cBhvr>
                                        <p:cTn id="29" dur="1000"/>
                                        <p:tgtEl>
                                          <p:spTgt spid="19"/>
                                        </p:tgtEl>
                                        <p:attrNameLst>
                                          <p:attrName>fillcolor</p:attrName>
                                        </p:attrNameLst>
                                      </p:cBhvr>
                                      <p:tavLst>
                                        <p:tav tm="0">
                                          <p:val>
                                            <p:clrVal>
                                              <a:schemeClr val="accent2"/>
                                            </p:clrVal>
                                          </p:val>
                                        </p:tav>
                                        <p:tav tm="50000">
                                          <p:val>
                                            <p:clrVal>
                                              <a:schemeClr val="hlink"/>
                                            </p:clrVal>
                                          </p:val>
                                        </p:tav>
                                      </p:tavLst>
                                    </p:anim>
                                    <p:set>
                                      <p:cBhvr>
                                        <p:cTn id="30" dur="1000"/>
                                        <p:tgtEl>
                                          <p:spTgt spid="1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5122"/>
                                        </p:tgtEl>
                                        <p:attrNameLst>
                                          <p:attrName>style.visibility</p:attrName>
                                        </p:attrNameLst>
                                      </p:cBhvr>
                                      <p:to>
                                        <p:strVal val="visible"/>
                                      </p:to>
                                    </p:set>
                                    <p:animEffect transition="in" filter="slide(fromTop)">
                                      <p:cBhvr>
                                        <p:cTn id="35" dur="1000"/>
                                        <p:tgtEl>
                                          <p:spTgt spid="512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1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5128"/>
                                        </p:tgtEl>
                                        <p:attrNameLst>
                                          <p:attrName>style.visibility</p:attrName>
                                        </p:attrNameLst>
                                      </p:cBhvr>
                                      <p:to>
                                        <p:strVal val="visible"/>
                                      </p:to>
                                    </p:set>
                                    <p:animEffect transition="in" filter="slide(fromBottom)">
                                      <p:cBhvr>
                                        <p:cTn id="44" dur="500"/>
                                        <p:tgtEl>
                                          <p:spTgt spid="5128"/>
                                        </p:tgtEl>
                                      </p:cBhvr>
                                    </p:animEffect>
                                  </p:childTnLst>
                                </p:cTn>
                              </p:par>
                            </p:childTnLst>
                          </p:cTn>
                        </p:par>
                        <p:par>
                          <p:cTn id="45" fill="hold">
                            <p:stCondLst>
                              <p:cond delay="500"/>
                            </p:stCondLst>
                            <p:childTnLst>
                              <p:par>
                                <p:cTn id="46" presetID="1" presetClass="exit" presetSubtype="0" fill="hold" nodeType="afterEffect">
                                  <p:stCondLst>
                                    <p:cond delay="0"/>
                                  </p:stCondLst>
                                  <p:childTnLst>
                                    <p:set>
                                      <p:cBhvr>
                                        <p:cTn id="47" dur="1" fill="hold">
                                          <p:stCondLst>
                                            <p:cond delay="0"/>
                                          </p:stCondLst>
                                        </p:cTn>
                                        <p:tgtEl>
                                          <p:spTgt spid="5122"/>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3028950" y="2285998"/>
            <a:ext cx="154305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a:srcRect/>
          <a:stretch>
            <a:fillRect/>
          </a:stretch>
        </p:blipFill>
        <p:spPr bwMode="auto">
          <a:xfrm>
            <a:off x="3086098" y="2357436"/>
            <a:ext cx="1200150" cy="1047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8"/>
          <a:srcRect/>
          <a:stretch>
            <a:fillRect/>
          </a:stretch>
        </p:blipFill>
        <p:spPr bwMode="auto">
          <a:xfrm>
            <a:off x="3038476" y="2514601"/>
            <a:ext cx="1676400" cy="200025"/>
          </a:xfrm>
          <a:prstGeom prst="rect">
            <a:avLst/>
          </a:prstGeom>
          <a:noFill/>
          <a:ln w="9525">
            <a:noFill/>
            <a:miter lim="800000"/>
            <a:headEnd/>
            <a:tailEnd/>
          </a:ln>
          <a:effectLst/>
        </p:spPr>
      </p:pic>
      <p:pic>
        <p:nvPicPr>
          <p:cNvPr id="1043" name="Picture 19"/>
          <p:cNvPicPr>
            <a:picLocks noChangeAspect="1" noChangeArrowheads="1"/>
          </p:cNvPicPr>
          <p:nvPr/>
        </p:nvPicPr>
        <p:blipFill>
          <a:blip r:embed="rId9"/>
          <a:srcRect/>
          <a:stretch>
            <a:fillRect/>
          </a:stretch>
        </p:blipFill>
        <p:spPr bwMode="auto">
          <a:xfrm>
            <a:off x="3071802" y="2571750"/>
            <a:ext cx="1000125" cy="104775"/>
          </a:xfrm>
          <a:prstGeom prst="rect">
            <a:avLst/>
          </a:prstGeom>
          <a:noFill/>
          <a:ln w="9525">
            <a:noFill/>
            <a:miter lim="800000"/>
            <a:headEnd/>
            <a:tailEnd/>
          </a:ln>
          <a:effectLst/>
        </p:spPr>
      </p:pic>
      <p:pic>
        <p:nvPicPr>
          <p:cNvPr id="17" name="Picture 2"/>
          <p:cNvPicPr>
            <a:picLocks noChangeAspect="1" noChangeArrowheads="1"/>
          </p:cNvPicPr>
          <p:nvPr/>
        </p:nvPicPr>
        <p:blipFill>
          <a:blip r:embed="rId10"/>
          <a:srcRect/>
          <a:stretch>
            <a:fillRect/>
          </a:stretch>
        </p:blipFill>
        <p:spPr bwMode="auto">
          <a:xfrm>
            <a:off x="2247892" y="2976566"/>
            <a:ext cx="1181100" cy="95250"/>
          </a:xfrm>
          <a:prstGeom prst="rect">
            <a:avLst/>
          </a:prstGeom>
          <a:noFill/>
          <a:ln w="9525">
            <a:noFill/>
            <a:miter lim="800000"/>
            <a:headEnd/>
            <a:tailEnd/>
          </a:ln>
          <a:effectLst/>
        </p:spPr>
      </p:pic>
      <p:pic>
        <p:nvPicPr>
          <p:cNvPr id="18" name="Picture 4"/>
          <p:cNvPicPr>
            <a:picLocks noChangeAspect="1" noChangeArrowheads="1"/>
          </p:cNvPicPr>
          <p:nvPr/>
        </p:nvPicPr>
        <p:blipFill>
          <a:blip r:embed="rId11"/>
          <a:srcRect/>
          <a:stretch>
            <a:fillRect/>
          </a:stretch>
        </p:blipFill>
        <p:spPr bwMode="auto">
          <a:xfrm>
            <a:off x="3000364" y="2952755"/>
            <a:ext cx="1209675" cy="333375"/>
          </a:xfrm>
          <a:prstGeom prst="rect">
            <a:avLst/>
          </a:prstGeom>
          <a:noFill/>
          <a:ln w="9525">
            <a:noFill/>
            <a:miter lim="800000"/>
            <a:headEnd/>
            <a:tailEnd/>
          </a:ln>
          <a:effectLst/>
        </p:spPr>
      </p:pic>
      <p:pic>
        <p:nvPicPr>
          <p:cNvPr id="3081" name="Picture 9"/>
          <p:cNvPicPr>
            <a:picLocks noChangeAspect="1" noChangeArrowheads="1"/>
          </p:cNvPicPr>
          <p:nvPr/>
        </p:nvPicPr>
        <p:blipFill>
          <a:blip r:embed="rId12"/>
          <a:srcRect/>
          <a:stretch>
            <a:fillRect/>
          </a:stretch>
        </p:blipFill>
        <p:spPr bwMode="auto">
          <a:xfrm>
            <a:off x="3086100" y="3457582"/>
            <a:ext cx="1485900" cy="1143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3"/>
          <a:srcRect/>
          <a:stretch>
            <a:fillRect/>
          </a:stretch>
        </p:blipFill>
        <p:spPr bwMode="auto">
          <a:xfrm>
            <a:off x="3100391" y="3671896"/>
            <a:ext cx="1971675" cy="114300"/>
          </a:xfrm>
          <a:prstGeom prst="rect">
            <a:avLst/>
          </a:prstGeom>
          <a:noFill/>
          <a:ln w="9525">
            <a:noFill/>
            <a:miter lim="800000"/>
            <a:headEnd/>
            <a:tailEnd/>
          </a:ln>
          <a:effectLst/>
        </p:spPr>
      </p:pic>
      <p:sp>
        <p:nvSpPr>
          <p:cNvPr id="16" name="15 Metin kutusu"/>
          <p:cNvSpPr txBox="1"/>
          <p:nvPr/>
        </p:nvSpPr>
        <p:spPr>
          <a:xfrm>
            <a:off x="6000760"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25</a:t>
            </a:r>
            <a:endParaRPr lang="tr-TR" sz="1000" dirty="0">
              <a:solidFill>
                <a:schemeClr val="tx1">
                  <a:lumMod val="50000"/>
                  <a:lumOff val="50000"/>
                </a:schemeClr>
              </a:solidFill>
              <a:latin typeface="Arial" pitchFamily="34" charset="0"/>
              <a:cs typeface="Arial" pitchFamily="34" charset="0"/>
            </a:endParaRPr>
          </a:p>
        </p:txBody>
      </p:sp>
      <p:sp>
        <p:nvSpPr>
          <p:cNvPr id="19" name="18 Metin kutusu"/>
          <p:cNvSpPr txBox="1"/>
          <p:nvPr/>
        </p:nvSpPr>
        <p:spPr>
          <a:xfrm>
            <a:off x="6858016"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20</a:t>
            </a:r>
            <a:endParaRPr lang="tr-TR" sz="1000" dirty="0">
              <a:solidFill>
                <a:schemeClr val="tx1">
                  <a:lumMod val="50000"/>
                  <a:lumOff val="50000"/>
                </a:schemeClr>
              </a:solidFill>
              <a:latin typeface="Arial" pitchFamily="34" charset="0"/>
              <a:cs typeface="Arial" pitchFamily="34" charset="0"/>
            </a:endParaRPr>
          </a:p>
        </p:txBody>
      </p:sp>
      <p:pic>
        <p:nvPicPr>
          <p:cNvPr id="5128" name="Picture 8"/>
          <p:cNvPicPr>
            <a:picLocks noChangeAspect="1" noChangeArrowheads="1"/>
          </p:cNvPicPr>
          <p:nvPr/>
        </p:nvPicPr>
        <p:blipFill>
          <a:blip r:embed="rId14"/>
          <a:srcRect/>
          <a:stretch>
            <a:fillRect/>
          </a:stretch>
        </p:blipFill>
        <p:spPr bwMode="auto">
          <a:xfrm>
            <a:off x="7500958" y="2643188"/>
            <a:ext cx="1123950" cy="104775"/>
          </a:xfrm>
          <a:prstGeom prst="rect">
            <a:avLst/>
          </a:prstGeom>
          <a:noFill/>
          <a:ln w="9525">
            <a:noFill/>
            <a:miter lim="800000"/>
            <a:headEnd/>
            <a:tailEnd/>
          </a:ln>
          <a:effectLst/>
        </p:spPr>
      </p:pic>
      <p:pic>
        <p:nvPicPr>
          <p:cNvPr id="5129" name="Picture 9"/>
          <p:cNvPicPr>
            <a:picLocks noChangeAspect="1" noChangeArrowheads="1"/>
          </p:cNvPicPr>
          <p:nvPr/>
        </p:nvPicPr>
        <p:blipFill>
          <a:blip r:embed="rId15"/>
          <a:srcRect/>
          <a:stretch>
            <a:fillRect/>
          </a:stretch>
        </p:blipFill>
        <p:spPr bwMode="auto">
          <a:xfrm>
            <a:off x="3143240" y="976304"/>
            <a:ext cx="361950" cy="381000"/>
          </a:xfrm>
          <a:prstGeom prst="rect">
            <a:avLst/>
          </a:prstGeom>
          <a:noFill/>
          <a:ln w="9525">
            <a:noFill/>
            <a:miter lim="800000"/>
            <a:headEnd/>
            <a:tailEnd/>
          </a:ln>
          <a:effectLst/>
        </p:spPr>
      </p:pic>
      <p:sp>
        <p:nvSpPr>
          <p:cNvPr id="20" name="19 Dikdörtgen"/>
          <p:cNvSpPr/>
          <p:nvPr/>
        </p:nvSpPr>
        <p:spPr>
          <a:xfrm>
            <a:off x="2214546" y="4714890"/>
            <a:ext cx="6643718" cy="246221"/>
          </a:xfrm>
          <a:prstGeom prst="rect">
            <a:avLst/>
          </a:prstGeom>
        </p:spPr>
        <p:txBody>
          <a:bodyPr wrap="square">
            <a:spAutoFit/>
          </a:bodyPr>
          <a:lstStyle/>
          <a:p>
            <a:pPr>
              <a:spcBef>
                <a:spcPct val="0"/>
              </a:spcBef>
              <a:buClr>
                <a:srgbClr val="FFFFFF"/>
              </a:buClr>
              <a:buNone/>
            </a:pPr>
            <a:r>
              <a:rPr lang="tr-TR" sz="1000" dirty="0" smtClean="0">
                <a:solidFill>
                  <a:srgbClr val="FF2F2F"/>
                </a:solidFill>
                <a:latin typeface="Arial Unicode MS" pitchFamily="34" charset="-128"/>
                <a:ea typeface="Arial Unicode MS" pitchFamily="34" charset="-128"/>
                <a:cs typeface="Arial Unicode MS" pitchFamily="34" charset="-128"/>
              </a:rPr>
              <a:t>Fazla sayı girildiğinde sayfanın sağ üst kısmında uyarı yazısı </a:t>
            </a:r>
            <a:r>
              <a:rPr lang="tr-TR" sz="1000" dirty="0" smtClean="0">
                <a:latin typeface="Arial Unicode MS" pitchFamily="34" charset="-128"/>
                <a:ea typeface="Arial Unicode MS" pitchFamily="34" charset="-128"/>
                <a:cs typeface="Arial Unicode MS" pitchFamily="34" charset="-128"/>
              </a:rPr>
              <a:t>çıkar. </a:t>
            </a:r>
          </a:p>
        </p:txBody>
      </p:sp>
      <p:pic>
        <p:nvPicPr>
          <p:cNvPr id="6146" name="Picture 2"/>
          <p:cNvPicPr>
            <a:picLocks noChangeAspect="1" noChangeArrowheads="1"/>
          </p:cNvPicPr>
          <p:nvPr/>
        </p:nvPicPr>
        <p:blipFill>
          <a:blip r:embed="rId16"/>
          <a:srcRect/>
          <a:stretch>
            <a:fillRect/>
          </a:stretch>
        </p:blipFill>
        <p:spPr bwMode="auto">
          <a:xfrm>
            <a:off x="5786446" y="928676"/>
            <a:ext cx="1895475" cy="409575"/>
          </a:xfrm>
          <a:prstGeom prst="rect">
            <a:avLst/>
          </a:prstGeom>
          <a:noFill/>
          <a:ln w="9525">
            <a:noFill/>
            <a:miter lim="800000"/>
            <a:headEnd/>
            <a:tailEnd/>
          </a:ln>
          <a:effectLst/>
        </p:spPr>
      </p:pic>
      <p:sp>
        <p:nvSpPr>
          <p:cNvPr id="21" name="20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Öğrenci ile yapılan çalışmalarda sınıf seçimi yapılarak erkek öğrenci ve kız öğrenci sayıları ayrı ayrı girilir.  Bu bölüm e-okul ile uyumlu olarak çalıştığı için sisteme girilen erkek ve kız öğrenci sayıları, o sınıfa ait kız ve erkek sayılarından fazla olmaz. </a:t>
            </a:r>
            <a:endParaRPr lang="tr-TR" sz="1200" dirty="0" smtClean="0">
              <a:latin typeface="Arial Narrow" pitchFamily="34" charset="0"/>
              <a:cs typeface="Arial" charset="0"/>
            </a:endParaRPr>
          </a:p>
        </p:txBody>
      </p:sp>
      <p:pic>
        <p:nvPicPr>
          <p:cNvPr id="22" name="21 Resim" descr="BÖLÜM-4.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1000"/>
                                        <p:tgtEl>
                                          <p:spTgt spid="2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500"/>
                                        <p:tgtEl>
                                          <p:spTgt spid="16"/>
                                        </p:tgtEl>
                                        <p:attrNameLst>
                                          <p:attrName>style.color</p:attrName>
                                        </p:attrNameLst>
                                      </p:cBhvr>
                                      <p:tavLst>
                                        <p:tav tm="0">
                                          <p:val>
                                            <p:clrVal>
                                              <a:schemeClr val="bg1"/>
                                            </p:clrVal>
                                          </p:val>
                                        </p:tav>
                                        <p:tav tm="50000">
                                          <p:val>
                                            <p:clrVal>
                                              <a:schemeClr val="tx1"/>
                                            </p:clrVal>
                                          </p:val>
                                        </p:tav>
                                      </p:tavLst>
                                    </p:anim>
                                    <p:anim calcmode="discrete" valueType="clr">
                                      <p:cBhvr>
                                        <p:cTn id="22" dur="500"/>
                                        <p:tgtEl>
                                          <p:spTgt spid="16"/>
                                        </p:tgtEl>
                                        <p:attrNameLst>
                                          <p:attrName>fillcolor</p:attrName>
                                        </p:attrNameLst>
                                      </p:cBhvr>
                                      <p:tavLst>
                                        <p:tav tm="0">
                                          <p:val>
                                            <p:clrVal>
                                              <a:schemeClr val="accent2"/>
                                            </p:clrVal>
                                          </p:val>
                                        </p:tav>
                                        <p:tav tm="50000">
                                          <p:val>
                                            <p:clrVal>
                                              <a:schemeClr val="hlink"/>
                                            </p:clrVal>
                                          </p:val>
                                        </p:tav>
                                      </p:tavLst>
                                    </p:anim>
                                    <p:set>
                                      <p:cBhvr>
                                        <p:cTn id="23" dur="500"/>
                                        <p:tgtEl>
                                          <p:spTgt spid="1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9"/>
                                        </p:tgtEl>
                                        <p:attrNameLst>
                                          <p:attrName>style.visibility</p:attrName>
                                        </p:attrNameLst>
                                      </p:cBhvr>
                                      <p:to>
                                        <p:strVal val="visible"/>
                                      </p:to>
                                    </p:set>
                                    <p:anim calcmode="discrete" valueType="clr">
                                      <p:cBhvr override="childStyle">
                                        <p:cTn id="28" dur="500"/>
                                        <p:tgtEl>
                                          <p:spTgt spid="19"/>
                                        </p:tgtEl>
                                        <p:attrNameLst>
                                          <p:attrName>style.color</p:attrName>
                                        </p:attrNameLst>
                                      </p:cBhvr>
                                      <p:tavLst>
                                        <p:tav tm="0">
                                          <p:val>
                                            <p:clrVal>
                                              <a:schemeClr val="bg1"/>
                                            </p:clrVal>
                                          </p:val>
                                        </p:tav>
                                        <p:tav tm="50000">
                                          <p:val>
                                            <p:clrVal>
                                              <a:schemeClr val="tx1"/>
                                            </p:clrVal>
                                          </p:val>
                                        </p:tav>
                                      </p:tavLst>
                                    </p:anim>
                                    <p:anim calcmode="discrete" valueType="clr">
                                      <p:cBhvr>
                                        <p:cTn id="29" dur="500"/>
                                        <p:tgtEl>
                                          <p:spTgt spid="19"/>
                                        </p:tgtEl>
                                        <p:attrNameLst>
                                          <p:attrName>fillcolor</p:attrName>
                                        </p:attrNameLst>
                                      </p:cBhvr>
                                      <p:tavLst>
                                        <p:tav tm="0">
                                          <p:val>
                                            <p:clrVal>
                                              <a:schemeClr val="accent2"/>
                                            </p:clrVal>
                                          </p:val>
                                        </p:tav>
                                        <p:tav tm="50000">
                                          <p:val>
                                            <p:clrVal>
                                              <a:schemeClr val="hlink"/>
                                            </p:clrVal>
                                          </p:val>
                                        </p:tav>
                                      </p:tavLst>
                                    </p:anim>
                                    <p:set>
                                      <p:cBhvr>
                                        <p:cTn id="30" dur="500"/>
                                        <p:tgtEl>
                                          <p:spTgt spid="1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129"/>
                                        </p:tgtEl>
                                        <p:attrNameLst>
                                          <p:attrName>style.visibility</p:attrName>
                                        </p:attrNameLst>
                                      </p:cBhvr>
                                      <p:to>
                                        <p:strVal val="visible"/>
                                      </p:to>
                                    </p:set>
                                    <p:anim calcmode="lin" valueType="num">
                                      <p:cBhvr>
                                        <p:cTn id="35" dur="1000" fill="hold"/>
                                        <p:tgtEl>
                                          <p:spTgt spid="5129"/>
                                        </p:tgtEl>
                                        <p:attrNameLst>
                                          <p:attrName>ppt_w</p:attrName>
                                        </p:attrNameLst>
                                      </p:cBhvr>
                                      <p:tavLst>
                                        <p:tav tm="0">
                                          <p:val>
                                            <p:strVal val="#ppt_w*0.70"/>
                                          </p:val>
                                        </p:tav>
                                        <p:tav tm="100000">
                                          <p:val>
                                            <p:strVal val="#ppt_w"/>
                                          </p:val>
                                        </p:tav>
                                      </p:tavLst>
                                    </p:anim>
                                    <p:anim calcmode="lin" valueType="num">
                                      <p:cBhvr>
                                        <p:cTn id="36" dur="1000" fill="hold"/>
                                        <p:tgtEl>
                                          <p:spTgt spid="5129"/>
                                        </p:tgtEl>
                                        <p:attrNameLst>
                                          <p:attrName>ppt_h</p:attrName>
                                        </p:attrNameLst>
                                      </p:cBhvr>
                                      <p:tavLst>
                                        <p:tav tm="0">
                                          <p:val>
                                            <p:strVal val="#ppt_h"/>
                                          </p:val>
                                        </p:tav>
                                        <p:tav tm="100000">
                                          <p:val>
                                            <p:strVal val="#ppt_h"/>
                                          </p:val>
                                        </p:tav>
                                      </p:tavLst>
                                    </p:anim>
                                    <p:animEffect transition="in" filter="fade">
                                      <p:cBhvr>
                                        <p:cTn id="37" dur="1000"/>
                                        <p:tgtEl>
                                          <p:spTgt spid="5129"/>
                                        </p:tgtEl>
                                      </p:cBhvr>
                                    </p:animEffect>
                                  </p:childTnLst>
                                </p:cTn>
                              </p:par>
                            </p:childTnLst>
                          </p:cTn>
                        </p:par>
                        <p:par>
                          <p:cTn id="38" fill="hold">
                            <p:stCondLst>
                              <p:cond delay="1000"/>
                            </p:stCondLst>
                            <p:childTnLst>
                              <p:par>
                                <p:cTn id="39" presetID="55" presetClass="entr" presetSubtype="0" fill="hold" nodeType="afterEffect">
                                  <p:stCondLst>
                                    <p:cond delay="0"/>
                                  </p:stCondLst>
                                  <p:childTnLst>
                                    <p:set>
                                      <p:cBhvr>
                                        <p:cTn id="40" dur="1" fill="hold">
                                          <p:stCondLst>
                                            <p:cond delay="0"/>
                                          </p:stCondLst>
                                        </p:cTn>
                                        <p:tgtEl>
                                          <p:spTgt spid="6146"/>
                                        </p:tgtEl>
                                        <p:attrNameLst>
                                          <p:attrName>style.visibility</p:attrName>
                                        </p:attrNameLst>
                                      </p:cBhvr>
                                      <p:to>
                                        <p:strVal val="visible"/>
                                      </p:to>
                                    </p:set>
                                    <p:anim calcmode="lin" valueType="num">
                                      <p:cBhvr>
                                        <p:cTn id="41" dur="500" fill="hold"/>
                                        <p:tgtEl>
                                          <p:spTgt spid="6146"/>
                                        </p:tgtEl>
                                        <p:attrNameLst>
                                          <p:attrName>ppt_w</p:attrName>
                                        </p:attrNameLst>
                                      </p:cBhvr>
                                      <p:tavLst>
                                        <p:tav tm="0">
                                          <p:val>
                                            <p:strVal val="#ppt_w*0.70"/>
                                          </p:val>
                                        </p:tav>
                                        <p:tav tm="100000">
                                          <p:val>
                                            <p:strVal val="#ppt_w"/>
                                          </p:val>
                                        </p:tav>
                                      </p:tavLst>
                                    </p:anim>
                                    <p:anim calcmode="lin" valueType="num">
                                      <p:cBhvr>
                                        <p:cTn id="42" dur="500" fill="hold"/>
                                        <p:tgtEl>
                                          <p:spTgt spid="6146"/>
                                        </p:tgtEl>
                                        <p:attrNameLst>
                                          <p:attrName>ppt_h</p:attrName>
                                        </p:attrNameLst>
                                      </p:cBhvr>
                                      <p:tavLst>
                                        <p:tav tm="0">
                                          <p:val>
                                            <p:strVal val="#ppt_h"/>
                                          </p:val>
                                        </p:tav>
                                        <p:tav tm="100000">
                                          <p:val>
                                            <p:strVal val="#ppt_h"/>
                                          </p:val>
                                        </p:tav>
                                      </p:tavLst>
                                    </p:anim>
                                    <p:animEffect transition="in" filter="fade">
                                      <p:cBhvr>
                                        <p:cTn id="43" dur="500"/>
                                        <p:tgtEl>
                                          <p:spTgt spid="6146"/>
                                        </p:tgtEl>
                                      </p:cBhvr>
                                    </p:animEffect>
                                  </p:childTnLst>
                                </p:cTn>
                              </p:par>
                            </p:childTnLst>
                          </p:cTn>
                        </p:par>
                        <p:par>
                          <p:cTn id="44" fill="hold">
                            <p:stCondLst>
                              <p:cond delay="1500"/>
                            </p:stCondLst>
                            <p:childTnLst>
                              <p:par>
                                <p:cTn id="45" presetID="55" presetClass="exit" presetSubtype="0" fill="hold" nodeType="afterEffect">
                                  <p:stCondLst>
                                    <p:cond delay="0"/>
                                  </p:stCondLst>
                                  <p:childTnLst>
                                    <p:anim calcmode="lin" valueType="num">
                                      <p:cBhvr>
                                        <p:cTn id="46" dur="1000"/>
                                        <p:tgtEl>
                                          <p:spTgt spid="5129"/>
                                        </p:tgtEl>
                                        <p:attrNameLst>
                                          <p:attrName>ppt_w</p:attrName>
                                        </p:attrNameLst>
                                      </p:cBhvr>
                                      <p:tavLst>
                                        <p:tav tm="0">
                                          <p:val>
                                            <p:strVal val="ppt_w"/>
                                          </p:val>
                                        </p:tav>
                                        <p:tav tm="100000">
                                          <p:val>
                                            <p:strVal val="ppt_w*0.70"/>
                                          </p:val>
                                        </p:tav>
                                      </p:tavLst>
                                    </p:anim>
                                    <p:anim calcmode="lin" valueType="num">
                                      <p:cBhvr>
                                        <p:cTn id="47" dur="1000"/>
                                        <p:tgtEl>
                                          <p:spTgt spid="5129"/>
                                        </p:tgtEl>
                                        <p:attrNameLst>
                                          <p:attrName>ppt_h</p:attrName>
                                        </p:attrNameLst>
                                      </p:cBhvr>
                                      <p:tavLst>
                                        <p:tav tm="0">
                                          <p:val>
                                            <p:strVal val="ppt_h"/>
                                          </p:val>
                                        </p:tav>
                                        <p:tav tm="100000">
                                          <p:val>
                                            <p:strVal val="ppt_h"/>
                                          </p:val>
                                        </p:tav>
                                      </p:tavLst>
                                    </p:anim>
                                    <p:animEffect transition="out" filter="fade">
                                      <p:cBhvr>
                                        <p:cTn id="48" dur="1000"/>
                                        <p:tgtEl>
                                          <p:spTgt spid="5129"/>
                                        </p:tgtEl>
                                      </p:cBhvr>
                                    </p:animEffect>
                                    <p:set>
                                      <p:cBhvr>
                                        <p:cTn id="49" dur="1" fill="hold">
                                          <p:stCondLst>
                                            <p:cond delay="999"/>
                                          </p:stCondLst>
                                        </p:cTn>
                                        <p:tgtEl>
                                          <p:spTgt spid="512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0"/>
                                        </p:tgtEl>
                                        <p:attrNameLst>
                                          <p:attrName>style.visibility</p:attrName>
                                        </p:attrNameLst>
                                      </p:cBhvr>
                                      <p:to>
                                        <p:strVal val="visible"/>
                                      </p:to>
                                    </p:set>
                                    <p:anim calcmode="discrete" valueType="clr">
                                      <p:cBhvr override="childStyle">
                                        <p:cTn id="54" dur="80"/>
                                        <p:tgtEl>
                                          <p:spTgt spid="20"/>
                                        </p:tgtEl>
                                        <p:attrNameLst>
                                          <p:attrName>style.color</p:attrName>
                                        </p:attrNameLst>
                                      </p:cBhvr>
                                      <p:tavLst>
                                        <p:tav tm="0">
                                          <p:val>
                                            <p:clrVal>
                                              <a:schemeClr val="bg1"/>
                                            </p:clrVal>
                                          </p:val>
                                        </p:tav>
                                        <p:tav tm="50000">
                                          <p:val>
                                            <p:clrVal>
                                              <a:schemeClr val="tx1"/>
                                            </p:clrVal>
                                          </p:val>
                                        </p:tav>
                                      </p:tavLst>
                                    </p:anim>
                                    <p:anim calcmode="discrete" valueType="clr">
                                      <p:cBhvr>
                                        <p:cTn id="55" dur="80"/>
                                        <p:tgtEl>
                                          <p:spTgt spid="20"/>
                                        </p:tgtEl>
                                        <p:attrNameLst>
                                          <p:attrName>fillcolor</p:attrName>
                                        </p:attrNameLst>
                                      </p:cBhvr>
                                      <p:tavLst>
                                        <p:tav tm="0">
                                          <p:val>
                                            <p:clrVal>
                                              <a:schemeClr val="accent2"/>
                                            </p:clrVal>
                                          </p:val>
                                        </p:tav>
                                        <p:tav tm="50000">
                                          <p:val>
                                            <p:clrVal>
                                              <a:schemeClr val="hlink"/>
                                            </p:clrVal>
                                          </p:val>
                                        </p:tav>
                                      </p:tavLst>
                                    </p:anim>
                                    <p:set>
                                      <p:cBhvr>
                                        <p:cTn id="56"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6"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sp>
        <p:nvSpPr>
          <p:cNvPr id="5" name="4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Tek bir faaliyet sadece bir sınıfa ait olabileceği gibi farklı sınıflara da ait olabilir.  Bu durumda bir sınıfa ait katılımcı bilgileri girilerek aynı faaliyette yer alan diğer sınıflar için</a:t>
            </a:r>
            <a:r>
              <a:rPr lang="tr-TR" sz="1200" b="1" dirty="0" smtClean="0">
                <a:latin typeface="Arial Unicode MS" pitchFamily="34" charset="-128"/>
                <a:ea typeface="Arial Unicode MS" pitchFamily="34" charset="-128"/>
                <a:cs typeface="Arial Unicode MS" pitchFamily="34" charset="-128"/>
              </a:rPr>
              <a:t> “Yeni Sınıf Ekle” </a:t>
            </a:r>
            <a:r>
              <a:rPr lang="tr-TR" sz="1200" dirty="0" smtClean="0">
                <a:latin typeface="Arial Unicode MS" pitchFamily="34" charset="-128"/>
                <a:ea typeface="Arial Unicode MS" pitchFamily="34" charset="-128"/>
                <a:cs typeface="Arial Unicode MS" pitchFamily="34" charset="-128"/>
              </a:rPr>
              <a:t>butonu kullanılır.</a:t>
            </a:r>
            <a:endParaRPr lang="tr-TR" sz="1200" dirty="0" smtClean="0">
              <a:latin typeface="Arial Narrow" pitchFamily="34" charset="0"/>
              <a:cs typeface="Arial" charset="0"/>
            </a:endParaRPr>
          </a:p>
        </p:txBody>
      </p:sp>
      <p:pic>
        <p:nvPicPr>
          <p:cNvPr id="7" name="6 Resim" descr="BÖLÜM-4.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6"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sp>
        <p:nvSpPr>
          <p:cNvPr id="5" name="4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Doğrudan belli bir hedef kitleye yönelik olmayan faaliyetlerde katılımcı sayı girişleri pasif konumda ekrana gelmektedir.</a:t>
            </a:r>
            <a:endParaRPr lang="tr-TR" sz="1200" dirty="0" smtClean="0">
              <a:latin typeface="Arial Narrow" pitchFamily="34" charset="0"/>
              <a:cs typeface="Arial" charset="0"/>
            </a:endParaRPr>
          </a:p>
        </p:txBody>
      </p:sp>
      <p:pic>
        <p:nvPicPr>
          <p:cNvPr id="7" name="6 Resim" descr="BÖLÜM-4.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am rhb.jpg"/>
          <p:cNvPicPr>
            <a:picLocks noChangeAspect="1"/>
          </p:cNvPicPr>
          <p:nvPr/>
        </p:nvPicPr>
        <p:blipFill>
          <a:blip r:embed="rId3"/>
          <a:stretch>
            <a:fillRect/>
          </a:stretch>
        </p:blipFill>
        <p:spPr>
          <a:xfrm>
            <a:off x="0" y="642924"/>
            <a:ext cx="9144000" cy="4500576"/>
          </a:xfrm>
          <a:prstGeom prst="rect">
            <a:avLst/>
          </a:prstGeom>
        </p:spPr>
      </p:pic>
      <p:sp>
        <p:nvSpPr>
          <p:cNvPr id="6" name="Shape 123"/>
          <p:cNvSpPr txBox="1">
            <a:spLocks/>
          </p:cNvSpPr>
          <p:nvPr/>
        </p:nvSpPr>
        <p:spPr>
          <a:xfrm>
            <a:off x="2071670" y="803661"/>
            <a:ext cx="7072330" cy="3696915"/>
          </a:xfrm>
          <a:prstGeom prst="rect">
            <a:avLst/>
          </a:prstGeom>
        </p:spPr>
        <p:txBody>
          <a:bodyPr vert="horz">
            <a:normAutofit/>
          </a:bodyPr>
          <a:lstStyle/>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rPr>
              <a:t>RAM  REHBERLİK  HİZMETLERİ  BÖLÜMÜ</a:t>
            </a:r>
          </a:p>
          <a:p>
            <a:pPr marL="274320" lvl="0" indent="-274320" algn="just">
              <a:spcBef>
                <a:spcPct val="0"/>
              </a:spcBef>
              <a:buClr>
                <a:srgbClr val="FFFFFF"/>
              </a:buClr>
              <a:buSzPct val="95000"/>
              <a:defRPr/>
            </a:pPr>
            <a:endParaRPr lang="tr-TR" sz="1400" dirty="0" smtClean="0">
              <a:latin typeface="Arial Unicode MS" pitchFamily="34" charset="-128"/>
              <a:ea typeface="Arial Unicode MS" pitchFamily="34" charset="-128"/>
              <a:cs typeface="Arial Unicode MS" pitchFamily="34" charset="-128"/>
            </a:endParaRPr>
          </a:p>
          <a:p>
            <a:pPr marL="274320" indent="-274320" algn="just">
              <a:spcBef>
                <a:spcPct val="0"/>
              </a:spcBef>
              <a:buClr>
                <a:srgbClr val="FFFFFF"/>
              </a:buClr>
              <a:buSzPct val="95000"/>
              <a:defRPr/>
            </a:pPr>
            <a:r>
              <a:rPr lang="tr-TR" sz="1400" dirty="0" smtClean="0">
                <a:latin typeface="Arial Unicode MS" pitchFamily="34" charset="-128"/>
                <a:ea typeface="Arial Unicode MS" pitchFamily="34" charset="-128"/>
                <a:cs typeface="Arial Unicode MS" pitchFamily="34" charset="-128"/>
              </a:rPr>
              <a:t> Bölüm tarafından verilen rehberlik hizmetlerinin veri girişlerinin yapılması ve raporlarının görüntülenmesi, </a:t>
            </a:r>
          </a:p>
          <a:p>
            <a:pPr marL="274320" lvl="0" indent="-274320" algn="just">
              <a:spcBef>
                <a:spcPct val="0"/>
              </a:spcBef>
              <a:buClr>
                <a:srgbClr val="FFFFFF"/>
              </a:buClr>
              <a:buSzPct val="95000"/>
              <a:defRPr/>
            </a:pPr>
            <a:endParaRPr lang="tr-TR" sz="1400" dirty="0" smtClean="0">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Sorumluluk bölgesinde yer alan okul/kurumların rehberlik hizmetleri programını görüntüleme,</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Sınıf/şube, okul bazında sorumluluk bölgesinde yer alan okul/kurumlar tarafından verilen</a:t>
            </a:r>
            <a:r>
              <a:rPr lang="tr-TR" sz="1400" dirty="0" smtClean="0">
                <a:latin typeface="Arial Unicode MS" pitchFamily="34" charset="-128"/>
                <a:ea typeface="Arial Unicode MS" pitchFamily="34" charset="-128"/>
                <a:cs typeface="Arial Unicode MS" pitchFamily="34" charset="-128"/>
              </a:rPr>
              <a:t> </a:t>
            </a: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rehberlik hizmetleri ile özel, yerel ve genel hedeflere yönelik</a:t>
            </a:r>
            <a:r>
              <a:rPr kumimoji="0" lang="tr-TR" sz="1400" b="0" i="0" u="none" strike="noStrike" kern="1200" cap="none" spc="0" normalizeH="0" noProof="0" dirty="0" smtClean="0">
                <a:ln>
                  <a:noFill/>
                </a:ln>
                <a:effectLst/>
                <a:uLnTx/>
                <a:uFillTx/>
                <a:latin typeface="Arial Unicode MS" pitchFamily="34" charset="-128"/>
                <a:ea typeface="Arial Unicode MS" pitchFamily="34" charset="-128"/>
                <a:cs typeface="Arial Unicode MS" pitchFamily="34" charset="-128"/>
              </a:rPr>
              <a:t> </a:t>
            </a:r>
            <a:r>
              <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yapılan çalışmaların raporlarını görüntüleme.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1" i="0" u="none" strike="noStrike" kern="1200" cap="none" spc="0" normalizeH="0" baseline="0" noProof="0" dirty="0" smtClean="0">
              <a:ln>
                <a:noFill/>
              </a:ln>
              <a:solidFill>
                <a:srgbClr val="C00000"/>
              </a:solidFill>
              <a:effectLst/>
              <a:uLnTx/>
              <a:uFillTx/>
              <a:latin typeface="Arial Narrow" pitchFamily="34" charset="0"/>
              <a:ea typeface="+mn-ea"/>
              <a:cs typeface="Arial" charset="0"/>
            </a:endParaRPr>
          </a:p>
        </p:txBody>
      </p:sp>
      <p:pic>
        <p:nvPicPr>
          <p:cNvPr id="5" name="4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slide(fromTop)">
                                      <p:cBhvr>
                                        <p:cTn id="11" dur="1000"/>
                                        <p:tgtEl>
                                          <p:spTgt spid="6">
                                            <p:txEl>
                                              <p:pRg st="0" end="0"/>
                                            </p:txEl>
                                          </p:spTgt>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anim calcmode="lin" valueType="num">
                                      <p:cBhvr>
                                        <p:cTn id="16"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7"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2000"/>
                                        <p:tgtEl>
                                          <p:spTgt spid="6">
                                            <p:txEl>
                                              <p:pRg st="4" end="4"/>
                                            </p:txEl>
                                          </p:spTgt>
                                        </p:tgtEl>
                                      </p:cBhvr>
                                    </p:animEffect>
                                    <p:anim calcmode="lin" valueType="num">
                                      <p:cBhvr>
                                        <p:cTn id="22"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24" fill="hold">
                            <p:stCondLst>
                              <p:cond delay="7000"/>
                            </p:stCondLst>
                            <p:childTnLst>
                              <p:par>
                                <p:cTn id="25" presetID="42" presetClass="entr" presetSubtype="0"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2000"/>
                                        <p:tgtEl>
                                          <p:spTgt spid="6">
                                            <p:txEl>
                                              <p:pRg st="6" end="6"/>
                                            </p:txEl>
                                          </p:spTgt>
                                        </p:tgtEl>
                                      </p:cBhvr>
                                    </p:animEffect>
                                    <p:anim calcmode="lin" valueType="num">
                                      <p:cBhvr>
                                        <p:cTn id="28"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9" dur="2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3028950" y="2285998"/>
            <a:ext cx="154305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a:srcRect/>
          <a:stretch>
            <a:fillRect/>
          </a:stretch>
        </p:blipFill>
        <p:spPr bwMode="auto">
          <a:xfrm>
            <a:off x="3086098" y="2357436"/>
            <a:ext cx="1200150" cy="1047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8"/>
          <a:srcRect/>
          <a:stretch>
            <a:fillRect/>
          </a:stretch>
        </p:blipFill>
        <p:spPr bwMode="auto">
          <a:xfrm>
            <a:off x="3038476" y="2514601"/>
            <a:ext cx="1676400" cy="200025"/>
          </a:xfrm>
          <a:prstGeom prst="rect">
            <a:avLst/>
          </a:prstGeom>
          <a:noFill/>
          <a:ln w="9525">
            <a:noFill/>
            <a:miter lim="800000"/>
            <a:headEnd/>
            <a:tailEnd/>
          </a:ln>
          <a:effectLst/>
        </p:spPr>
      </p:pic>
      <p:pic>
        <p:nvPicPr>
          <p:cNvPr id="1043" name="Picture 19"/>
          <p:cNvPicPr>
            <a:picLocks noChangeAspect="1" noChangeArrowheads="1"/>
          </p:cNvPicPr>
          <p:nvPr/>
        </p:nvPicPr>
        <p:blipFill>
          <a:blip r:embed="rId9"/>
          <a:srcRect/>
          <a:stretch>
            <a:fillRect/>
          </a:stretch>
        </p:blipFill>
        <p:spPr bwMode="auto">
          <a:xfrm>
            <a:off x="3071802" y="2571750"/>
            <a:ext cx="1000125" cy="104775"/>
          </a:xfrm>
          <a:prstGeom prst="rect">
            <a:avLst/>
          </a:prstGeom>
          <a:noFill/>
          <a:ln w="9525">
            <a:noFill/>
            <a:miter lim="800000"/>
            <a:headEnd/>
            <a:tailEnd/>
          </a:ln>
          <a:effectLst/>
        </p:spPr>
      </p:pic>
      <p:pic>
        <p:nvPicPr>
          <p:cNvPr id="17" name="Picture 2"/>
          <p:cNvPicPr>
            <a:picLocks noChangeAspect="1" noChangeArrowheads="1"/>
          </p:cNvPicPr>
          <p:nvPr/>
        </p:nvPicPr>
        <p:blipFill>
          <a:blip r:embed="rId10"/>
          <a:srcRect/>
          <a:stretch>
            <a:fillRect/>
          </a:stretch>
        </p:blipFill>
        <p:spPr bwMode="auto">
          <a:xfrm>
            <a:off x="2247892" y="2976566"/>
            <a:ext cx="1181100" cy="95250"/>
          </a:xfrm>
          <a:prstGeom prst="rect">
            <a:avLst/>
          </a:prstGeom>
          <a:noFill/>
          <a:ln w="9525">
            <a:noFill/>
            <a:miter lim="800000"/>
            <a:headEnd/>
            <a:tailEnd/>
          </a:ln>
          <a:effectLst/>
        </p:spPr>
      </p:pic>
      <p:pic>
        <p:nvPicPr>
          <p:cNvPr id="18" name="Picture 4"/>
          <p:cNvPicPr>
            <a:picLocks noChangeAspect="1" noChangeArrowheads="1"/>
          </p:cNvPicPr>
          <p:nvPr/>
        </p:nvPicPr>
        <p:blipFill>
          <a:blip r:embed="rId11"/>
          <a:srcRect/>
          <a:stretch>
            <a:fillRect/>
          </a:stretch>
        </p:blipFill>
        <p:spPr bwMode="auto">
          <a:xfrm>
            <a:off x="3000364" y="2952755"/>
            <a:ext cx="1209675" cy="333375"/>
          </a:xfrm>
          <a:prstGeom prst="rect">
            <a:avLst/>
          </a:prstGeom>
          <a:noFill/>
          <a:ln w="9525">
            <a:noFill/>
            <a:miter lim="800000"/>
            <a:headEnd/>
            <a:tailEnd/>
          </a:ln>
          <a:effectLst/>
        </p:spPr>
      </p:pic>
      <p:pic>
        <p:nvPicPr>
          <p:cNvPr id="3081" name="Picture 9"/>
          <p:cNvPicPr>
            <a:picLocks noChangeAspect="1" noChangeArrowheads="1"/>
          </p:cNvPicPr>
          <p:nvPr/>
        </p:nvPicPr>
        <p:blipFill>
          <a:blip r:embed="rId12"/>
          <a:srcRect/>
          <a:stretch>
            <a:fillRect/>
          </a:stretch>
        </p:blipFill>
        <p:spPr bwMode="auto">
          <a:xfrm>
            <a:off x="3086100" y="3457582"/>
            <a:ext cx="1485900" cy="1143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3"/>
          <a:srcRect/>
          <a:stretch>
            <a:fillRect/>
          </a:stretch>
        </p:blipFill>
        <p:spPr bwMode="auto">
          <a:xfrm>
            <a:off x="3100391" y="3671896"/>
            <a:ext cx="1971675" cy="114300"/>
          </a:xfrm>
          <a:prstGeom prst="rect">
            <a:avLst/>
          </a:prstGeom>
          <a:noFill/>
          <a:ln w="9525">
            <a:noFill/>
            <a:miter lim="800000"/>
            <a:headEnd/>
            <a:tailEnd/>
          </a:ln>
          <a:effectLst/>
        </p:spPr>
      </p:pic>
      <p:sp>
        <p:nvSpPr>
          <p:cNvPr id="16" name="15 Metin kutusu"/>
          <p:cNvSpPr txBox="1"/>
          <p:nvPr/>
        </p:nvSpPr>
        <p:spPr>
          <a:xfrm>
            <a:off x="6000760"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25</a:t>
            </a:r>
            <a:endParaRPr lang="tr-TR" sz="1000" dirty="0">
              <a:solidFill>
                <a:schemeClr val="tx1">
                  <a:lumMod val="50000"/>
                  <a:lumOff val="50000"/>
                </a:schemeClr>
              </a:solidFill>
              <a:latin typeface="Arial" pitchFamily="34" charset="0"/>
              <a:cs typeface="Arial" pitchFamily="34" charset="0"/>
            </a:endParaRPr>
          </a:p>
        </p:txBody>
      </p:sp>
      <p:sp>
        <p:nvSpPr>
          <p:cNvPr id="19" name="18 Metin kutusu"/>
          <p:cNvSpPr txBox="1"/>
          <p:nvPr/>
        </p:nvSpPr>
        <p:spPr>
          <a:xfrm>
            <a:off x="6858016"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12</a:t>
            </a:r>
            <a:endParaRPr lang="tr-TR" sz="1000" dirty="0">
              <a:solidFill>
                <a:schemeClr val="tx1">
                  <a:lumMod val="50000"/>
                  <a:lumOff val="50000"/>
                </a:schemeClr>
              </a:solidFill>
              <a:latin typeface="Arial" pitchFamily="34" charset="0"/>
              <a:cs typeface="Arial" pitchFamily="34" charset="0"/>
            </a:endParaRPr>
          </a:p>
        </p:txBody>
      </p:sp>
      <p:pic>
        <p:nvPicPr>
          <p:cNvPr id="5128" name="Picture 8"/>
          <p:cNvPicPr>
            <a:picLocks noChangeAspect="1" noChangeArrowheads="1"/>
          </p:cNvPicPr>
          <p:nvPr/>
        </p:nvPicPr>
        <p:blipFill>
          <a:blip r:embed="rId14"/>
          <a:srcRect/>
          <a:stretch>
            <a:fillRect/>
          </a:stretch>
        </p:blipFill>
        <p:spPr bwMode="auto">
          <a:xfrm>
            <a:off x="7500958" y="2643188"/>
            <a:ext cx="1123950" cy="104775"/>
          </a:xfrm>
          <a:prstGeom prst="rect">
            <a:avLst/>
          </a:prstGeom>
          <a:noFill/>
          <a:ln w="9525">
            <a:noFill/>
            <a:miter lim="800000"/>
            <a:headEnd/>
            <a:tailEnd/>
          </a:ln>
          <a:effectLst/>
        </p:spPr>
      </p:pic>
      <p:sp>
        <p:nvSpPr>
          <p:cNvPr id="21" name="20 Metin kutusu"/>
          <p:cNvSpPr txBox="1"/>
          <p:nvPr/>
        </p:nvSpPr>
        <p:spPr>
          <a:xfrm>
            <a:off x="8001024" y="3071817"/>
            <a:ext cx="75693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19/20-012</a:t>
            </a:r>
            <a:endParaRPr lang="tr-TR" sz="1000" dirty="0">
              <a:solidFill>
                <a:schemeClr val="tx1">
                  <a:lumMod val="50000"/>
                  <a:lumOff val="50000"/>
                </a:schemeClr>
              </a:solidFill>
              <a:latin typeface="Arial" pitchFamily="34" charset="0"/>
              <a:cs typeface="Arial" pitchFamily="34" charset="0"/>
            </a:endParaRPr>
          </a:p>
        </p:txBody>
      </p:sp>
      <p:sp>
        <p:nvSpPr>
          <p:cNvPr id="20" name="19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**Etkinlik Resmi Yazı Sayısı: </a:t>
            </a:r>
            <a:r>
              <a:rPr lang="tr-TR" sz="1200" dirty="0" smtClean="0">
                <a:latin typeface="Arial Unicode MS" pitchFamily="34" charset="-128"/>
                <a:ea typeface="Arial Unicode MS" pitchFamily="34" charset="-128"/>
                <a:cs typeface="Arial Unicode MS" pitchFamily="34" charset="-128"/>
              </a:rPr>
              <a:t>İlgili çalışma resmi bir yazıya dayanarak yapılmış ise yazının sayısı bu bölüme girilir. </a:t>
            </a:r>
            <a:endParaRPr lang="tr-TR" sz="1200" dirty="0" smtClean="0">
              <a:latin typeface="Arial Narrow" pitchFamily="34" charset="0"/>
              <a:cs typeface="Arial" charset="0"/>
            </a:endParaRPr>
          </a:p>
        </p:txBody>
      </p:sp>
      <p:pic>
        <p:nvPicPr>
          <p:cNvPr id="22" name="21 Resim" descr="BÖLÜM-4.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10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1"/>
                                        </p:tgtEl>
                                        <p:attrNameLst>
                                          <p:attrName>style.visibility</p:attrName>
                                        </p:attrNameLst>
                                      </p:cBhvr>
                                      <p:to>
                                        <p:strVal val="visible"/>
                                      </p:to>
                                    </p:set>
                                    <p:anim calcmode="discrete" valueType="clr">
                                      <p:cBhvr override="childStyle">
                                        <p:cTn id="21" dur="1000"/>
                                        <p:tgtEl>
                                          <p:spTgt spid="21"/>
                                        </p:tgtEl>
                                        <p:attrNameLst>
                                          <p:attrName>style.color</p:attrName>
                                        </p:attrNameLst>
                                      </p:cBhvr>
                                      <p:tavLst>
                                        <p:tav tm="0">
                                          <p:val>
                                            <p:clrVal>
                                              <a:schemeClr val="bg1"/>
                                            </p:clrVal>
                                          </p:val>
                                        </p:tav>
                                        <p:tav tm="50000">
                                          <p:val>
                                            <p:clrVal>
                                              <a:schemeClr val="tx1"/>
                                            </p:clrVal>
                                          </p:val>
                                        </p:tav>
                                      </p:tavLst>
                                    </p:anim>
                                    <p:anim calcmode="discrete" valueType="clr">
                                      <p:cBhvr>
                                        <p:cTn id="22" dur="1000"/>
                                        <p:tgtEl>
                                          <p:spTgt spid="21"/>
                                        </p:tgtEl>
                                        <p:attrNameLst>
                                          <p:attrName>fillcolor</p:attrName>
                                        </p:attrNameLst>
                                      </p:cBhvr>
                                      <p:tavLst>
                                        <p:tav tm="0">
                                          <p:val>
                                            <p:clrVal>
                                              <a:schemeClr val="accent2"/>
                                            </p:clrVal>
                                          </p:val>
                                        </p:tav>
                                        <p:tav tm="50000">
                                          <p:val>
                                            <p:clrVal>
                                              <a:schemeClr val="hlink"/>
                                            </p:clrVal>
                                          </p:val>
                                        </p:tav>
                                      </p:tavLst>
                                    </p:anim>
                                    <p:set>
                                      <p:cBhvr>
                                        <p:cTn id="23" dur="100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3028950" y="2285998"/>
            <a:ext cx="154305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a:srcRect/>
          <a:stretch>
            <a:fillRect/>
          </a:stretch>
        </p:blipFill>
        <p:spPr bwMode="auto">
          <a:xfrm>
            <a:off x="3086098" y="2357436"/>
            <a:ext cx="1200150" cy="1047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8"/>
          <a:srcRect/>
          <a:stretch>
            <a:fillRect/>
          </a:stretch>
        </p:blipFill>
        <p:spPr bwMode="auto">
          <a:xfrm>
            <a:off x="3038476" y="2514601"/>
            <a:ext cx="1676400" cy="200025"/>
          </a:xfrm>
          <a:prstGeom prst="rect">
            <a:avLst/>
          </a:prstGeom>
          <a:noFill/>
          <a:ln w="9525">
            <a:noFill/>
            <a:miter lim="800000"/>
            <a:headEnd/>
            <a:tailEnd/>
          </a:ln>
          <a:effectLst/>
        </p:spPr>
      </p:pic>
      <p:pic>
        <p:nvPicPr>
          <p:cNvPr id="1043" name="Picture 19"/>
          <p:cNvPicPr>
            <a:picLocks noChangeAspect="1" noChangeArrowheads="1"/>
          </p:cNvPicPr>
          <p:nvPr/>
        </p:nvPicPr>
        <p:blipFill>
          <a:blip r:embed="rId9"/>
          <a:srcRect/>
          <a:stretch>
            <a:fillRect/>
          </a:stretch>
        </p:blipFill>
        <p:spPr bwMode="auto">
          <a:xfrm>
            <a:off x="3071802" y="2571750"/>
            <a:ext cx="1000125" cy="104775"/>
          </a:xfrm>
          <a:prstGeom prst="rect">
            <a:avLst/>
          </a:prstGeom>
          <a:noFill/>
          <a:ln w="9525">
            <a:noFill/>
            <a:miter lim="800000"/>
            <a:headEnd/>
            <a:tailEnd/>
          </a:ln>
          <a:effectLst/>
        </p:spPr>
      </p:pic>
      <p:pic>
        <p:nvPicPr>
          <p:cNvPr id="17" name="Picture 2"/>
          <p:cNvPicPr>
            <a:picLocks noChangeAspect="1" noChangeArrowheads="1"/>
          </p:cNvPicPr>
          <p:nvPr/>
        </p:nvPicPr>
        <p:blipFill>
          <a:blip r:embed="rId10"/>
          <a:srcRect/>
          <a:stretch>
            <a:fillRect/>
          </a:stretch>
        </p:blipFill>
        <p:spPr bwMode="auto">
          <a:xfrm>
            <a:off x="2247892" y="2976566"/>
            <a:ext cx="1181100" cy="95250"/>
          </a:xfrm>
          <a:prstGeom prst="rect">
            <a:avLst/>
          </a:prstGeom>
          <a:noFill/>
          <a:ln w="9525">
            <a:noFill/>
            <a:miter lim="800000"/>
            <a:headEnd/>
            <a:tailEnd/>
          </a:ln>
          <a:effectLst/>
        </p:spPr>
      </p:pic>
      <p:pic>
        <p:nvPicPr>
          <p:cNvPr id="18" name="Picture 4"/>
          <p:cNvPicPr>
            <a:picLocks noChangeAspect="1" noChangeArrowheads="1"/>
          </p:cNvPicPr>
          <p:nvPr/>
        </p:nvPicPr>
        <p:blipFill>
          <a:blip r:embed="rId11"/>
          <a:srcRect/>
          <a:stretch>
            <a:fillRect/>
          </a:stretch>
        </p:blipFill>
        <p:spPr bwMode="auto">
          <a:xfrm>
            <a:off x="3000364" y="2952755"/>
            <a:ext cx="1209675" cy="333375"/>
          </a:xfrm>
          <a:prstGeom prst="rect">
            <a:avLst/>
          </a:prstGeom>
          <a:noFill/>
          <a:ln w="9525">
            <a:noFill/>
            <a:miter lim="800000"/>
            <a:headEnd/>
            <a:tailEnd/>
          </a:ln>
          <a:effectLst/>
        </p:spPr>
      </p:pic>
      <p:pic>
        <p:nvPicPr>
          <p:cNvPr id="3081" name="Picture 9"/>
          <p:cNvPicPr>
            <a:picLocks noChangeAspect="1" noChangeArrowheads="1"/>
          </p:cNvPicPr>
          <p:nvPr/>
        </p:nvPicPr>
        <p:blipFill>
          <a:blip r:embed="rId12"/>
          <a:srcRect/>
          <a:stretch>
            <a:fillRect/>
          </a:stretch>
        </p:blipFill>
        <p:spPr bwMode="auto">
          <a:xfrm>
            <a:off x="3086100" y="3457582"/>
            <a:ext cx="1485900" cy="1143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3"/>
          <a:srcRect/>
          <a:stretch>
            <a:fillRect/>
          </a:stretch>
        </p:blipFill>
        <p:spPr bwMode="auto">
          <a:xfrm>
            <a:off x="3100391" y="3671896"/>
            <a:ext cx="1971675" cy="114300"/>
          </a:xfrm>
          <a:prstGeom prst="rect">
            <a:avLst/>
          </a:prstGeom>
          <a:noFill/>
          <a:ln w="9525">
            <a:noFill/>
            <a:miter lim="800000"/>
            <a:headEnd/>
            <a:tailEnd/>
          </a:ln>
          <a:effectLst/>
        </p:spPr>
      </p:pic>
      <p:sp>
        <p:nvSpPr>
          <p:cNvPr id="16" name="15 Metin kutusu"/>
          <p:cNvSpPr txBox="1"/>
          <p:nvPr/>
        </p:nvSpPr>
        <p:spPr>
          <a:xfrm>
            <a:off x="6000760"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25</a:t>
            </a:r>
            <a:endParaRPr lang="tr-TR" sz="1000" dirty="0">
              <a:solidFill>
                <a:schemeClr val="tx1">
                  <a:lumMod val="50000"/>
                  <a:lumOff val="50000"/>
                </a:schemeClr>
              </a:solidFill>
              <a:latin typeface="Arial" pitchFamily="34" charset="0"/>
              <a:cs typeface="Arial" pitchFamily="34" charset="0"/>
            </a:endParaRPr>
          </a:p>
        </p:txBody>
      </p:sp>
      <p:sp>
        <p:nvSpPr>
          <p:cNvPr id="19" name="18 Metin kutusu"/>
          <p:cNvSpPr txBox="1"/>
          <p:nvPr/>
        </p:nvSpPr>
        <p:spPr>
          <a:xfrm>
            <a:off x="6858016"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12</a:t>
            </a:r>
            <a:endParaRPr lang="tr-TR" sz="1000" dirty="0">
              <a:solidFill>
                <a:schemeClr val="tx1">
                  <a:lumMod val="50000"/>
                  <a:lumOff val="50000"/>
                </a:schemeClr>
              </a:solidFill>
              <a:latin typeface="Arial" pitchFamily="34" charset="0"/>
              <a:cs typeface="Arial" pitchFamily="34" charset="0"/>
            </a:endParaRPr>
          </a:p>
        </p:txBody>
      </p:sp>
      <p:pic>
        <p:nvPicPr>
          <p:cNvPr id="5128" name="Picture 8"/>
          <p:cNvPicPr>
            <a:picLocks noChangeAspect="1" noChangeArrowheads="1"/>
          </p:cNvPicPr>
          <p:nvPr/>
        </p:nvPicPr>
        <p:blipFill>
          <a:blip r:embed="rId14"/>
          <a:srcRect/>
          <a:stretch>
            <a:fillRect/>
          </a:stretch>
        </p:blipFill>
        <p:spPr bwMode="auto">
          <a:xfrm>
            <a:off x="7500958" y="2643188"/>
            <a:ext cx="1123950" cy="104775"/>
          </a:xfrm>
          <a:prstGeom prst="rect">
            <a:avLst/>
          </a:prstGeom>
          <a:noFill/>
          <a:ln w="9525">
            <a:noFill/>
            <a:miter lim="800000"/>
            <a:headEnd/>
            <a:tailEnd/>
          </a:ln>
          <a:effectLst/>
        </p:spPr>
      </p:pic>
      <p:sp>
        <p:nvSpPr>
          <p:cNvPr id="21" name="20 Metin kutusu"/>
          <p:cNvSpPr txBox="1"/>
          <p:nvPr/>
        </p:nvSpPr>
        <p:spPr>
          <a:xfrm>
            <a:off x="8001024" y="3071817"/>
            <a:ext cx="756938" cy="246222"/>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19/20-012</a:t>
            </a:r>
            <a:endParaRPr lang="tr-TR" sz="1000" dirty="0">
              <a:solidFill>
                <a:schemeClr val="tx1">
                  <a:lumMod val="50000"/>
                  <a:lumOff val="50000"/>
                </a:schemeClr>
              </a:solidFill>
              <a:latin typeface="Arial" pitchFamily="34" charset="0"/>
              <a:cs typeface="Arial" pitchFamily="34" charset="0"/>
            </a:endParaRPr>
          </a:p>
        </p:txBody>
      </p:sp>
      <p:pic>
        <p:nvPicPr>
          <p:cNvPr id="22" name="Picture 9"/>
          <p:cNvPicPr>
            <a:picLocks noChangeAspect="1" noChangeArrowheads="1"/>
          </p:cNvPicPr>
          <p:nvPr/>
        </p:nvPicPr>
        <p:blipFill>
          <a:blip r:embed="rId15"/>
          <a:srcRect/>
          <a:stretch>
            <a:fillRect/>
          </a:stretch>
        </p:blipFill>
        <p:spPr bwMode="auto">
          <a:xfrm>
            <a:off x="3143240" y="976304"/>
            <a:ext cx="361950" cy="381000"/>
          </a:xfrm>
          <a:prstGeom prst="rect">
            <a:avLst/>
          </a:prstGeom>
          <a:noFill/>
          <a:ln w="9525">
            <a:noFill/>
            <a:miter lim="800000"/>
            <a:headEnd/>
            <a:tailEnd/>
          </a:ln>
          <a:effectLst/>
        </p:spPr>
      </p:pic>
      <p:pic>
        <p:nvPicPr>
          <p:cNvPr id="7170" name="Picture 2"/>
          <p:cNvPicPr>
            <a:picLocks noChangeAspect="1" noChangeArrowheads="1"/>
          </p:cNvPicPr>
          <p:nvPr/>
        </p:nvPicPr>
        <p:blipFill>
          <a:blip r:embed="rId16"/>
          <a:srcRect/>
          <a:stretch>
            <a:fillRect/>
          </a:stretch>
        </p:blipFill>
        <p:spPr bwMode="auto">
          <a:xfrm>
            <a:off x="6072198" y="928676"/>
            <a:ext cx="1447800" cy="428625"/>
          </a:xfrm>
          <a:prstGeom prst="rect">
            <a:avLst/>
          </a:prstGeom>
          <a:noFill/>
          <a:ln w="9525">
            <a:noFill/>
            <a:miter lim="800000"/>
            <a:headEnd/>
            <a:tailEnd/>
          </a:ln>
          <a:effectLst/>
        </p:spPr>
      </p:pic>
      <p:pic>
        <p:nvPicPr>
          <p:cNvPr id="7172" name="Picture 4"/>
          <p:cNvPicPr>
            <a:picLocks noChangeAspect="1" noChangeArrowheads="1"/>
          </p:cNvPicPr>
          <p:nvPr/>
        </p:nvPicPr>
        <p:blipFill>
          <a:blip r:embed="rId17"/>
          <a:srcRect/>
          <a:stretch>
            <a:fillRect/>
          </a:stretch>
        </p:blipFill>
        <p:spPr bwMode="auto">
          <a:xfrm>
            <a:off x="2214546" y="4143386"/>
            <a:ext cx="6819900" cy="495300"/>
          </a:xfrm>
          <a:prstGeom prst="rect">
            <a:avLst/>
          </a:prstGeom>
          <a:noFill/>
          <a:ln w="9525">
            <a:noFill/>
            <a:miter lim="800000"/>
            <a:headEnd/>
            <a:tailEnd/>
          </a:ln>
          <a:effectLst/>
        </p:spPr>
      </p:pic>
      <p:pic>
        <p:nvPicPr>
          <p:cNvPr id="7176" name="Picture 8"/>
          <p:cNvPicPr>
            <a:picLocks noChangeAspect="1" noChangeArrowheads="1"/>
          </p:cNvPicPr>
          <p:nvPr/>
        </p:nvPicPr>
        <p:blipFill>
          <a:blip r:embed="rId18"/>
          <a:srcRect/>
          <a:stretch>
            <a:fillRect/>
          </a:stretch>
        </p:blipFill>
        <p:spPr bwMode="auto">
          <a:xfrm>
            <a:off x="2214546" y="1643056"/>
            <a:ext cx="6896100" cy="2305050"/>
          </a:xfrm>
          <a:prstGeom prst="rect">
            <a:avLst/>
          </a:prstGeom>
          <a:noFill/>
          <a:ln w="9525">
            <a:noFill/>
            <a:miter lim="800000"/>
            <a:headEnd/>
            <a:tailEnd/>
          </a:ln>
          <a:effectLst/>
        </p:spPr>
      </p:pic>
      <p:sp>
        <p:nvSpPr>
          <p:cNvPr id="23" name="22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Kaydet: </a:t>
            </a:r>
            <a:r>
              <a:rPr lang="tr-TR" sz="1200" dirty="0" smtClean="0">
                <a:latin typeface="Arial Unicode MS" pitchFamily="34" charset="-128"/>
                <a:ea typeface="Arial Unicode MS" pitchFamily="34" charset="-128"/>
                <a:cs typeface="Arial Unicode MS" pitchFamily="34" charset="-128"/>
              </a:rPr>
              <a:t>Ekranda yapılan çalışmaya ait tüm bölümler doldurulduktan sonra </a:t>
            </a:r>
            <a:r>
              <a:rPr lang="tr-TR" sz="1200" b="1" dirty="0" smtClean="0">
                <a:latin typeface="Arial Unicode MS" pitchFamily="34" charset="-128"/>
                <a:ea typeface="Arial Unicode MS" pitchFamily="34" charset="-128"/>
                <a:cs typeface="Arial Unicode MS" pitchFamily="34" charset="-128"/>
              </a:rPr>
              <a:t>“Kaydet” </a:t>
            </a:r>
            <a:r>
              <a:rPr lang="tr-TR" sz="1200" dirty="0" smtClean="0">
                <a:latin typeface="Arial Unicode MS" pitchFamily="34" charset="-128"/>
                <a:ea typeface="Arial Unicode MS" pitchFamily="34" charset="-128"/>
                <a:cs typeface="Arial Unicode MS" pitchFamily="34" charset="-128"/>
              </a:rPr>
              <a:t>butonu kullanılarak veri girişi tamamlanır. </a:t>
            </a:r>
            <a:endParaRPr lang="tr-TR" sz="1200" dirty="0" smtClean="0">
              <a:latin typeface="Arial Narrow" pitchFamily="34" charset="0"/>
              <a:cs typeface="Arial" charset="0"/>
            </a:endParaRPr>
          </a:p>
        </p:txBody>
      </p:sp>
      <p:pic>
        <p:nvPicPr>
          <p:cNvPr id="24" name="23 Resim" descr="BÖLÜM-4.jpg"/>
          <p:cNvPicPr>
            <a:picLocks noChangeAspect="1"/>
          </p:cNvPicPr>
          <p:nvPr/>
        </p:nvPicPr>
        <p:blipFill>
          <a:blip r:embed="rId1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fade">
                                      <p:cBhvr>
                                        <p:cTn id="16" dur="10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childTnLst>
                          </p:cTn>
                        </p:par>
                        <p:par>
                          <p:cTn id="24" fill="hold">
                            <p:stCondLst>
                              <p:cond delay="1000"/>
                            </p:stCondLst>
                            <p:childTnLst>
                              <p:par>
                                <p:cTn id="25" presetID="55" presetClass="exit" presetSubtype="0" fill="hold" nodeType="afterEffect">
                                  <p:stCondLst>
                                    <p:cond delay="0"/>
                                  </p:stCondLst>
                                  <p:childTnLst>
                                    <p:anim calcmode="lin" valueType="num">
                                      <p:cBhvr>
                                        <p:cTn id="26" dur="1000"/>
                                        <p:tgtEl>
                                          <p:spTgt spid="22"/>
                                        </p:tgtEl>
                                        <p:attrNameLst>
                                          <p:attrName>ppt_w</p:attrName>
                                        </p:attrNameLst>
                                      </p:cBhvr>
                                      <p:tavLst>
                                        <p:tav tm="0">
                                          <p:val>
                                            <p:strVal val="ppt_w"/>
                                          </p:val>
                                        </p:tav>
                                        <p:tav tm="100000">
                                          <p:val>
                                            <p:strVal val="ppt_w*0.70"/>
                                          </p:val>
                                        </p:tav>
                                      </p:tavLst>
                                    </p:anim>
                                    <p:anim calcmode="lin" valueType="num">
                                      <p:cBhvr>
                                        <p:cTn id="27" dur="1000"/>
                                        <p:tgtEl>
                                          <p:spTgt spid="22"/>
                                        </p:tgtEl>
                                        <p:attrNameLst>
                                          <p:attrName>ppt_h</p:attrName>
                                        </p:attrNameLst>
                                      </p:cBhvr>
                                      <p:tavLst>
                                        <p:tav tm="0">
                                          <p:val>
                                            <p:strVal val="ppt_h"/>
                                          </p:val>
                                        </p:tav>
                                        <p:tav tm="100000">
                                          <p:val>
                                            <p:strVal val="ppt_h"/>
                                          </p:val>
                                        </p:tav>
                                      </p:tavLst>
                                    </p:anim>
                                    <p:animEffect transition="out" filter="fade">
                                      <p:cBhvr>
                                        <p:cTn id="28" dur="1000"/>
                                        <p:tgtEl>
                                          <p:spTgt spid="22"/>
                                        </p:tgtEl>
                                      </p:cBhvr>
                                    </p:animEffect>
                                    <p:set>
                                      <p:cBhvr>
                                        <p:cTn id="29" dur="1" fill="hold">
                                          <p:stCondLst>
                                            <p:cond delay="999"/>
                                          </p:stCondLst>
                                        </p:cTn>
                                        <p:tgtEl>
                                          <p:spTgt spid="22"/>
                                        </p:tgtEl>
                                        <p:attrNameLst>
                                          <p:attrName>style.visibility</p:attrName>
                                        </p:attrNameLst>
                                      </p:cBhvr>
                                      <p:to>
                                        <p:strVal val="hidden"/>
                                      </p:to>
                                    </p:set>
                                  </p:childTnLst>
                                </p:cTn>
                              </p:par>
                            </p:childTnLst>
                          </p:cTn>
                        </p:par>
                        <p:par>
                          <p:cTn id="30" fill="hold">
                            <p:stCondLst>
                              <p:cond delay="2000"/>
                            </p:stCondLst>
                            <p:childTnLst>
                              <p:par>
                                <p:cTn id="31" presetID="55" presetClass="entr" presetSubtype="0" fill="hold" nodeType="afterEffect">
                                  <p:stCondLst>
                                    <p:cond delay="0"/>
                                  </p:stCondLst>
                                  <p:childTnLst>
                                    <p:set>
                                      <p:cBhvr>
                                        <p:cTn id="32" dur="1" fill="hold">
                                          <p:stCondLst>
                                            <p:cond delay="0"/>
                                          </p:stCondLst>
                                        </p:cTn>
                                        <p:tgtEl>
                                          <p:spTgt spid="7170"/>
                                        </p:tgtEl>
                                        <p:attrNameLst>
                                          <p:attrName>style.visibility</p:attrName>
                                        </p:attrNameLst>
                                      </p:cBhvr>
                                      <p:to>
                                        <p:strVal val="visible"/>
                                      </p:to>
                                    </p:set>
                                    <p:anim calcmode="lin" valueType="num">
                                      <p:cBhvr>
                                        <p:cTn id="33" dur="500" fill="hold"/>
                                        <p:tgtEl>
                                          <p:spTgt spid="7170"/>
                                        </p:tgtEl>
                                        <p:attrNameLst>
                                          <p:attrName>ppt_w</p:attrName>
                                        </p:attrNameLst>
                                      </p:cBhvr>
                                      <p:tavLst>
                                        <p:tav tm="0">
                                          <p:val>
                                            <p:strVal val="#ppt_w*0.70"/>
                                          </p:val>
                                        </p:tav>
                                        <p:tav tm="100000">
                                          <p:val>
                                            <p:strVal val="#ppt_w"/>
                                          </p:val>
                                        </p:tav>
                                      </p:tavLst>
                                    </p:anim>
                                    <p:anim calcmode="lin" valueType="num">
                                      <p:cBhvr>
                                        <p:cTn id="34" dur="500" fill="hold"/>
                                        <p:tgtEl>
                                          <p:spTgt spid="7170"/>
                                        </p:tgtEl>
                                        <p:attrNameLst>
                                          <p:attrName>ppt_h</p:attrName>
                                        </p:attrNameLst>
                                      </p:cBhvr>
                                      <p:tavLst>
                                        <p:tav tm="0">
                                          <p:val>
                                            <p:strVal val="#ppt_h"/>
                                          </p:val>
                                        </p:tav>
                                        <p:tav tm="100000">
                                          <p:val>
                                            <p:strVal val="#ppt_h"/>
                                          </p:val>
                                        </p:tav>
                                      </p:tavLst>
                                    </p:anim>
                                    <p:animEffect transition="in" filter="fade">
                                      <p:cBhvr>
                                        <p:cTn id="35" dur="500"/>
                                        <p:tgtEl>
                                          <p:spTgt spid="7170"/>
                                        </p:tgtEl>
                                      </p:cBhvr>
                                    </p:animEffect>
                                  </p:childTnLst>
                                </p:cTn>
                              </p:par>
                            </p:childTnLst>
                          </p:cTn>
                        </p:par>
                        <p:par>
                          <p:cTn id="36" fill="hold">
                            <p:stCondLst>
                              <p:cond delay="2500"/>
                            </p:stCondLst>
                            <p:childTnLst>
                              <p:par>
                                <p:cTn id="37" presetID="1" presetClass="entr" presetSubtype="0" fill="hold" nodeType="afterEffect">
                                  <p:stCondLst>
                                    <p:cond delay="0"/>
                                  </p:stCondLst>
                                  <p:childTnLst>
                                    <p:set>
                                      <p:cBhvr>
                                        <p:cTn id="38" dur="1" fill="hold">
                                          <p:stCondLst>
                                            <p:cond delay="0"/>
                                          </p:stCondLst>
                                        </p:cTn>
                                        <p:tgtEl>
                                          <p:spTgt spid="7172"/>
                                        </p:tgtEl>
                                        <p:attrNameLst>
                                          <p:attrName>style.visibility</p:attrName>
                                        </p:attrNameLst>
                                      </p:cBhvr>
                                      <p:to>
                                        <p:strVal val="visible"/>
                                      </p:to>
                                    </p:set>
                                  </p:childTnLst>
                                </p:cTn>
                              </p:par>
                            </p:childTnLst>
                          </p:cTn>
                        </p:par>
                        <p:par>
                          <p:cTn id="39" fill="hold">
                            <p:stCondLst>
                              <p:cond delay="2500"/>
                            </p:stCondLst>
                            <p:childTnLst>
                              <p:par>
                                <p:cTn id="40" presetID="1" presetClass="entr" presetSubtype="0" fill="hold" nodeType="afterEffect">
                                  <p:stCondLst>
                                    <p:cond delay="0"/>
                                  </p:stCondLst>
                                  <p:childTnLst>
                                    <p:set>
                                      <p:cBhvr>
                                        <p:cTn id="41"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3028950" y="2285998"/>
            <a:ext cx="1543050" cy="2095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a:srcRect/>
          <a:stretch>
            <a:fillRect/>
          </a:stretch>
        </p:blipFill>
        <p:spPr bwMode="auto">
          <a:xfrm>
            <a:off x="3086098" y="2357436"/>
            <a:ext cx="1200150" cy="1047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8"/>
          <a:srcRect/>
          <a:stretch>
            <a:fillRect/>
          </a:stretch>
        </p:blipFill>
        <p:spPr bwMode="auto">
          <a:xfrm>
            <a:off x="3038476" y="2514601"/>
            <a:ext cx="1676400" cy="200025"/>
          </a:xfrm>
          <a:prstGeom prst="rect">
            <a:avLst/>
          </a:prstGeom>
          <a:noFill/>
          <a:ln w="9525">
            <a:noFill/>
            <a:miter lim="800000"/>
            <a:headEnd/>
            <a:tailEnd/>
          </a:ln>
          <a:effectLst/>
        </p:spPr>
      </p:pic>
      <p:pic>
        <p:nvPicPr>
          <p:cNvPr id="1043" name="Picture 19"/>
          <p:cNvPicPr>
            <a:picLocks noChangeAspect="1" noChangeArrowheads="1"/>
          </p:cNvPicPr>
          <p:nvPr/>
        </p:nvPicPr>
        <p:blipFill>
          <a:blip r:embed="rId9"/>
          <a:srcRect/>
          <a:stretch>
            <a:fillRect/>
          </a:stretch>
        </p:blipFill>
        <p:spPr bwMode="auto">
          <a:xfrm>
            <a:off x="3071802" y="2571750"/>
            <a:ext cx="1000125" cy="104775"/>
          </a:xfrm>
          <a:prstGeom prst="rect">
            <a:avLst/>
          </a:prstGeom>
          <a:noFill/>
          <a:ln w="9525">
            <a:noFill/>
            <a:miter lim="800000"/>
            <a:headEnd/>
            <a:tailEnd/>
          </a:ln>
          <a:effectLst/>
        </p:spPr>
      </p:pic>
      <p:pic>
        <p:nvPicPr>
          <p:cNvPr id="17" name="Picture 2"/>
          <p:cNvPicPr>
            <a:picLocks noChangeAspect="1" noChangeArrowheads="1"/>
          </p:cNvPicPr>
          <p:nvPr/>
        </p:nvPicPr>
        <p:blipFill>
          <a:blip r:embed="rId10"/>
          <a:srcRect/>
          <a:stretch>
            <a:fillRect/>
          </a:stretch>
        </p:blipFill>
        <p:spPr bwMode="auto">
          <a:xfrm>
            <a:off x="2247892" y="2976566"/>
            <a:ext cx="1181100" cy="95250"/>
          </a:xfrm>
          <a:prstGeom prst="rect">
            <a:avLst/>
          </a:prstGeom>
          <a:noFill/>
          <a:ln w="9525">
            <a:noFill/>
            <a:miter lim="800000"/>
            <a:headEnd/>
            <a:tailEnd/>
          </a:ln>
          <a:effectLst/>
        </p:spPr>
      </p:pic>
      <p:pic>
        <p:nvPicPr>
          <p:cNvPr id="18" name="Picture 4"/>
          <p:cNvPicPr>
            <a:picLocks noChangeAspect="1" noChangeArrowheads="1"/>
          </p:cNvPicPr>
          <p:nvPr/>
        </p:nvPicPr>
        <p:blipFill>
          <a:blip r:embed="rId11"/>
          <a:srcRect/>
          <a:stretch>
            <a:fillRect/>
          </a:stretch>
        </p:blipFill>
        <p:spPr bwMode="auto">
          <a:xfrm>
            <a:off x="3000364" y="2952755"/>
            <a:ext cx="1209675" cy="333375"/>
          </a:xfrm>
          <a:prstGeom prst="rect">
            <a:avLst/>
          </a:prstGeom>
          <a:noFill/>
          <a:ln w="9525">
            <a:noFill/>
            <a:miter lim="800000"/>
            <a:headEnd/>
            <a:tailEnd/>
          </a:ln>
          <a:effectLst/>
        </p:spPr>
      </p:pic>
      <p:pic>
        <p:nvPicPr>
          <p:cNvPr id="3081" name="Picture 9"/>
          <p:cNvPicPr>
            <a:picLocks noChangeAspect="1" noChangeArrowheads="1"/>
          </p:cNvPicPr>
          <p:nvPr/>
        </p:nvPicPr>
        <p:blipFill>
          <a:blip r:embed="rId12"/>
          <a:srcRect/>
          <a:stretch>
            <a:fillRect/>
          </a:stretch>
        </p:blipFill>
        <p:spPr bwMode="auto">
          <a:xfrm>
            <a:off x="3086100" y="3457582"/>
            <a:ext cx="1485900" cy="1143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3"/>
          <a:srcRect/>
          <a:stretch>
            <a:fillRect/>
          </a:stretch>
        </p:blipFill>
        <p:spPr bwMode="auto">
          <a:xfrm>
            <a:off x="3100391" y="3671896"/>
            <a:ext cx="1971675" cy="114300"/>
          </a:xfrm>
          <a:prstGeom prst="rect">
            <a:avLst/>
          </a:prstGeom>
          <a:noFill/>
          <a:ln w="9525">
            <a:noFill/>
            <a:miter lim="800000"/>
            <a:headEnd/>
            <a:tailEnd/>
          </a:ln>
          <a:effectLst/>
        </p:spPr>
      </p:pic>
      <p:sp>
        <p:nvSpPr>
          <p:cNvPr id="16" name="15 Metin kutusu"/>
          <p:cNvSpPr txBox="1"/>
          <p:nvPr/>
        </p:nvSpPr>
        <p:spPr>
          <a:xfrm>
            <a:off x="6000760"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25</a:t>
            </a:r>
            <a:endParaRPr lang="tr-TR" sz="1000" dirty="0">
              <a:solidFill>
                <a:schemeClr val="tx1">
                  <a:lumMod val="50000"/>
                  <a:lumOff val="50000"/>
                </a:schemeClr>
              </a:solidFill>
              <a:latin typeface="Arial" pitchFamily="34" charset="0"/>
              <a:cs typeface="Arial" pitchFamily="34" charset="0"/>
            </a:endParaRPr>
          </a:p>
        </p:txBody>
      </p:sp>
      <p:sp>
        <p:nvSpPr>
          <p:cNvPr id="19" name="18 Metin kutusu"/>
          <p:cNvSpPr txBox="1"/>
          <p:nvPr/>
        </p:nvSpPr>
        <p:spPr>
          <a:xfrm>
            <a:off x="6858016"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12</a:t>
            </a:r>
            <a:endParaRPr lang="tr-TR" sz="1000" dirty="0">
              <a:solidFill>
                <a:schemeClr val="tx1">
                  <a:lumMod val="50000"/>
                  <a:lumOff val="50000"/>
                </a:schemeClr>
              </a:solidFill>
              <a:latin typeface="Arial" pitchFamily="34" charset="0"/>
              <a:cs typeface="Arial" pitchFamily="34" charset="0"/>
            </a:endParaRPr>
          </a:p>
        </p:txBody>
      </p:sp>
      <p:pic>
        <p:nvPicPr>
          <p:cNvPr id="5128" name="Picture 8"/>
          <p:cNvPicPr>
            <a:picLocks noChangeAspect="1" noChangeArrowheads="1"/>
          </p:cNvPicPr>
          <p:nvPr/>
        </p:nvPicPr>
        <p:blipFill>
          <a:blip r:embed="rId14"/>
          <a:srcRect/>
          <a:stretch>
            <a:fillRect/>
          </a:stretch>
        </p:blipFill>
        <p:spPr bwMode="auto">
          <a:xfrm>
            <a:off x="7500958" y="2643188"/>
            <a:ext cx="1123950" cy="104775"/>
          </a:xfrm>
          <a:prstGeom prst="rect">
            <a:avLst/>
          </a:prstGeom>
          <a:noFill/>
          <a:ln w="9525">
            <a:noFill/>
            <a:miter lim="800000"/>
            <a:headEnd/>
            <a:tailEnd/>
          </a:ln>
          <a:effectLst/>
        </p:spPr>
      </p:pic>
      <p:sp>
        <p:nvSpPr>
          <p:cNvPr id="21" name="20 Metin kutusu"/>
          <p:cNvSpPr txBox="1"/>
          <p:nvPr/>
        </p:nvSpPr>
        <p:spPr>
          <a:xfrm>
            <a:off x="8001024" y="3071817"/>
            <a:ext cx="756938" cy="246222"/>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19/20-012</a:t>
            </a:r>
            <a:endParaRPr lang="tr-TR" sz="1000" dirty="0">
              <a:solidFill>
                <a:schemeClr val="tx1">
                  <a:lumMod val="50000"/>
                  <a:lumOff val="50000"/>
                </a:schemeClr>
              </a:solidFill>
              <a:latin typeface="Arial" pitchFamily="34" charset="0"/>
              <a:cs typeface="Arial" pitchFamily="34" charset="0"/>
            </a:endParaRPr>
          </a:p>
        </p:txBody>
      </p:sp>
      <p:pic>
        <p:nvPicPr>
          <p:cNvPr id="8195" name="Picture 3"/>
          <p:cNvPicPr>
            <a:picLocks noChangeAspect="1" noChangeArrowheads="1"/>
          </p:cNvPicPr>
          <p:nvPr/>
        </p:nvPicPr>
        <p:blipFill>
          <a:blip r:embed="rId15"/>
          <a:srcRect/>
          <a:stretch>
            <a:fillRect/>
          </a:stretch>
        </p:blipFill>
        <p:spPr bwMode="auto">
          <a:xfrm>
            <a:off x="2214546" y="966779"/>
            <a:ext cx="428625" cy="390525"/>
          </a:xfrm>
          <a:prstGeom prst="rect">
            <a:avLst/>
          </a:prstGeom>
          <a:noFill/>
          <a:ln w="9525">
            <a:noFill/>
            <a:miter lim="800000"/>
            <a:headEnd/>
            <a:tailEnd/>
          </a:ln>
          <a:effectLst/>
        </p:spPr>
      </p:pic>
      <p:pic>
        <p:nvPicPr>
          <p:cNvPr id="8200" name="Picture 8"/>
          <p:cNvPicPr>
            <a:picLocks noChangeAspect="1" noChangeArrowheads="1"/>
          </p:cNvPicPr>
          <p:nvPr/>
        </p:nvPicPr>
        <p:blipFill>
          <a:blip r:embed="rId16"/>
          <a:srcRect/>
          <a:stretch>
            <a:fillRect/>
          </a:stretch>
        </p:blipFill>
        <p:spPr bwMode="auto">
          <a:xfrm>
            <a:off x="2214546" y="1643056"/>
            <a:ext cx="6867525" cy="2800350"/>
          </a:xfrm>
          <a:prstGeom prst="rect">
            <a:avLst/>
          </a:prstGeom>
          <a:noFill/>
          <a:ln w="9525">
            <a:noFill/>
            <a:miter lim="800000"/>
            <a:headEnd/>
            <a:tailEnd/>
          </a:ln>
          <a:effectLst/>
        </p:spPr>
      </p:pic>
      <p:sp>
        <p:nvSpPr>
          <p:cNvPr id="22" name="21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Yeni (+): </a:t>
            </a:r>
            <a:r>
              <a:rPr lang="tr-TR" sz="1200" dirty="0" smtClean="0">
                <a:latin typeface="Arial Unicode MS" pitchFamily="34" charset="-128"/>
                <a:ea typeface="Arial Unicode MS" pitchFamily="34" charset="-128"/>
                <a:cs typeface="Arial Unicode MS" pitchFamily="34" charset="-128"/>
              </a:rPr>
              <a:t>Yeni çalışmalar eklemek ya da henüz kaydedilmemiş hatalı girişlerde sayfayı yenilemek için kullanılır. </a:t>
            </a:r>
            <a:endParaRPr lang="tr-TR" sz="1200" dirty="0" smtClean="0">
              <a:latin typeface="Arial Narrow" pitchFamily="34" charset="0"/>
              <a:cs typeface="Arial" charset="0"/>
            </a:endParaRPr>
          </a:p>
        </p:txBody>
      </p:sp>
      <p:pic>
        <p:nvPicPr>
          <p:cNvPr id="20" name="19 Resim" descr="BÖLÜM-4.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10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195"/>
                                        </p:tgtEl>
                                        <p:attrNameLst>
                                          <p:attrName>style.visibility</p:attrName>
                                        </p:attrNameLst>
                                      </p:cBhvr>
                                      <p:to>
                                        <p:strVal val="visible"/>
                                      </p:to>
                                    </p:set>
                                    <p:anim calcmode="lin" valueType="num">
                                      <p:cBhvr>
                                        <p:cTn id="21" dur="1000" fill="hold"/>
                                        <p:tgtEl>
                                          <p:spTgt spid="8195"/>
                                        </p:tgtEl>
                                        <p:attrNameLst>
                                          <p:attrName>ppt_w</p:attrName>
                                        </p:attrNameLst>
                                      </p:cBhvr>
                                      <p:tavLst>
                                        <p:tav tm="0">
                                          <p:val>
                                            <p:strVal val="#ppt_w*0.70"/>
                                          </p:val>
                                        </p:tav>
                                        <p:tav tm="100000">
                                          <p:val>
                                            <p:strVal val="#ppt_w"/>
                                          </p:val>
                                        </p:tav>
                                      </p:tavLst>
                                    </p:anim>
                                    <p:anim calcmode="lin" valueType="num">
                                      <p:cBhvr>
                                        <p:cTn id="22" dur="1000" fill="hold"/>
                                        <p:tgtEl>
                                          <p:spTgt spid="8195"/>
                                        </p:tgtEl>
                                        <p:attrNameLst>
                                          <p:attrName>ppt_h</p:attrName>
                                        </p:attrNameLst>
                                      </p:cBhvr>
                                      <p:tavLst>
                                        <p:tav tm="0">
                                          <p:val>
                                            <p:strVal val="#ppt_h"/>
                                          </p:val>
                                        </p:tav>
                                        <p:tav tm="100000">
                                          <p:val>
                                            <p:strVal val="#ppt_h"/>
                                          </p:val>
                                        </p:tav>
                                      </p:tavLst>
                                    </p:anim>
                                    <p:animEffect transition="in" filter="fade">
                                      <p:cBhvr>
                                        <p:cTn id="23" dur="1000"/>
                                        <p:tgtEl>
                                          <p:spTgt spid="8195"/>
                                        </p:tgtEl>
                                      </p:cBhvr>
                                    </p:animEffec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8200"/>
                                        </p:tgtEl>
                                        <p:attrNameLst>
                                          <p:attrName>style.visibility</p:attrName>
                                        </p:attrNameLst>
                                      </p:cBhvr>
                                      <p:to>
                                        <p:strVal val="visible"/>
                                      </p:to>
                                    </p:set>
                                  </p:childTnLst>
                                </p:cTn>
                              </p:par>
                            </p:childTnLst>
                          </p:cTn>
                        </p:par>
                        <p:par>
                          <p:cTn id="27" fill="hold">
                            <p:stCondLst>
                              <p:cond delay="1000"/>
                            </p:stCondLst>
                            <p:childTnLst>
                              <p:par>
                                <p:cTn id="28" presetID="55" presetClass="exit" presetSubtype="0" fill="hold" nodeType="afterEffect">
                                  <p:stCondLst>
                                    <p:cond delay="0"/>
                                  </p:stCondLst>
                                  <p:childTnLst>
                                    <p:anim calcmode="lin" valueType="num">
                                      <p:cBhvr>
                                        <p:cTn id="29" dur="1000"/>
                                        <p:tgtEl>
                                          <p:spTgt spid="8195"/>
                                        </p:tgtEl>
                                        <p:attrNameLst>
                                          <p:attrName>ppt_w</p:attrName>
                                        </p:attrNameLst>
                                      </p:cBhvr>
                                      <p:tavLst>
                                        <p:tav tm="0">
                                          <p:val>
                                            <p:strVal val="ppt_w"/>
                                          </p:val>
                                        </p:tav>
                                        <p:tav tm="100000">
                                          <p:val>
                                            <p:strVal val="ppt_w*0.70"/>
                                          </p:val>
                                        </p:tav>
                                      </p:tavLst>
                                    </p:anim>
                                    <p:anim calcmode="lin" valueType="num">
                                      <p:cBhvr>
                                        <p:cTn id="30" dur="1000"/>
                                        <p:tgtEl>
                                          <p:spTgt spid="8195"/>
                                        </p:tgtEl>
                                        <p:attrNameLst>
                                          <p:attrName>ppt_h</p:attrName>
                                        </p:attrNameLst>
                                      </p:cBhvr>
                                      <p:tavLst>
                                        <p:tav tm="0">
                                          <p:val>
                                            <p:strVal val="ppt_h"/>
                                          </p:val>
                                        </p:tav>
                                        <p:tav tm="100000">
                                          <p:val>
                                            <p:strVal val="ppt_h"/>
                                          </p:val>
                                        </p:tav>
                                      </p:tavLst>
                                    </p:anim>
                                    <p:animEffect transition="out" filter="fade">
                                      <p:cBhvr>
                                        <p:cTn id="31" dur="1000"/>
                                        <p:tgtEl>
                                          <p:spTgt spid="8195"/>
                                        </p:tgtEl>
                                      </p:cBhvr>
                                    </p:animEffect>
                                    <p:set>
                                      <p:cBhvr>
                                        <p:cTn id="32" dur="1" fill="hold">
                                          <p:stCondLst>
                                            <p:cond delay="999"/>
                                          </p:stCondLst>
                                        </p:cTn>
                                        <p:tgtEl>
                                          <p:spTgt spid="8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6" name="Picture 2"/>
          <p:cNvPicPr>
            <a:picLocks noChangeAspect="1" noChangeArrowheads="1"/>
          </p:cNvPicPr>
          <p:nvPr/>
        </p:nvPicPr>
        <p:blipFill>
          <a:blip r:embed="rId5"/>
          <a:srcRect/>
          <a:stretch>
            <a:fillRect/>
          </a:stretch>
        </p:blipFill>
        <p:spPr bwMode="auto">
          <a:xfrm>
            <a:off x="3071802" y="2285998"/>
            <a:ext cx="1962150" cy="438150"/>
          </a:xfrm>
          <a:prstGeom prst="rect">
            <a:avLst/>
          </a:prstGeom>
          <a:noFill/>
          <a:ln w="9525">
            <a:noFill/>
            <a:miter lim="800000"/>
            <a:headEnd/>
            <a:tailEnd/>
          </a:ln>
          <a:effectLst/>
        </p:spPr>
      </p:pic>
      <p:pic>
        <p:nvPicPr>
          <p:cNvPr id="7" name="Picture 3"/>
          <p:cNvPicPr>
            <a:picLocks noChangeAspect="1" noChangeArrowheads="1"/>
          </p:cNvPicPr>
          <p:nvPr/>
        </p:nvPicPr>
        <p:blipFill>
          <a:blip r:embed="rId6"/>
          <a:srcRect/>
          <a:stretch>
            <a:fillRect/>
          </a:stretch>
        </p:blipFill>
        <p:spPr bwMode="auto">
          <a:xfrm>
            <a:off x="3071802" y="2590801"/>
            <a:ext cx="1962150" cy="123825"/>
          </a:xfrm>
          <a:prstGeom prst="rect">
            <a:avLst/>
          </a:prstGeom>
          <a:noFill/>
          <a:ln w="9525">
            <a:noFill/>
            <a:miter lim="800000"/>
            <a:headEnd/>
            <a:tailEnd/>
          </a:ln>
          <a:effectLst/>
        </p:spPr>
      </p:pic>
      <p:pic>
        <p:nvPicPr>
          <p:cNvPr id="8" name="Picture 4"/>
          <p:cNvPicPr>
            <a:picLocks noChangeAspect="1" noChangeArrowheads="1"/>
          </p:cNvPicPr>
          <p:nvPr/>
        </p:nvPicPr>
        <p:blipFill>
          <a:blip r:embed="rId7"/>
          <a:srcRect/>
          <a:stretch>
            <a:fillRect/>
          </a:stretch>
        </p:blipFill>
        <p:spPr bwMode="auto">
          <a:xfrm>
            <a:off x="3071802" y="2143122"/>
            <a:ext cx="1771650" cy="95250"/>
          </a:xfrm>
          <a:prstGeom prst="rect">
            <a:avLst/>
          </a:prstGeom>
          <a:noFill/>
          <a:ln w="9525">
            <a:noFill/>
            <a:miter lim="800000"/>
            <a:headEnd/>
            <a:tailEnd/>
          </a:ln>
          <a:effectLst/>
        </p:spPr>
      </p:pic>
      <p:pic>
        <p:nvPicPr>
          <p:cNvPr id="9" name="Picture 4"/>
          <p:cNvPicPr>
            <a:picLocks noChangeAspect="1" noChangeArrowheads="1"/>
          </p:cNvPicPr>
          <p:nvPr/>
        </p:nvPicPr>
        <p:blipFill>
          <a:blip r:embed="rId8"/>
          <a:srcRect/>
          <a:stretch>
            <a:fillRect/>
          </a:stretch>
        </p:blipFill>
        <p:spPr bwMode="auto">
          <a:xfrm>
            <a:off x="2214546" y="4143386"/>
            <a:ext cx="6819900" cy="495300"/>
          </a:xfrm>
          <a:prstGeom prst="rect">
            <a:avLst/>
          </a:prstGeom>
          <a:noFill/>
          <a:ln w="9525">
            <a:noFill/>
            <a:miter lim="800000"/>
            <a:headEnd/>
            <a:tailEnd/>
          </a:ln>
          <a:effectLst/>
        </p:spPr>
      </p:pic>
      <p:pic>
        <p:nvPicPr>
          <p:cNvPr id="10" name="Picture 7"/>
          <p:cNvPicPr>
            <a:picLocks noChangeAspect="1" noChangeArrowheads="1"/>
          </p:cNvPicPr>
          <p:nvPr/>
        </p:nvPicPr>
        <p:blipFill>
          <a:blip r:embed="rId9"/>
          <a:srcRect/>
          <a:stretch>
            <a:fillRect/>
          </a:stretch>
        </p:blipFill>
        <p:spPr bwMode="auto">
          <a:xfrm>
            <a:off x="3028950" y="2285998"/>
            <a:ext cx="1543050" cy="209550"/>
          </a:xfrm>
          <a:prstGeom prst="rect">
            <a:avLst/>
          </a:prstGeom>
          <a:noFill/>
          <a:ln w="9525">
            <a:noFill/>
            <a:miter lim="800000"/>
            <a:headEnd/>
            <a:tailEnd/>
          </a:ln>
          <a:effectLst/>
        </p:spPr>
      </p:pic>
      <p:pic>
        <p:nvPicPr>
          <p:cNvPr id="11" name="Picture 8"/>
          <p:cNvPicPr>
            <a:picLocks noChangeAspect="1" noChangeArrowheads="1"/>
          </p:cNvPicPr>
          <p:nvPr/>
        </p:nvPicPr>
        <p:blipFill>
          <a:blip r:embed="rId10"/>
          <a:srcRect/>
          <a:stretch>
            <a:fillRect/>
          </a:stretch>
        </p:blipFill>
        <p:spPr bwMode="auto">
          <a:xfrm>
            <a:off x="3071802" y="2500312"/>
            <a:ext cx="1485900" cy="542925"/>
          </a:xfrm>
          <a:prstGeom prst="rect">
            <a:avLst/>
          </a:prstGeom>
          <a:noFill/>
          <a:ln w="9525">
            <a:noFill/>
            <a:miter lim="800000"/>
            <a:headEnd/>
            <a:tailEnd/>
          </a:ln>
          <a:effectLst/>
        </p:spPr>
      </p:pic>
      <p:pic>
        <p:nvPicPr>
          <p:cNvPr id="12" name="Picture 10"/>
          <p:cNvPicPr>
            <a:picLocks noChangeAspect="1" noChangeArrowheads="1"/>
          </p:cNvPicPr>
          <p:nvPr/>
        </p:nvPicPr>
        <p:blipFill>
          <a:blip r:embed="rId11"/>
          <a:srcRect/>
          <a:stretch>
            <a:fillRect/>
          </a:stretch>
        </p:blipFill>
        <p:spPr bwMode="auto">
          <a:xfrm>
            <a:off x="3071802" y="2928940"/>
            <a:ext cx="1476375" cy="114300"/>
          </a:xfrm>
          <a:prstGeom prst="rect">
            <a:avLst/>
          </a:prstGeom>
          <a:noFill/>
          <a:ln w="9525">
            <a:noFill/>
            <a:miter lim="800000"/>
            <a:headEnd/>
            <a:tailEnd/>
          </a:ln>
          <a:effectLst/>
        </p:spPr>
      </p:pic>
      <p:pic>
        <p:nvPicPr>
          <p:cNvPr id="13" name="Picture 11"/>
          <p:cNvPicPr>
            <a:picLocks noChangeAspect="1" noChangeArrowheads="1"/>
          </p:cNvPicPr>
          <p:nvPr/>
        </p:nvPicPr>
        <p:blipFill>
          <a:blip r:embed="rId12"/>
          <a:srcRect/>
          <a:stretch>
            <a:fillRect/>
          </a:stretch>
        </p:blipFill>
        <p:spPr bwMode="auto">
          <a:xfrm>
            <a:off x="3086098" y="2357436"/>
            <a:ext cx="1200150" cy="104775"/>
          </a:xfrm>
          <a:prstGeom prst="rect">
            <a:avLst/>
          </a:prstGeom>
          <a:noFill/>
          <a:ln w="9525">
            <a:noFill/>
            <a:miter lim="800000"/>
            <a:headEnd/>
            <a:tailEnd/>
          </a:ln>
          <a:effectLst/>
        </p:spPr>
      </p:pic>
      <p:sp>
        <p:nvSpPr>
          <p:cNvPr id="14" name="13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Etkinlik Faaliyetleri: </a:t>
            </a:r>
            <a:r>
              <a:rPr lang="tr-TR" sz="1200" dirty="0" smtClean="0">
                <a:latin typeface="Arial Unicode MS" pitchFamily="34" charset="-128"/>
                <a:ea typeface="Arial Unicode MS" pitchFamily="34" charset="-128"/>
                <a:cs typeface="Arial Unicode MS" pitchFamily="34" charset="-128"/>
              </a:rPr>
              <a:t>Grup veri girişi tamamlanmış çalışmaların listelendiği bölümdür. Daha önceden veri girişi yapılan çalışmaları görüntülemek için ekranın üst kısmından </a:t>
            </a:r>
            <a:r>
              <a:rPr lang="tr-TR" sz="1200" b="1" dirty="0" smtClean="0">
                <a:latin typeface="Arial Unicode MS" pitchFamily="34" charset="-128"/>
                <a:ea typeface="Arial Unicode MS" pitchFamily="34" charset="-128"/>
                <a:cs typeface="Arial Unicode MS" pitchFamily="34" charset="-128"/>
              </a:rPr>
              <a:t>“Rehberlik Hizmet Türü” </a:t>
            </a:r>
            <a:r>
              <a:rPr lang="tr-TR" sz="1200" dirty="0" smtClean="0">
                <a:latin typeface="Arial Unicode MS" pitchFamily="34" charset="-128"/>
                <a:ea typeface="Arial Unicode MS" pitchFamily="34" charset="-128"/>
                <a:cs typeface="Arial Unicode MS" pitchFamily="34" charset="-128"/>
              </a:rPr>
              <a:t>seçilir ve aşamalar filtre olarak kullanılır. </a:t>
            </a:r>
          </a:p>
        </p:txBody>
      </p:sp>
      <p:pic>
        <p:nvPicPr>
          <p:cNvPr id="15" name="14 Resim" descr="BÖLÜM-4.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10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lide(fromTop)">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lide(fromBottom)">
                                      <p:cBhvr>
                                        <p:cTn id="30" dur="500"/>
                                        <p:tgtEl>
                                          <p:spTgt spid="8"/>
                                        </p:tgtEl>
                                      </p:cBhvr>
                                    </p:animEffect>
                                  </p:childTnLst>
                                </p:cTn>
                              </p:par>
                            </p:childTnLst>
                          </p:cTn>
                        </p:par>
                        <p:par>
                          <p:cTn id="31" fill="hold">
                            <p:stCondLst>
                              <p:cond delay="500"/>
                            </p:stCondLst>
                            <p:childTnLst>
                              <p:par>
                                <p:cTn id="32" presetID="1" presetClass="exit" presetSubtype="0" fill="hold" nodeType="after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lide(fromTop)">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slide(fromBottom)">
                                      <p:cBhvr>
                                        <p:cTn id="51" dur="500"/>
                                        <p:tgtEl>
                                          <p:spTgt spid="13"/>
                                        </p:tgtEl>
                                      </p:cBhvr>
                                    </p:animEffect>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par>
                          <p:cTn id="57" fill="hold">
                            <p:stCondLst>
                              <p:cond delay="500"/>
                            </p:stCondLst>
                            <p:childTnLst>
                              <p:par>
                                <p:cTn id="58" presetID="1" presetClass="entr" presetSubtype="0"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9" name="Picture 4"/>
          <p:cNvPicPr>
            <a:picLocks noChangeAspect="1" noChangeArrowheads="1"/>
          </p:cNvPicPr>
          <p:nvPr/>
        </p:nvPicPr>
        <p:blipFill>
          <a:blip r:embed="rId6"/>
          <a:srcRect/>
          <a:stretch>
            <a:fillRect/>
          </a:stretch>
        </p:blipFill>
        <p:spPr bwMode="auto">
          <a:xfrm>
            <a:off x="2214546" y="4143386"/>
            <a:ext cx="6819900" cy="495300"/>
          </a:xfrm>
          <a:prstGeom prst="rect">
            <a:avLst/>
          </a:prstGeom>
          <a:noFill/>
          <a:ln w="9525">
            <a:noFill/>
            <a:miter lim="800000"/>
            <a:headEnd/>
            <a:tailEnd/>
          </a:ln>
          <a:effectLst/>
        </p:spPr>
      </p:pic>
      <p:pic>
        <p:nvPicPr>
          <p:cNvPr id="10" name="Picture 7"/>
          <p:cNvPicPr>
            <a:picLocks noChangeAspect="1" noChangeArrowheads="1"/>
          </p:cNvPicPr>
          <p:nvPr/>
        </p:nvPicPr>
        <p:blipFill>
          <a:blip r:embed="rId7"/>
          <a:srcRect/>
          <a:stretch>
            <a:fillRect/>
          </a:stretch>
        </p:blipFill>
        <p:spPr bwMode="auto">
          <a:xfrm>
            <a:off x="3028950" y="2285998"/>
            <a:ext cx="1543050" cy="209550"/>
          </a:xfrm>
          <a:prstGeom prst="rect">
            <a:avLst/>
          </a:prstGeom>
          <a:noFill/>
          <a:ln w="9525">
            <a:noFill/>
            <a:miter lim="800000"/>
            <a:headEnd/>
            <a:tailEnd/>
          </a:ln>
          <a:effectLst/>
        </p:spPr>
      </p:pic>
      <p:pic>
        <p:nvPicPr>
          <p:cNvPr id="13" name="Picture 11"/>
          <p:cNvPicPr>
            <a:picLocks noChangeAspect="1" noChangeArrowheads="1"/>
          </p:cNvPicPr>
          <p:nvPr/>
        </p:nvPicPr>
        <p:blipFill>
          <a:blip r:embed="rId8"/>
          <a:srcRect/>
          <a:stretch>
            <a:fillRect/>
          </a:stretch>
        </p:blipFill>
        <p:spPr bwMode="auto">
          <a:xfrm>
            <a:off x="3086098" y="2357436"/>
            <a:ext cx="1200150" cy="104775"/>
          </a:xfrm>
          <a:prstGeom prst="rect">
            <a:avLst/>
          </a:prstGeom>
          <a:noFill/>
          <a:ln w="9525">
            <a:noFill/>
            <a:miter lim="800000"/>
            <a:headEnd/>
            <a:tailEnd/>
          </a:ln>
          <a:effectLst/>
        </p:spPr>
      </p:pic>
      <p:pic>
        <p:nvPicPr>
          <p:cNvPr id="1031" name="Picture 7"/>
          <p:cNvPicPr>
            <a:picLocks noChangeAspect="1" noChangeArrowheads="1"/>
          </p:cNvPicPr>
          <p:nvPr/>
        </p:nvPicPr>
        <p:blipFill>
          <a:blip r:embed="rId9"/>
          <a:srcRect/>
          <a:stretch>
            <a:fillRect/>
          </a:stretch>
        </p:blipFill>
        <p:spPr bwMode="auto">
          <a:xfrm>
            <a:off x="2252648" y="4214824"/>
            <a:ext cx="247650" cy="3905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10"/>
          <a:srcRect/>
          <a:stretch>
            <a:fillRect/>
          </a:stretch>
        </p:blipFill>
        <p:spPr bwMode="auto">
          <a:xfrm>
            <a:off x="2233644" y="1643056"/>
            <a:ext cx="6838950" cy="2505075"/>
          </a:xfrm>
          <a:prstGeom prst="rect">
            <a:avLst/>
          </a:prstGeom>
          <a:noFill/>
          <a:ln w="9525">
            <a:noFill/>
            <a:miter lim="800000"/>
            <a:headEnd/>
            <a:tailEnd/>
          </a:ln>
          <a:effectLst/>
        </p:spPr>
      </p:pic>
      <p:sp>
        <p:nvSpPr>
          <p:cNvPr id="11" name="10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Tablodaki </a:t>
            </a:r>
            <a:r>
              <a:rPr lang="tr-TR" sz="1200" b="1" dirty="0" smtClean="0">
                <a:latin typeface="Arial Unicode MS" pitchFamily="34" charset="-128"/>
                <a:ea typeface="Arial Unicode MS" pitchFamily="34" charset="-128"/>
                <a:cs typeface="Arial Unicode MS" pitchFamily="34" charset="-128"/>
              </a:rPr>
              <a:t>‘’Aç’’ </a:t>
            </a:r>
            <a:r>
              <a:rPr lang="tr-TR" sz="1200" dirty="0" smtClean="0">
                <a:latin typeface="Arial Unicode MS" pitchFamily="34" charset="-128"/>
                <a:ea typeface="Arial Unicode MS" pitchFamily="34" charset="-128"/>
                <a:cs typeface="Arial Unicode MS" pitchFamily="34" charset="-128"/>
              </a:rPr>
              <a:t>sütununda yer alan kırmızı klasör sembolü tıklandığında ilgili çalışmaya ait ayrıntılı bilgilere  ulaşılır. Açılan klasörde, grup çalışmasına ait bilgiler ekranda gösterilir. </a:t>
            </a:r>
          </a:p>
        </p:txBody>
      </p:sp>
      <p:pic>
        <p:nvPicPr>
          <p:cNvPr id="12" name="11 Resim" descr="BÖLÜM-4.jpg"/>
          <p:cNvPicPr>
            <a:picLocks noChangeAspect="1"/>
          </p:cNvPicPr>
          <p:nvPr/>
        </p:nvPicPr>
        <p:blipFill>
          <a:blip r:embed="rId11"/>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10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31"/>
                                        </p:tgtEl>
                                        <p:attrNameLst>
                                          <p:attrName>style.visibility</p:attrName>
                                        </p:attrNameLst>
                                      </p:cBhvr>
                                      <p:to>
                                        <p:strVal val="visible"/>
                                      </p:to>
                                    </p:set>
                                    <p:anim calcmode="lin" valueType="num">
                                      <p:cBhvr>
                                        <p:cTn id="21" dur="1000" fill="hold"/>
                                        <p:tgtEl>
                                          <p:spTgt spid="1031"/>
                                        </p:tgtEl>
                                        <p:attrNameLst>
                                          <p:attrName>ppt_w</p:attrName>
                                        </p:attrNameLst>
                                      </p:cBhvr>
                                      <p:tavLst>
                                        <p:tav tm="0">
                                          <p:val>
                                            <p:strVal val="#ppt_w*0.70"/>
                                          </p:val>
                                        </p:tav>
                                        <p:tav tm="100000">
                                          <p:val>
                                            <p:strVal val="#ppt_w"/>
                                          </p:val>
                                        </p:tav>
                                      </p:tavLst>
                                    </p:anim>
                                    <p:anim calcmode="lin" valueType="num">
                                      <p:cBhvr>
                                        <p:cTn id="22" dur="1000" fill="hold"/>
                                        <p:tgtEl>
                                          <p:spTgt spid="1031"/>
                                        </p:tgtEl>
                                        <p:attrNameLst>
                                          <p:attrName>ppt_h</p:attrName>
                                        </p:attrNameLst>
                                      </p:cBhvr>
                                      <p:tavLst>
                                        <p:tav tm="0">
                                          <p:val>
                                            <p:strVal val="#ppt_h"/>
                                          </p:val>
                                        </p:tav>
                                        <p:tav tm="100000">
                                          <p:val>
                                            <p:strVal val="#ppt_h"/>
                                          </p:val>
                                        </p:tav>
                                      </p:tavLst>
                                    </p:anim>
                                    <p:animEffect transition="in" filter="fade">
                                      <p:cBhvr>
                                        <p:cTn id="23" dur="1000"/>
                                        <p:tgtEl>
                                          <p:spTgt spid="1031"/>
                                        </p:tgtEl>
                                      </p:cBhvr>
                                    </p:animEffec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par>
                          <p:cTn id="27" fill="hold">
                            <p:stCondLst>
                              <p:cond delay="1000"/>
                            </p:stCondLst>
                            <p:childTnLst>
                              <p:par>
                                <p:cTn id="28" presetID="1" presetClass="exit" presetSubtype="0" fill="hold" nodeType="afterEffect">
                                  <p:stCondLst>
                                    <p:cond delay="0"/>
                                  </p:stCondLst>
                                  <p:childTnLst>
                                    <p:set>
                                      <p:cBhvr>
                                        <p:cTn id="29" dur="1" fill="hold">
                                          <p:stCondLst>
                                            <p:cond delay="0"/>
                                          </p:stCondLst>
                                        </p:cTn>
                                        <p:tgtEl>
                                          <p:spTgt spid="9"/>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8" name="Picture 4"/>
          <p:cNvPicPr>
            <a:picLocks noChangeAspect="1" noChangeArrowheads="1"/>
          </p:cNvPicPr>
          <p:nvPr/>
        </p:nvPicPr>
        <p:blipFill>
          <a:blip r:embed="rId5"/>
          <a:srcRect/>
          <a:stretch>
            <a:fillRect/>
          </a:stretch>
        </p:blipFill>
        <p:spPr bwMode="auto">
          <a:xfrm>
            <a:off x="3071802" y="2143122"/>
            <a:ext cx="1771650" cy="95250"/>
          </a:xfrm>
          <a:prstGeom prst="rect">
            <a:avLst/>
          </a:prstGeom>
          <a:noFill/>
          <a:ln w="9525">
            <a:noFill/>
            <a:miter lim="800000"/>
            <a:headEnd/>
            <a:tailEnd/>
          </a:ln>
          <a:effectLst/>
        </p:spPr>
      </p:pic>
      <p:pic>
        <p:nvPicPr>
          <p:cNvPr id="9" name="Picture 4"/>
          <p:cNvPicPr>
            <a:picLocks noChangeAspect="1" noChangeArrowheads="1"/>
          </p:cNvPicPr>
          <p:nvPr/>
        </p:nvPicPr>
        <p:blipFill>
          <a:blip r:embed="rId6"/>
          <a:srcRect/>
          <a:stretch>
            <a:fillRect/>
          </a:stretch>
        </p:blipFill>
        <p:spPr bwMode="auto">
          <a:xfrm>
            <a:off x="2214546" y="4143386"/>
            <a:ext cx="6819900" cy="495300"/>
          </a:xfrm>
          <a:prstGeom prst="rect">
            <a:avLst/>
          </a:prstGeom>
          <a:noFill/>
          <a:ln w="9525">
            <a:noFill/>
            <a:miter lim="800000"/>
            <a:headEnd/>
            <a:tailEnd/>
          </a:ln>
          <a:effectLst/>
        </p:spPr>
      </p:pic>
      <p:pic>
        <p:nvPicPr>
          <p:cNvPr id="10" name="Picture 7"/>
          <p:cNvPicPr>
            <a:picLocks noChangeAspect="1" noChangeArrowheads="1"/>
          </p:cNvPicPr>
          <p:nvPr/>
        </p:nvPicPr>
        <p:blipFill>
          <a:blip r:embed="rId7"/>
          <a:srcRect/>
          <a:stretch>
            <a:fillRect/>
          </a:stretch>
        </p:blipFill>
        <p:spPr bwMode="auto">
          <a:xfrm>
            <a:off x="3028950" y="2285998"/>
            <a:ext cx="1543050" cy="209550"/>
          </a:xfrm>
          <a:prstGeom prst="rect">
            <a:avLst/>
          </a:prstGeom>
          <a:noFill/>
          <a:ln w="9525">
            <a:noFill/>
            <a:miter lim="800000"/>
            <a:headEnd/>
            <a:tailEnd/>
          </a:ln>
          <a:effectLst/>
        </p:spPr>
      </p:pic>
      <p:pic>
        <p:nvPicPr>
          <p:cNvPr id="13" name="Picture 11"/>
          <p:cNvPicPr>
            <a:picLocks noChangeAspect="1" noChangeArrowheads="1"/>
          </p:cNvPicPr>
          <p:nvPr/>
        </p:nvPicPr>
        <p:blipFill>
          <a:blip r:embed="rId8"/>
          <a:srcRect/>
          <a:stretch>
            <a:fillRect/>
          </a:stretch>
        </p:blipFill>
        <p:spPr bwMode="auto">
          <a:xfrm>
            <a:off x="3086098" y="2357436"/>
            <a:ext cx="1200150" cy="104775"/>
          </a:xfrm>
          <a:prstGeom prst="rect">
            <a:avLst/>
          </a:prstGeom>
          <a:noFill/>
          <a:ln w="9525">
            <a:noFill/>
            <a:miter lim="800000"/>
            <a:headEnd/>
            <a:tailEnd/>
          </a:ln>
          <a:effectLst/>
        </p:spPr>
      </p:pic>
      <p:pic>
        <p:nvPicPr>
          <p:cNvPr id="1031" name="Picture 7"/>
          <p:cNvPicPr>
            <a:picLocks noChangeAspect="1" noChangeArrowheads="1"/>
          </p:cNvPicPr>
          <p:nvPr/>
        </p:nvPicPr>
        <p:blipFill>
          <a:blip r:embed="rId9"/>
          <a:srcRect/>
          <a:stretch>
            <a:fillRect/>
          </a:stretch>
        </p:blipFill>
        <p:spPr bwMode="auto">
          <a:xfrm>
            <a:off x="2252648" y="4214824"/>
            <a:ext cx="247650" cy="3905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10"/>
          <a:srcRect/>
          <a:stretch>
            <a:fillRect/>
          </a:stretch>
        </p:blipFill>
        <p:spPr bwMode="auto">
          <a:xfrm>
            <a:off x="2233644" y="1643056"/>
            <a:ext cx="6838950" cy="2505075"/>
          </a:xfrm>
          <a:prstGeom prst="rect">
            <a:avLst/>
          </a:prstGeom>
          <a:noFill/>
          <a:ln w="9525">
            <a:noFill/>
            <a:miter lim="800000"/>
            <a:headEnd/>
            <a:tailEnd/>
          </a:ln>
          <a:effectLst/>
        </p:spPr>
      </p:pic>
      <p:pic>
        <p:nvPicPr>
          <p:cNvPr id="2050" name="Picture 2"/>
          <p:cNvPicPr>
            <a:picLocks noChangeAspect="1" noChangeArrowheads="1"/>
          </p:cNvPicPr>
          <p:nvPr/>
        </p:nvPicPr>
        <p:blipFill>
          <a:blip r:embed="rId11"/>
          <a:srcRect/>
          <a:stretch>
            <a:fillRect/>
          </a:stretch>
        </p:blipFill>
        <p:spPr bwMode="auto">
          <a:xfrm>
            <a:off x="2714612" y="1000114"/>
            <a:ext cx="228600" cy="3333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12"/>
          <a:srcRect/>
          <a:stretch>
            <a:fillRect/>
          </a:stretch>
        </p:blipFill>
        <p:spPr bwMode="auto">
          <a:xfrm>
            <a:off x="2714612" y="1000114"/>
            <a:ext cx="209550" cy="3143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13"/>
          <a:srcRect/>
          <a:stretch>
            <a:fillRect/>
          </a:stretch>
        </p:blipFill>
        <p:spPr bwMode="auto">
          <a:xfrm>
            <a:off x="4071934" y="857238"/>
            <a:ext cx="3190875" cy="12668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14"/>
          <a:srcRect/>
          <a:stretch>
            <a:fillRect/>
          </a:stretch>
        </p:blipFill>
        <p:spPr bwMode="auto">
          <a:xfrm>
            <a:off x="2214546" y="1643056"/>
            <a:ext cx="6848475" cy="2533650"/>
          </a:xfrm>
          <a:prstGeom prst="rect">
            <a:avLst/>
          </a:prstGeom>
          <a:noFill/>
          <a:ln w="9525">
            <a:noFill/>
            <a:miter lim="800000"/>
            <a:headEnd/>
            <a:tailEnd/>
          </a:ln>
          <a:effectLst/>
        </p:spPr>
      </p:pic>
      <p:pic>
        <p:nvPicPr>
          <p:cNvPr id="2055" name="Picture 7"/>
          <p:cNvPicPr>
            <a:picLocks noChangeAspect="1" noChangeArrowheads="1"/>
          </p:cNvPicPr>
          <p:nvPr/>
        </p:nvPicPr>
        <p:blipFill>
          <a:blip r:embed="rId15"/>
          <a:srcRect/>
          <a:stretch>
            <a:fillRect/>
          </a:stretch>
        </p:blipFill>
        <p:spPr bwMode="auto">
          <a:xfrm>
            <a:off x="6143636" y="1071552"/>
            <a:ext cx="1962150" cy="219075"/>
          </a:xfrm>
          <a:prstGeom prst="rect">
            <a:avLst/>
          </a:prstGeom>
          <a:noFill/>
          <a:ln w="9525">
            <a:noFill/>
            <a:miter lim="800000"/>
            <a:headEnd/>
            <a:tailEnd/>
          </a:ln>
          <a:effectLst/>
        </p:spPr>
      </p:pic>
      <p:sp>
        <p:nvSpPr>
          <p:cNvPr id="16" name="15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Sil:</a:t>
            </a:r>
            <a:r>
              <a:rPr lang="tr-TR" sz="1200" dirty="0" smtClean="0">
                <a:latin typeface="Arial Unicode MS" pitchFamily="34" charset="-128"/>
                <a:ea typeface="Arial Unicode MS" pitchFamily="34" charset="-128"/>
                <a:cs typeface="Arial Unicode MS" pitchFamily="34" charset="-128"/>
              </a:rPr>
              <a:t> Yanlış giriş yapılan çalışmaları silmek için kullanılır. Silme işlemini yapabilmek için silinmek istenen çalışmaya ait klasör tıklanmalıdır.</a:t>
            </a:r>
          </a:p>
        </p:txBody>
      </p:sp>
      <p:pic>
        <p:nvPicPr>
          <p:cNvPr id="17" name="16 Resim" descr="BÖLÜM-4.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31"/>
                                        </p:tgtEl>
                                        <p:attrNameLst>
                                          <p:attrName>style.visibility</p:attrName>
                                        </p:attrNameLst>
                                      </p:cBhvr>
                                      <p:to>
                                        <p:strVal val="visible"/>
                                      </p:to>
                                    </p:set>
                                    <p:anim calcmode="lin" valueType="num">
                                      <p:cBhvr>
                                        <p:cTn id="21" dur="1000" fill="hold"/>
                                        <p:tgtEl>
                                          <p:spTgt spid="1031"/>
                                        </p:tgtEl>
                                        <p:attrNameLst>
                                          <p:attrName>ppt_w</p:attrName>
                                        </p:attrNameLst>
                                      </p:cBhvr>
                                      <p:tavLst>
                                        <p:tav tm="0">
                                          <p:val>
                                            <p:strVal val="#ppt_w*0.70"/>
                                          </p:val>
                                        </p:tav>
                                        <p:tav tm="100000">
                                          <p:val>
                                            <p:strVal val="#ppt_w"/>
                                          </p:val>
                                        </p:tav>
                                      </p:tavLst>
                                    </p:anim>
                                    <p:anim calcmode="lin" valueType="num">
                                      <p:cBhvr>
                                        <p:cTn id="22" dur="1000" fill="hold"/>
                                        <p:tgtEl>
                                          <p:spTgt spid="1031"/>
                                        </p:tgtEl>
                                        <p:attrNameLst>
                                          <p:attrName>ppt_h</p:attrName>
                                        </p:attrNameLst>
                                      </p:cBhvr>
                                      <p:tavLst>
                                        <p:tav tm="0">
                                          <p:val>
                                            <p:strVal val="#ppt_h"/>
                                          </p:val>
                                        </p:tav>
                                        <p:tav tm="100000">
                                          <p:val>
                                            <p:strVal val="#ppt_h"/>
                                          </p:val>
                                        </p:tav>
                                      </p:tavLst>
                                    </p:anim>
                                    <p:animEffect transition="in" filter="fade">
                                      <p:cBhvr>
                                        <p:cTn id="23" dur="1000"/>
                                        <p:tgtEl>
                                          <p:spTgt spid="1031"/>
                                        </p:tgtEl>
                                      </p:cBhvr>
                                    </p:animEffect>
                                  </p:childTnLst>
                                </p:cTn>
                              </p:par>
                            </p:childTnLst>
                          </p:cTn>
                        </p:par>
                        <p:par>
                          <p:cTn id="24" fill="hold">
                            <p:stCondLst>
                              <p:cond delay="1000"/>
                            </p:stCondLst>
                            <p:childTnLst>
                              <p:par>
                                <p:cTn id="25" presetID="1" presetClass="exit" presetSubtype="0" fill="hold" nodeType="afterEffect">
                                  <p:stCondLst>
                                    <p:cond delay="0"/>
                                  </p:stCondLst>
                                  <p:childTnLst>
                                    <p:set>
                                      <p:cBhvr>
                                        <p:cTn id="26" dur="1" fill="hold">
                                          <p:stCondLst>
                                            <p:cond delay="0"/>
                                          </p:stCondLst>
                                        </p:cTn>
                                        <p:tgtEl>
                                          <p:spTgt spid="1031"/>
                                        </p:tgtEl>
                                        <p:attrNameLst>
                                          <p:attrName>style.visibility</p:attrName>
                                        </p:attrNameLst>
                                      </p:cBhvr>
                                      <p:to>
                                        <p:strVal val="hidden"/>
                                      </p:to>
                                    </p:set>
                                  </p:childTnLst>
                                </p:cTn>
                              </p:par>
                            </p:childTnLst>
                          </p:cTn>
                        </p:par>
                        <p:par>
                          <p:cTn id="27" fill="hold">
                            <p:stCondLst>
                              <p:cond delay="1000"/>
                            </p:stCondLst>
                            <p:childTnLst>
                              <p:par>
                                <p:cTn id="28" presetID="1" presetClass="entr" presetSubtype="0" fill="hold" nodeType="afterEffect">
                                  <p:stCondLst>
                                    <p:cond delay="0"/>
                                  </p:stCondLst>
                                  <p:childTnLst>
                                    <p:set>
                                      <p:cBhvr>
                                        <p:cTn id="29" dur="1" fill="hold">
                                          <p:stCondLst>
                                            <p:cond delay="0"/>
                                          </p:stCondLst>
                                        </p:cTn>
                                        <p:tgtEl>
                                          <p:spTgt spid="1032"/>
                                        </p:tgtEl>
                                        <p:attrNameLst>
                                          <p:attrName>style.visibility</p:attrName>
                                        </p:attrNameLst>
                                      </p:cBhvr>
                                      <p:to>
                                        <p:strVal val="visible"/>
                                      </p:to>
                                    </p:set>
                                  </p:childTnLst>
                                </p:cTn>
                              </p:par>
                            </p:childTnLst>
                          </p:cTn>
                        </p:par>
                        <p:par>
                          <p:cTn id="30" fill="hold">
                            <p:stCondLst>
                              <p:cond delay="1000"/>
                            </p:stCondLst>
                            <p:childTnLst>
                              <p:par>
                                <p:cTn id="31" presetID="55" presetClass="entr" presetSubtype="0" fill="hold" nodeType="after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p:cTn id="33" dur="1000" fill="hold"/>
                                        <p:tgtEl>
                                          <p:spTgt spid="2050"/>
                                        </p:tgtEl>
                                        <p:attrNameLst>
                                          <p:attrName>ppt_w</p:attrName>
                                        </p:attrNameLst>
                                      </p:cBhvr>
                                      <p:tavLst>
                                        <p:tav tm="0">
                                          <p:val>
                                            <p:strVal val="#ppt_w*0.70"/>
                                          </p:val>
                                        </p:tav>
                                        <p:tav tm="100000">
                                          <p:val>
                                            <p:strVal val="#ppt_w"/>
                                          </p:val>
                                        </p:tav>
                                      </p:tavLst>
                                    </p:anim>
                                    <p:anim calcmode="lin" valueType="num">
                                      <p:cBhvr>
                                        <p:cTn id="34" dur="1000" fill="hold"/>
                                        <p:tgtEl>
                                          <p:spTgt spid="2050"/>
                                        </p:tgtEl>
                                        <p:attrNameLst>
                                          <p:attrName>ppt_h</p:attrName>
                                        </p:attrNameLst>
                                      </p:cBhvr>
                                      <p:tavLst>
                                        <p:tav tm="0">
                                          <p:val>
                                            <p:strVal val="#ppt_h"/>
                                          </p:val>
                                        </p:tav>
                                        <p:tav tm="100000">
                                          <p:val>
                                            <p:strVal val="#ppt_h"/>
                                          </p:val>
                                        </p:tav>
                                      </p:tavLst>
                                    </p:anim>
                                    <p:animEffect transition="in" filter="fade">
                                      <p:cBhvr>
                                        <p:cTn id="35" dur="10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051"/>
                                        </p:tgtEl>
                                        <p:attrNameLst>
                                          <p:attrName>style.visibility</p:attrName>
                                        </p:attrNameLst>
                                      </p:cBhvr>
                                      <p:to>
                                        <p:strVal val="visible"/>
                                      </p:to>
                                    </p:set>
                                    <p:anim calcmode="lin" valueType="num">
                                      <p:cBhvr>
                                        <p:cTn id="40" dur="1000" fill="hold"/>
                                        <p:tgtEl>
                                          <p:spTgt spid="2051"/>
                                        </p:tgtEl>
                                        <p:attrNameLst>
                                          <p:attrName>ppt_w</p:attrName>
                                        </p:attrNameLst>
                                      </p:cBhvr>
                                      <p:tavLst>
                                        <p:tav tm="0">
                                          <p:val>
                                            <p:strVal val="#ppt_w*0.70"/>
                                          </p:val>
                                        </p:tav>
                                        <p:tav tm="100000">
                                          <p:val>
                                            <p:strVal val="#ppt_w"/>
                                          </p:val>
                                        </p:tav>
                                      </p:tavLst>
                                    </p:anim>
                                    <p:anim calcmode="lin" valueType="num">
                                      <p:cBhvr>
                                        <p:cTn id="41" dur="1000" fill="hold"/>
                                        <p:tgtEl>
                                          <p:spTgt spid="2051"/>
                                        </p:tgtEl>
                                        <p:attrNameLst>
                                          <p:attrName>ppt_h</p:attrName>
                                        </p:attrNameLst>
                                      </p:cBhvr>
                                      <p:tavLst>
                                        <p:tav tm="0">
                                          <p:val>
                                            <p:strVal val="#ppt_h"/>
                                          </p:val>
                                        </p:tav>
                                        <p:tav tm="100000">
                                          <p:val>
                                            <p:strVal val="#ppt_h"/>
                                          </p:val>
                                        </p:tav>
                                      </p:tavLst>
                                    </p:anim>
                                    <p:animEffect transition="in" filter="fade">
                                      <p:cBhvr>
                                        <p:cTn id="42" dur="1000"/>
                                        <p:tgtEl>
                                          <p:spTgt spid="2051"/>
                                        </p:tgtEl>
                                      </p:cBhvr>
                                    </p:animEffec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205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55" presetClass="exit" presetSubtype="0" fill="hold" nodeType="clickEffect">
                                  <p:stCondLst>
                                    <p:cond delay="0"/>
                                  </p:stCondLst>
                                  <p:childTnLst>
                                    <p:anim calcmode="lin" valueType="num">
                                      <p:cBhvr>
                                        <p:cTn id="49" dur="1000"/>
                                        <p:tgtEl>
                                          <p:spTgt spid="2051"/>
                                        </p:tgtEl>
                                        <p:attrNameLst>
                                          <p:attrName>ppt_w</p:attrName>
                                        </p:attrNameLst>
                                      </p:cBhvr>
                                      <p:tavLst>
                                        <p:tav tm="0">
                                          <p:val>
                                            <p:strVal val="ppt_w"/>
                                          </p:val>
                                        </p:tav>
                                        <p:tav tm="100000">
                                          <p:val>
                                            <p:strVal val="ppt_w*0.70"/>
                                          </p:val>
                                        </p:tav>
                                      </p:tavLst>
                                    </p:anim>
                                    <p:anim calcmode="lin" valueType="num">
                                      <p:cBhvr>
                                        <p:cTn id="50" dur="1000"/>
                                        <p:tgtEl>
                                          <p:spTgt spid="2051"/>
                                        </p:tgtEl>
                                        <p:attrNameLst>
                                          <p:attrName>ppt_h</p:attrName>
                                        </p:attrNameLst>
                                      </p:cBhvr>
                                      <p:tavLst>
                                        <p:tav tm="0">
                                          <p:val>
                                            <p:strVal val="ppt_h"/>
                                          </p:val>
                                        </p:tav>
                                        <p:tav tm="100000">
                                          <p:val>
                                            <p:strVal val="ppt_h"/>
                                          </p:val>
                                        </p:tav>
                                      </p:tavLst>
                                    </p:anim>
                                    <p:animEffect transition="out" filter="fade">
                                      <p:cBhvr>
                                        <p:cTn id="51" dur="1000"/>
                                        <p:tgtEl>
                                          <p:spTgt spid="2051"/>
                                        </p:tgtEl>
                                      </p:cBhvr>
                                    </p:animEffect>
                                    <p:set>
                                      <p:cBhvr>
                                        <p:cTn id="52" dur="1" fill="hold">
                                          <p:stCondLst>
                                            <p:cond delay="999"/>
                                          </p:stCondLst>
                                        </p:cTn>
                                        <p:tgtEl>
                                          <p:spTgt spid="2051"/>
                                        </p:tgtEl>
                                        <p:attrNameLst>
                                          <p:attrName>style.visibility</p:attrName>
                                        </p:attrNameLst>
                                      </p:cBhvr>
                                      <p:to>
                                        <p:strVal val="hidden"/>
                                      </p:to>
                                    </p:set>
                                  </p:childTnLst>
                                </p:cTn>
                              </p:par>
                            </p:childTnLst>
                          </p:cTn>
                        </p:par>
                        <p:par>
                          <p:cTn id="53" fill="hold">
                            <p:stCondLst>
                              <p:cond delay="1000"/>
                            </p:stCondLst>
                            <p:childTnLst>
                              <p:par>
                                <p:cTn id="54" presetID="1" presetClass="exit" presetSubtype="0" fill="hold" nodeType="afterEffect">
                                  <p:stCondLst>
                                    <p:cond delay="0"/>
                                  </p:stCondLst>
                                  <p:childTnLst>
                                    <p:set>
                                      <p:cBhvr>
                                        <p:cTn id="55" dur="1" fill="hold">
                                          <p:stCondLst>
                                            <p:cond delay="0"/>
                                          </p:stCondLst>
                                        </p:cTn>
                                        <p:tgtEl>
                                          <p:spTgt spid="2052"/>
                                        </p:tgtEl>
                                        <p:attrNameLst>
                                          <p:attrName>style.visibility</p:attrName>
                                        </p:attrNameLst>
                                      </p:cBhvr>
                                      <p:to>
                                        <p:strVal val="hidden"/>
                                      </p:to>
                                    </p:set>
                                  </p:childTnLst>
                                </p:cTn>
                              </p:par>
                            </p:childTnLst>
                          </p:cTn>
                        </p:par>
                        <p:par>
                          <p:cTn id="56" fill="hold">
                            <p:stCondLst>
                              <p:cond delay="1000"/>
                            </p:stCondLst>
                            <p:childTnLst>
                              <p:par>
                                <p:cTn id="57" presetID="1" presetClass="entr" presetSubtype="0" fill="hold" nodeType="afterEffect">
                                  <p:stCondLst>
                                    <p:cond delay="0"/>
                                  </p:stCondLst>
                                  <p:childTnLst>
                                    <p:set>
                                      <p:cBhvr>
                                        <p:cTn id="58" dur="1" fill="hold">
                                          <p:stCondLst>
                                            <p:cond delay="0"/>
                                          </p:stCondLst>
                                        </p:cTn>
                                        <p:tgtEl>
                                          <p:spTgt spid="2054"/>
                                        </p:tgtEl>
                                        <p:attrNameLst>
                                          <p:attrName>style.visibility</p:attrName>
                                        </p:attrNameLst>
                                      </p:cBhvr>
                                      <p:to>
                                        <p:strVal val="visible"/>
                                      </p:to>
                                    </p:set>
                                  </p:childTnLst>
                                </p:cTn>
                              </p:par>
                            </p:childTnLst>
                          </p:cTn>
                        </p:par>
                        <p:par>
                          <p:cTn id="59" fill="hold">
                            <p:stCondLst>
                              <p:cond delay="1000"/>
                            </p:stCondLst>
                            <p:childTnLst>
                              <p:par>
                                <p:cTn id="60" presetID="1" presetClass="entr" presetSubtype="0" fill="hold" nodeType="afterEffect">
                                  <p:stCondLst>
                                    <p:cond delay="0"/>
                                  </p:stCondLst>
                                  <p:childTnLst>
                                    <p:set>
                                      <p:cBhvr>
                                        <p:cTn id="61" dur="1" fill="hold">
                                          <p:stCondLst>
                                            <p:cond delay="0"/>
                                          </p:stCondLst>
                                        </p:cTn>
                                        <p:tgtEl>
                                          <p:spTgt spid="2055"/>
                                        </p:tgtEl>
                                        <p:attrNameLst>
                                          <p:attrName>style.visibility</p:attrName>
                                        </p:attrNameLst>
                                      </p:cBhvr>
                                      <p:to>
                                        <p:strVal val="visible"/>
                                      </p:to>
                                    </p:set>
                                  </p:childTnLst>
                                </p:cTn>
                              </p:par>
                            </p:childTnLst>
                          </p:cTn>
                        </p:par>
                        <p:par>
                          <p:cTn id="62" fill="hold">
                            <p:stCondLst>
                              <p:cond delay="1000"/>
                            </p:stCondLst>
                            <p:childTnLst>
                              <p:par>
                                <p:cTn id="63" presetID="1" presetClass="exit" presetSubtype="0" fill="hold" nodeType="afterEffect">
                                  <p:stCondLst>
                                    <p:cond delay="0"/>
                                  </p:stCondLst>
                                  <p:childTnLst>
                                    <p:set>
                                      <p:cBhvr>
                                        <p:cTn id="64" dur="1" fill="hold">
                                          <p:stCondLst>
                                            <p:cond delay="0"/>
                                          </p:stCondLst>
                                        </p:cTn>
                                        <p:tgtEl>
                                          <p:spTgt spid="1031"/>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childTnLst>
                          </p:cTn>
                        </p:par>
                        <p:par>
                          <p:cTn id="67" fill="hold">
                            <p:stCondLst>
                              <p:cond delay="1000"/>
                            </p:stCondLst>
                            <p:childTnLst>
                              <p:par>
                                <p:cTn id="68" presetID="55" presetClass="entr" presetSubtype="0" fill="hold" nodeType="afterEffect">
                                  <p:stCondLst>
                                    <p:cond delay="0"/>
                                  </p:stCondLst>
                                  <p:childTnLst>
                                    <p:set>
                                      <p:cBhvr>
                                        <p:cTn id="69" dur="1" fill="hold">
                                          <p:stCondLst>
                                            <p:cond delay="0"/>
                                          </p:stCondLst>
                                        </p:cTn>
                                        <p:tgtEl>
                                          <p:spTgt spid="2051"/>
                                        </p:tgtEl>
                                        <p:attrNameLst>
                                          <p:attrName>style.visibility</p:attrName>
                                        </p:attrNameLst>
                                      </p:cBhvr>
                                      <p:to>
                                        <p:strVal val="visible"/>
                                      </p:to>
                                    </p:set>
                                    <p:anim calcmode="lin" valueType="num">
                                      <p:cBhvr>
                                        <p:cTn id="70" dur="1000" fill="hold"/>
                                        <p:tgtEl>
                                          <p:spTgt spid="2051"/>
                                        </p:tgtEl>
                                        <p:attrNameLst>
                                          <p:attrName>ppt_w</p:attrName>
                                        </p:attrNameLst>
                                      </p:cBhvr>
                                      <p:tavLst>
                                        <p:tav tm="0">
                                          <p:val>
                                            <p:strVal val="#ppt_w*0.70"/>
                                          </p:val>
                                        </p:tav>
                                        <p:tav tm="100000">
                                          <p:val>
                                            <p:strVal val="#ppt_w"/>
                                          </p:val>
                                        </p:tav>
                                      </p:tavLst>
                                    </p:anim>
                                    <p:anim calcmode="lin" valueType="num">
                                      <p:cBhvr>
                                        <p:cTn id="71" dur="1000" fill="hold"/>
                                        <p:tgtEl>
                                          <p:spTgt spid="2051"/>
                                        </p:tgtEl>
                                        <p:attrNameLst>
                                          <p:attrName>ppt_h</p:attrName>
                                        </p:attrNameLst>
                                      </p:cBhvr>
                                      <p:tavLst>
                                        <p:tav tm="0">
                                          <p:val>
                                            <p:strVal val="#ppt_h"/>
                                          </p:val>
                                        </p:tav>
                                        <p:tav tm="100000">
                                          <p:val>
                                            <p:strVal val="#ppt_h"/>
                                          </p:val>
                                        </p:tav>
                                      </p:tavLst>
                                    </p:anim>
                                    <p:animEffect transition="in" filter="fade">
                                      <p:cBhvr>
                                        <p:cTn id="72"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VGİ3.jpg"/>
          <p:cNvPicPr>
            <a:picLocks noChangeAspect="1"/>
          </p:cNvPicPr>
          <p:nvPr/>
        </p:nvPicPr>
        <p:blipFill>
          <a:blip r:embed="rId3"/>
          <a:stretch>
            <a:fillRect/>
          </a:stretch>
        </p:blipFill>
        <p:spPr>
          <a:xfrm>
            <a:off x="0" y="671426"/>
            <a:ext cx="9144000" cy="4472092"/>
          </a:xfrm>
          <a:prstGeom prst="rect">
            <a:avLst/>
          </a:prstGeom>
        </p:spPr>
      </p:pic>
      <p:pic>
        <p:nvPicPr>
          <p:cNvPr id="5133" name="Picture 13"/>
          <p:cNvPicPr>
            <a:picLocks noChangeAspect="1" noChangeArrowheads="1"/>
          </p:cNvPicPr>
          <p:nvPr/>
        </p:nvPicPr>
        <p:blipFill>
          <a:blip r:embed="rId4"/>
          <a:srcRect/>
          <a:stretch>
            <a:fillRect/>
          </a:stretch>
        </p:blipFill>
        <p:spPr bwMode="auto">
          <a:xfrm>
            <a:off x="2195544" y="1428742"/>
            <a:ext cx="6877050" cy="34671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a:off x="3071802" y="2285998"/>
            <a:ext cx="1962150" cy="4381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3071802" y="2590801"/>
            <a:ext cx="1962150" cy="1238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srcRect/>
          <a:stretch>
            <a:fillRect/>
          </a:stretch>
        </p:blipFill>
        <p:spPr bwMode="auto">
          <a:xfrm>
            <a:off x="3071802" y="2143122"/>
            <a:ext cx="1771650" cy="95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a:srcRect/>
          <a:stretch>
            <a:fillRect/>
          </a:stretch>
        </p:blipFill>
        <p:spPr bwMode="auto">
          <a:xfrm>
            <a:off x="3028950" y="2285998"/>
            <a:ext cx="1543050" cy="209550"/>
          </a:xfrm>
          <a:prstGeom prst="rect">
            <a:avLst/>
          </a:prstGeom>
          <a:noFill/>
          <a:ln w="9525">
            <a:noFill/>
            <a:miter lim="800000"/>
            <a:headEnd/>
            <a:tailEnd/>
          </a:ln>
          <a:effectLst/>
        </p:spPr>
      </p:pic>
      <p:pic>
        <p:nvPicPr>
          <p:cNvPr id="3074" name="Picture 2"/>
          <p:cNvPicPr>
            <a:picLocks noChangeAspect="1" noChangeArrowheads="1"/>
          </p:cNvPicPr>
          <p:nvPr/>
        </p:nvPicPr>
        <p:blipFill>
          <a:blip r:embed="rId9"/>
          <a:srcRect/>
          <a:stretch>
            <a:fillRect/>
          </a:stretch>
        </p:blipFill>
        <p:spPr bwMode="auto">
          <a:xfrm>
            <a:off x="3071802" y="2500312"/>
            <a:ext cx="1485900" cy="542925"/>
          </a:xfrm>
          <a:prstGeom prst="rect">
            <a:avLst/>
          </a:prstGeom>
          <a:noFill/>
          <a:ln w="9525">
            <a:noFill/>
            <a:miter lim="800000"/>
            <a:headEnd/>
            <a:tailEnd/>
          </a:ln>
          <a:effectLst/>
        </p:spPr>
      </p:pic>
      <p:pic>
        <p:nvPicPr>
          <p:cNvPr id="3075" name="Picture 3"/>
          <p:cNvPicPr>
            <a:picLocks noChangeAspect="1" noChangeArrowheads="1"/>
          </p:cNvPicPr>
          <p:nvPr/>
        </p:nvPicPr>
        <p:blipFill>
          <a:blip r:embed="rId10"/>
          <a:srcRect/>
          <a:stretch>
            <a:fillRect/>
          </a:stretch>
        </p:blipFill>
        <p:spPr bwMode="auto">
          <a:xfrm>
            <a:off x="3071802" y="2600326"/>
            <a:ext cx="1485900" cy="1143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11"/>
          <a:srcRect/>
          <a:stretch>
            <a:fillRect/>
          </a:stretch>
        </p:blipFill>
        <p:spPr bwMode="auto">
          <a:xfrm>
            <a:off x="3071802" y="2357436"/>
            <a:ext cx="1285875" cy="1047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12"/>
          <a:srcRect/>
          <a:stretch>
            <a:fillRect/>
          </a:stretch>
        </p:blipFill>
        <p:spPr bwMode="auto">
          <a:xfrm>
            <a:off x="3038475" y="2500312"/>
            <a:ext cx="1533525" cy="209550"/>
          </a:xfrm>
          <a:prstGeom prst="rect">
            <a:avLst/>
          </a:prstGeom>
          <a:noFill/>
          <a:ln w="9525">
            <a:noFill/>
            <a:miter lim="800000"/>
            <a:headEnd/>
            <a:tailEnd/>
          </a:ln>
          <a:effectLst/>
        </p:spPr>
      </p:pic>
      <p:pic>
        <p:nvPicPr>
          <p:cNvPr id="3078" name="Picture 6"/>
          <p:cNvPicPr>
            <a:picLocks noChangeAspect="1" noChangeArrowheads="1"/>
          </p:cNvPicPr>
          <p:nvPr/>
        </p:nvPicPr>
        <p:blipFill>
          <a:blip r:embed="rId13"/>
          <a:srcRect/>
          <a:stretch>
            <a:fillRect/>
          </a:stretch>
        </p:blipFill>
        <p:spPr bwMode="auto">
          <a:xfrm>
            <a:off x="3071802" y="2714626"/>
            <a:ext cx="1485900" cy="428625"/>
          </a:xfrm>
          <a:prstGeom prst="rect">
            <a:avLst/>
          </a:prstGeom>
          <a:noFill/>
          <a:ln w="9525">
            <a:noFill/>
            <a:miter lim="800000"/>
            <a:headEnd/>
            <a:tailEnd/>
          </a:ln>
          <a:effectLst/>
        </p:spPr>
      </p:pic>
      <p:pic>
        <p:nvPicPr>
          <p:cNvPr id="3079" name="Picture 7"/>
          <p:cNvPicPr>
            <a:picLocks noChangeAspect="1" noChangeArrowheads="1"/>
          </p:cNvPicPr>
          <p:nvPr/>
        </p:nvPicPr>
        <p:blipFill>
          <a:blip r:embed="rId14"/>
          <a:srcRect/>
          <a:stretch>
            <a:fillRect/>
          </a:stretch>
        </p:blipFill>
        <p:spPr bwMode="auto">
          <a:xfrm>
            <a:off x="3071802" y="2824165"/>
            <a:ext cx="1476375" cy="104775"/>
          </a:xfrm>
          <a:prstGeom prst="rect">
            <a:avLst/>
          </a:prstGeom>
          <a:noFill/>
          <a:ln w="9525">
            <a:noFill/>
            <a:miter lim="800000"/>
            <a:headEnd/>
            <a:tailEnd/>
          </a:ln>
          <a:effectLst/>
        </p:spPr>
      </p:pic>
      <p:pic>
        <p:nvPicPr>
          <p:cNvPr id="3080" name="Picture 8"/>
          <p:cNvPicPr>
            <a:picLocks noChangeAspect="1" noChangeArrowheads="1"/>
          </p:cNvPicPr>
          <p:nvPr/>
        </p:nvPicPr>
        <p:blipFill>
          <a:blip r:embed="rId15"/>
          <a:srcRect/>
          <a:stretch>
            <a:fillRect/>
          </a:stretch>
        </p:blipFill>
        <p:spPr bwMode="auto">
          <a:xfrm>
            <a:off x="3071802" y="2538413"/>
            <a:ext cx="1314450" cy="104775"/>
          </a:xfrm>
          <a:prstGeom prst="rect">
            <a:avLst/>
          </a:prstGeom>
          <a:noFill/>
          <a:ln w="9525">
            <a:noFill/>
            <a:miter lim="800000"/>
            <a:headEnd/>
            <a:tailEnd/>
          </a:ln>
          <a:effectLst/>
        </p:spPr>
      </p:pic>
      <p:pic>
        <p:nvPicPr>
          <p:cNvPr id="3082" name="Picture 10"/>
          <p:cNvPicPr>
            <a:picLocks noChangeAspect="1" noChangeArrowheads="1"/>
          </p:cNvPicPr>
          <p:nvPr/>
        </p:nvPicPr>
        <p:blipFill>
          <a:blip r:embed="rId16"/>
          <a:srcRect/>
          <a:stretch>
            <a:fillRect/>
          </a:stretch>
        </p:blipFill>
        <p:spPr bwMode="auto">
          <a:xfrm>
            <a:off x="3014671" y="2714626"/>
            <a:ext cx="2771775" cy="219075"/>
          </a:xfrm>
          <a:prstGeom prst="rect">
            <a:avLst/>
          </a:prstGeom>
          <a:noFill/>
          <a:ln w="9525">
            <a:noFill/>
            <a:miter lim="800000"/>
            <a:headEnd/>
            <a:tailEnd/>
          </a:ln>
          <a:effectLst/>
        </p:spPr>
      </p:pic>
      <p:pic>
        <p:nvPicPr>
          <p:cNvPr id="3085" name="Picture 13"/>
          <p:cNvPicPr>
            <a:picLocks noChangeAspect="1" noChangeArrowheads="1"/>
          </p:cNvPicPr>
          <p:nvPr/>
        </p:nvPicPr>
        <p:blipFill>
          <a:blip r:embed="rId17"/>
          <a:srcRect/>
          <a:stretch>
            <a:fillRect/>
          </a:stretch>
        </p:blipFill>
        <p:spPr bwMode="auto">
          <a:xfrm>
            <a:off x="3024196" y="2928940"/>
            <a:ext cx="2762250" cy="2124075"/>
          </a:xfrm>
          <a:prstGeom prst="rect">
            <a:avLst/>
          </a:prstGeom>
          <a:noFill/>
          <a:ln w="9525">
            <a:noFill/>
            <a:miter lim="800000"/>
            <a:headEnd/>
            <a:tailEnd/>
          </a:ln>
          <a:effectLst/>
        </p:spPr>
      </p:pic>
      <p:pic>
        <p:nvPicPr>
          <p:cNvPr id="3091" name="Picture 19"/>
          <p:cNvPicPr>
            <a:picLocks noChangeAspect="1" noChangeArrowheads="1"/>
          </p:cNvPicPr>
          <p:nvPr/>
        </p:nvPicPr>
        <p:blipFill>
          <a:blip r:embed="rId18"/>
          <a:srcRect/>
          <a:stretch>
            <a:fillRect/>
          </a:stretch>
        </p:blipFill>
        <p:spPr bwMode="auto">
          <a:xfrm>
            <a:off x="3048007" y="4714890"/>
            <a:ext cx="2524125" cy="104775"/>
          </a:xfrm>
          <a:prstGeom prst="rect">
            <a:avLst/>
          </a:prstGeom>
          <a:noFill/>
          <a:ln w="9525">
            <a:noFill/>
            <a:miter lim="800000"/>
            <a:headEnd/>
            <a:tailEnd/>
          </a:ln>
          <a:effectLst/>
        </p:spPr>
      </p:pic>
      <p:pic>
        <p:nvPicPr>
          <p:cNvPr id="3092" name="Picture 20"/>
          <p:cNvPicPr>
            <a:picLocks noChangeAspect="1" noChangeArrowheads="1"/>
          </p:cNvPicPr>
          <p:nvPr/>
        </p:nvPicPr>
        <p:blipFill>
          <a:blip r:embed="rId19"/>
          <a:srcRect/>
          <a:stretch>
            <a:fillRect/>
          </a:stretch>
        </p:blipFill>
        <p:spPr bwMode="auto">
          <a:xfrm>
            <a:off x="3071802" y="2786064"/>
            <a:ext cx="1771650" cy="104775"/>
          </a:xfrm>
          <a:prstGeom prst="rect">
            <a:avLst/>
          </a:prstGeom>
          <a:noFill/>
          <a:ln w="9525">
            <a:noFill/>
            <a:miter lim="800000"/>
            <a:headEnd/>
            <a:tailEnd/>
          </a:ln>
          <a:effectLst/>
        </p:spPr>
      </p:pic>
      <p:pic>
        <p:nvPicPr>
          <p:cNvPr id="3094" name="Picture 22"/>
          <p:cNvPicPr>
            <a:picLocks noChangeAspect="1" noChangeArrowheads="1"/>
          </p:cNvPicPr>
          <p:nvPr/>
        </p:nvPicPr>
        <p:blipFill>
          <a:blip r:embed="rId20"/>
          <a:srcRect/>
          <a:stretch>
            <a:fillRect/>
          </a:stretch>
        </p:blipFill>
        <p:spPr bwMode="auto">
          <a:xfrm>
            <a:off x="3071814" y="3619517"/>
            <a:ext cx="1714500" cy="1381125"/>
          </a:xfrm>
          <a:prstGeom prst="rect">
            <a:avLst/>
          </a:prstGeom>
          <a:noFill/>
          <a:ln w="9525">
            <a:noFill/>
            <a:miter lim="800000"/>
            <a:headEnd/>
            <a:tailEnd/>
          </a:ln>
          <a:effectLst/>
        </p:spPr>
      </p:pic>
      <p:pic>
        <p:nvPicPr>
          <p:cNvPr id="3095" name="Picture 23"/>
          <p:cNvPicPr>
            <a:picLocks noChangeAspect="1" noChangeArrowheads="1"/>
          </p:cNvPicPr>
          <p:nvPr/>
        </p:nvPicPr>
        <p:blipFill>
          <a:blip r:embed="rId21"/>
          <a:srcRect/>
          <a:stretch>
            <a:fillRect/>
          </a:stretch>
        </p:blipFill>
        <p:spPr bwMode="auto">
          <a:xfrm>
            <a:off x="3071802" y="3714758"/>
            <a:ext cx="1685925" cy="104775"/>
          </a:xfrm>
          <a:prstGeom prst="rect">
            <a:avLst/>
          </a:prstGeom>
          <a:noFill/>
          <a:ln w="9525">
            <a:noFill/>
            <a:miter lim="800000"/>
            <a:headEnd/>
            <a:tailEnd/>
          </a:ln>
          <a:effectLst/>
        </p:spPr>
      </p:pic>
      <p:pic>
        <p:nvPicPr>
          <p:cNvPr id="3096" name="Picture 24"/>
          <p:cNvPicPr>
            <a:picLocks noChangeAspect="1" noChangeArrowheads="1"/>
          </p:cNvPicPr>
          <p:nvPr/>
        </p:nvPicPr>
        <p:blipFill>
          <a:blip r:embed="rId22"/>
          <a:srcRect/>
          <a:stretch>
            <a:fillRect/>
          </a:stretch>
        </p:blipFill>
        <p:spPr bwMode="auto">
          <a:xfrm>
            <a:off x="3071802" y="3457582"/>
            <a:ext cx="1190625" cy="114300"/>
          </a:xfrm>
          <a:prstGeom prst="rect">
            <a:avLst/>
          </a:prstGeom>
          <a:noFill/>
          <a:ln w="9525">
            <a:noFill/>
            <a:miter lim="800000"/>
            <a:headEnd/>
            <a:tailEnd/>
          </a:ln>
          <a:effectLst/>
        </p:spPr>
      </p:pic>
      <p:pic>
        <p:nvPicPr>
          <p:cNvPr id="23" name="Picture 2"/>
          <p:cNvPicPr>
            <a:picLocks noChangeAspect="1" noChangeArrowheads="1"/>
          </p:cNvPicPr>
          <p:nvPr/>
        </p:nvPicPr>
        <p:blipFill>
          <a:blip r:embed="rId23"/>
          <a:srcRect/>
          <a:stretch>
            <a:fillRect/>
          </a:stretch>
        </p:blipFill>
        <p:spPr bwMode="auto">
          <a:xfrm>
            <a:off x="3071802" y="3819539"/>
            <a:ext cx="2085975" cy="752475"/>
          </a:xfrm>
          <a:prstGeom prst="rect">
            <a:avLst/>
          </a:prstGeom>
          <a:noFill/>
          <a:ln w="9525">
            <a:noFill/>
            <a:miter lim="800000"/>
            <a:headEnd/>
            <a:tailEnd/>
          </a:ln>
          <a:effectLst/>
        </p:spPr>
      </p:pic>
      <p:sp>
        <p:nvSpPr>
          <p:cNvPr id="26" name="25 Metin kutusu"/>
          <p:cNvSpPr txBox="1"/>
          <p:nvPr/>
        </p:nvSpPr>
        <p:spPr>
          <a:xfrm>
            <a:off x="6000760"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10</a:t>
            </a:r>
            <a:endParaRPr lang="tr-TR" sz="1000" dirty="0">
              <a:solidFill>
                <a:schemeClr val="tx1">
                  <a:lumMod val="50000"/>
                  <a:lumOff val="50000"/>
                </a:schemeClr>
              </a:solidFill>
              <a:latin typeface="Arial" pitchFamily="34" charset="0"/>
              <a:cs typeface="Arial" pitchFamily="34" charset="0"/>
            </a:endParaRPr>
          </a:p>
        </p:txBody>
      </p:sp>
      <p:sp>
        <p:nvSpPr>
          <p:cNvPr id="27" name="26 Metin kutusu"/>
          <p:cNvSpPr txBox="1"/>
          <p:nvPr/>
        </p:nvSpPr>
        <p:spPr>
          <a:xfrm>
            <a:off x="6858016" y="2571750"/>
            <a:ext cx="428628" cy="246221"/>
          </a:xfrm>
          <a:prstGeom prst="rect">
            <a:avLst/>
          </a:prstGeom>
          <a:noFill/>
        </p:spPr>
        <p:txBody>
          <a:bodyPr wrap="square" rtlCol="0">
            <a:spAutoFit/>
          </a:bodyPr>
          <a:lstStyle/>
          <a:p>
            <a:r>
              <a:rPr lang="tr-TR" sz="1000" dirty="0" smtClean="0">
                <a:solidFill>
                  <a:schemeClr val="tx1">
                    <a:lumMod val="50000"/>
                    <a:lumOff val="50000"/>
                  </a:schemeClr>
                </a:solidFill>
                <a:latin typeface="Arial" pitchFamily="34" charset="0"/>
                <a:cs typeface="Arial" pitchFamily="34" charset="0"/>
              </a:rPr>
              <a:t>11</a:t>
            </a:r>
            <a:endParaRPr lang="tr-TR" sz="1000" dirty="0">
              <a:solidFill>
                <a:schemeClr val="tx1">
                  <a:lumMod val="50000"/>
                  <a:lumOff val="50000"/>
                </a:schemeClr>
              </a:solidFill>
              <a:latin typeface="Arial" pitchFamily="34" charset="0"/>
              <a:cs typeface="Arial" pitchFamily="34" charset="0"/>
            </a:endParaRPr>
          </a:p>
        </p:txBody>
      </p:sp>
      <p:pic>
        <p:nvPicPr>
          <p:cNvPr id="28" name="Picture 2"/>
          <p:cNvPicPr>
            <a:picLocks noChangeAspect="1" noChangeArrowheads="1"/>
          </p:cNvPicPr>
          <p:nvPr/>
        </p:nvPicPr>
        <p:blipFill>
          <a:blip r:embed="rId24"/>
          <a:srcRect/>
          <a:stretch>
            <a:fillRect/>
          </a:stretch>
        </p:blipFill>
        <p:spPr bwMode="auto">
          <a:xfrm>
            <a:off x="7500958" y="2786064"/>
            <a:ext cx="1257300" cy="1276350"/>
          </a:xfrm>
          <a:prstGeom prst="rect">
            <a:avLst/>
          </a:prstGeom>
          <a:noFill/>
          <a:ln w="9525">
            <a:noFill/>
            <a:miter lim="800000"/>
            <a:headEnd/>
            <a:tailEnd/>
          </a:ln>
          <a:effectLst/>
        </p:spPr>
      </p:pic>
      <p:pic>
        <p:nvPicPr>
          <p:cNvPr id="29" name="Picture 9"/>
          <p:cNvPicPr>
            <a:picLocks noChangeAspect="1" noChangeArrowheads="1"/>
          </p:cNvPicPr>
          <p:nvPr/>
        </p:nvPicPr>
        <p:blipFill>
          <a:blip r:embed="rId25"/>
          <a:srcRect/>
          <a:stretch>
            <a:fillRect/>
          </a:stretch>
        </p:blipFill>
        <p:spPr bwMode="auto">
          <a:xfrm>
            <a:off x="3143240" y="976304"/>
            <a:ext cx="361950" cy="381000"/>
          </a:xfrm>
          <a:prstGeom prst="rect">
            <a:avLst/>
          </a:prstGeom>
          <a:noFill/>
          <a:ln w="9525">
            <a:noFill/>
            <a:miter lim="800000"/>
            <a:headEnd/>
            <a:tailEnd/>
          </a:ln>
          <a:effectLst/>
        </p:spPr>
      </p:pic>
      <p:pic>
        <p:nvPicPr>
          <p:cNvPr id="30" name="Picture 2"/>
          <p:cNvPicPr>
            <a:picLocks noChangeAspect="1" noChangeArrowheads="1"/>
          </p:cNvPicPr>
          <p:nvPr/>
        </p:nvPicPr>
        <p:blipFill>
          <a:blip r:embed="rId26"/>
          <a:srcRect/>
          <a:stretch>
            <a:fillRect/>
          </a:stretch>
        </p:blipFill>
        <p:spPr bwMode="auto">
          <a:xfrm>
            <a:off x="6072198" y="928676"/>
            <a:ext cx="1447800" cy="428625"/>
          </a:xfrm>
          <a:prstGeom prst="rect">
            <a:avLst/>
          </a:prstGeom>
          <a:noFill/>
          <a:ln w="9525">
            <a:noFill/>
            <a:miter lim="800000"/>
            <a:headEnd/>
            <a:tailEnd/>
          </a:ln>
          <a:effectLst/>
        </p:spPr>
      </p:pic>
      <p:pic>
        <p:nvPicPr>
          <p:cNvPr id="2" name="Picture 2"/>
          <p:cNvPicPr>
            <a:picLocks noChangeAspect="1" noChangeArrowheads="1"/>
          </p:cNvPicPr>
          <p:nvPr/>
        </p:nvPicPr>
        <p:blipFill>
          <a:blip r:embed="rId27"/>
          <a:srcRect/>
          <a:stretch>
            <a:fillRect/>
          </a:stretch>
        </p:blipFill>
        <p:spPr bwMode="auto">
          <a:xfrm>
            <a:off x="2214594" y="4143386"/>
            <a:ext cx="6858000" cy="466725"/>
          </a:xfrm>
          <a:prstGeom prst="rect">
            <a:avLst/>
          </a:prstGeom>
          <a:noFill/>
          <a:ln w="9525">
            <a:noFill/>
            <a:miter lim="800000"/>
            <a:headEnd/>
            <a:tailEnd/>
          </a:ln>
          <a:effectLst/>
        </p:spPr>
      </p:pic>
      <p:pic>
        <p:nvPicPr>
          <p:cNvPr id="32" name="Picture 2"/>
          <p:cNvPicPr>
            <a:picLocks noChangeAspect="1" noChangeArrowheads="1"/>
          </p:cNvPicPr>
          <p:nvPr/>
        </p:nvPicPr>
        <p:blipFill>
          <a:blip r:embed="rId28"/>
          <a:srcRect/>
          <a:stretch>
            <a:fillRect/>
          </a:stretch>
        </p:blipFill>
        <p:spPr bwMode="auto">
          <a:xfrm>
            <a:off x="2247892" y="2976566"/>
            <a:ext cx="1181100" cy="95250"/>
          </a:xfrm>
          <a:prstGeom prst="rect">
            <a:avLst/>
          </a:prstGeom>
          <a:noFill/>
          <a:ln w="9525">
            <a:noFill/>
            <a:miter lim="800000"/>
            <a:headEnd/>
            <a:tailEnd/>
          </a:ln>
          <a:effectLst/>
        </p:spPr>
      </p:pic>
      <p:pic>
        <p:nvPicPr>
          <p:cNvPr id="33" name="Picture 4"/>
          <p:cNvPicPr>
            <a:picLocks noChangeAspect="1" noChangeArrowheads="1"/>
          </p:cNvPicPr>
          <p:nvPr/>
        </p:nvPicPr>
        <p:blipFill>
          <a:blip r:embed="rId29"/>
          <a:srcRect/>
          <a:stretch>
            <a:fillRect/>
          </a:stretch>
        </p:blipFill>
        <p:spPr bwMode="auto">
          <a:xfrm>
            <a:off x="3000364" y="2952755"/>
            <a:ext cx="1209675" cy="333375"/>
          </a:xfrm>
          <a:prstGeom prst="rect">
            <a:avLst/>
          </a:prstGeom>
          <a:noFill/>
          <a:ln w="9525">
            <a:noFill/>
            <a:miter lim="800000"/>
            <a:headEnd/>
            <a:tailEnd/>
          </a:ln>
          <a:effectLst/>
        </p:spPr>
      </p:pic>
      <p:sp>
        <p:nvSpPr>
          <p:cNvPr id="34" name="33 Dikdörtgen"/>
          <p:cNvSpPr/>
          <p:nvPr/>
        </p:nvSpPr>
        <p:spPr>
          <a:xfrm>
            <a:off x="1000100" y="0"/>
            <a:ext cx="8143900" cy="646331"/>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Örnek Grup Veri Girişi: </a:t>
            </a:r>
            <a:r>
              <a:rPr lang="tr-TR" sz="1200" dirty="0" smtClean="0">
                <a:latin typeface="Arial Unicode MS" pitchFamily="34" charset="-128"/>
                <a:ea typeface="Arial Unicode MS" pitchFamily="34" charset="-128"/>
                <a:cs typeface="Arial Unicode MS" pitchFamily="34" charset="-128"/>
              </a:rPr>
              <a:t>9/B sınıfına 21.09.2019 tarihinde 10 erkek 11 kız öğrenci ile </a:t>
            </a:r>
            <a:r>
              <a:rPr lang="tr-TR" sz="1200" b="1" dirty="0" smtClean="0">
                <a:latin typeface="Arial Unicode MS" pitchFamily="34" charset="-128"/>
                <a:ea typeface="Arial Unicode MS" pitchFamily="34" charset="-128"/>
                <a:cs typeface="Arial Unicode MS" pitchFamily="34" charset="-128"/>
              </a:rPr>
              <a:t>“Rehberlik Servisini Tanıtılması” </a:t>
            </a:r>
            <a:r>
              <a:rPr lang="tr-TR" sz="1200" dirty="0" smtClean="0">
                <a:latin typeface="Arial Unicode MS" pitchFamily="34" charset="-128"/>
                <a:ea typeface="Arial Unicode MS" pitchFamily="34" charset="-128"/>
                <a:cs typeface="Arial Unicode MS" pitchFamily="34" charset="-128"/>
              </a:rPr>
              <a:t>semineri düzenlenmiştir ve aynı gün içerisinde veri girişi yapılmıştır. Bu çalışma içinde bulunulan eğitim-öğretim yılı için belirlenen genel, yerel ve özel hedefler arasında bulunan hangi hedef ile ilişkili ise ilgili hedef </a:t>
            </a:r>
            <a:r>
              <a:rPr lang="tr-TR" sz="1200" b="1" dirty="0" smtClean="0">
                <a:latin typeface="Arial Unicode MS" pitchFamily="34" charset="-128"/>
                <a:ea typeface="Arial Unicode MS" pitchFamily="34" charset="-128"/>
                <a:cs typeface="Arial Unicode MS" pitchFamily="34" charset="-128"/>
              </a:rPr>
              <a:t> </a:t>
            </a:r>
            <a:r>
              <a:rPr lang="tr-TR" sz="1200" dirty="0" smtClean="0">
                <a:latin typeface="Arial Unicode MS" pitchFamily="34" charset="-128"/>
                <a:ea typeface="Arial Unicode MS" pitchFamily="34" charset="-128"/>
                <a:cs typeface="Arial Unicode MS" pitchFamily="34" charset="-128"/>
              </a:rPr>
              <a:t>türü seçilir.</a:t>
            </a:r>
          </a:p>
        </p:txBody>
      </p:sp>
      <p:pic>
        <p:nvPicPr>
          <p:cNvPr id="35" name="34 Resim" descr="BÖLÜM-4.jpg"/>
          <p:cNvPicPr>
            <a:picLocks noChangeAspect="1"/>
          </p:cNvPicPr>
          <p:nvPr/>
        </p:nvPicPr>
        <p:blipFill>
          <a:blip r:embed="rId30"/>
          <a:stretch>
            <a:fillRect/>
          </a:stretch>
        </p:blipFill>
        <p:spPr>
          <a:xfrm>
            <a:off x="0" y="0"/>
            <a:ext cx="1009650" cy="666750"/>
          </a:xfrm>
          <a:prstGeom prst="rect">
            <a:avLst/>
          </a:prstGeom>
        </p:spPr>
      </p:pic>
      <p:pic>
        <p:nvPicPr>
          <p:cNvPr id="2053" name="Picture 5"/>
          <p:cNvPicPr>
            <a:picLocks noChangeAspect="1" noChangeArrowheads="1"/>
          </p:cNvPicPr>
          <p:nvPr/>
        </p:nvPicPr>
        <p:blipFill>
          <a:blip r:embed="rId31"/>
          <a:srcRect/>
          <a:stretch>
            <a:fillRect/>
          </a:stretch>
        </p:blipFill>
        <p:spPr bwMode="auto">
          <a:xfrm>
            <a:off x="3071802" y="3671896"/>
            <a:ext cx="1895475" cy="1143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32"/>
          <a:srcRect/>
          <a:stretch>
            <a:fillRect/>
          </a:stretch>
        </p:blipFill>
        <p:spPr bwMode="auto">
          <a:xfrm>
            <a:off x="3071802" y="3824297"/>
            <a:ext cx="2076450" cy="104775"/>
          </a:xfrm>
          <a:prstGeom prst="rect">
            <a:avLst/>
          </a:prstGeom>
          <a:noFill/>
          <a:ln w="9525">
            <a:noFill/>
            <a:miter lim="800000"/>
            <a:headEnd/>
            <a:tailEnd/>
          </a:ln>
          <a:effec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fade">
                                      <p:cBhvr>
                                        <p:cTn id="12" dur="1000"/>
                                        <p:tgtEl>
                                          <p:spTgt spid="51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4">
                                            <p:txEl>
                                              <p:pRg st="0" end="0"/>
                                            </p:txEl>
                                          </p:spTgt>
                                        </p:tgtEl>
                                        <p:attrNameLst>
                                          <p:attrName>style.visibility</p:attrName>
                                        </p:attrNameLst>
                                      </p:cBhvr>
                                      <p:to>
                                        <p:strVal val="visible"/>
                                      </p:to>
                                    </p:set>
                                    <p:animEffect transition="in" filter="fade">
                                      <p:cBhvr>
                                        <p:cTn id="16" dur="1000"/>
                                        <p:tgtEl>
                                          <p:spTgt spid="3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slide(fromTop)">
                                      <p:cBhvr>
                                        <p:cTn id="21" dur="10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slide(fromBottom)">
                                      <p:cBhvr>
                                        <p:cTn id="30" dur="500"/>
                                        <p:tgtEl>
                                          <p:spTgt spid="1028"/>
                                        </p:tgtEl>
                                      </p:cBhvr>
                                    </p:animEffect>
                                  </p:childTnLst>
                                </p:cTn>
                              </p:par>
                            </p:childTnLst>
                          </p:cTn>
                        </p:par>
                        <p:par>
                          <p:cTn id="31" fill="hold">
                            <p:stCondLst>
                              <p:cond delay="500"/>
                            </p:stCondLst>
                            <p:childTnLst>
                              <p:par>
                                <p:cTn id="32" presetID="1" presetClass="exit" presetSubtype="0" fill="hold" nodeType="afterEffect">
                                  <p:stCondLst>
                                    <p:cond delay="0"/>
                                  </p:stCondLst>
                                  <p:childTnLst>
                                    <p:set>
                                      <p:cBhvr>
                                        <p:cTn id="33" dur="1" fill="hold">
                                          <p:stCondLst>
                                            <p:cond delay="0"/>
                                          </p:stCondLst>
                                        </p:cTn>
                                        <p:tgtEl>
                                          <p:spTgt spid="102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027"/>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0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slide(fromTop)">
                                      <p:cBhvr>
                                        <p:cTn id="42" dur="1000"/>
                                        <p:tgtEl>
                                          <p:spTgt spid="307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3076"/>
                                        </p:tgtEl>
                                        <p:attrNameLst>
                                          <p:attrName>style.visibility</p:attrName>
                                        </p:attrNameLst>
                                      </p:cBhvr>
                                      <p:to>
                                        <p:strVal val="visible"/>
                                      </p:to>
                                    </p:set>
                                    <p:animEffect transition="in" filter="slide(fromBottom)">
                                      <p:cBhvr>
                                        <p:cTn id="51" dur="500"/>
                                        <p:tgtEl>
                                          <p:spTgt spid="3076"/>
                                        </p:tgtEl>
                                      </p:cBhvr>
                                    </p:animEffect>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3074"/>
                                        </p:tgtEl>
                                        <p:attrNameLst>
                                          <p:attrName>style.visibility</p:attrName>
                                        </p:attrNameLst>
                                      </p:cBhvr>
                                      <p:to>
                                        <p:strVal val="hidden"/>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307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307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2" presetClass="entr" presetSubtype="1" fill="hold" nodeType="clickEffect">
                                  <p:stCondLst>
                                    <p:cond delay="0"/>
                                  </p:stCondLst>
                                  <p:childTnLst>
                                    <p:set>
                                      <p:cBhvr>
                                        <p:cTn id="63" dur="1" fill="hold">
                                          <p:stCondLst>
                                            <p:cond delay="0"/>
                                          </p:stCondLst>
                                        </p:cTn>
                                        <p:tgtEl>
                                          <p:spTgt spid="3078"/>
                                        </p:tgtEl>
                                        <p:attrNameLst>
                                          <p:attrName>style.visibility</p:attrName>
                                        </p:attrNameLst>
                                      </p:cBhvr>
                                      <p:to>
                                        <p:strVal val="visible"/>
                                      </p:to>
                                    </p:set>
                                    <p:animEffect transition="in" filter="slide(fromTop)">
                                      <p:cBhvr>
                                        <p:cTn id="64" dur="1000"/>
                                        <p:tgtEl>
                                          <p:spTgt spid="307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7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080"/>
                                        </p:tgtEl>
                                        <p:attrNameLst>
                                          <p:attrName>style.visibility</p:attrName>
                                        </p:attrNameLst>
                                      </p:cBhvr>
                                      <p:to>
                                        <p:strVal val="visible"/>
                                      </p:to>
                                    </p:set>
                                    <p:animEffect transition="in" filter="slide(fromBottom)">
                                      <p:cBhvr>
                                        <p:cTn id="73" dur="500"/>
                                        <p:tgtEl>
                                          <p:spTgt spid="3080"/>
                                        </p:tgtEl>
                                      </p:cBhvr>
                                    </p:animEffect>
                                  </p:childTnLst>
                                </p:cTn>
                              </p:par>
                            </p:childTnLst>
                          </p:cTn>
                        </p:par>
                        <p:par>
                          <p:cTn id="74" fill="hold">
                            <p:stCondLst>
                              <p:cond delay="500"/>
                            </p:stCondLst>
                            <p:childTnLst>
                              <p:par>
                                <p:cTn id="75" presetID="1" presetClass="exit" presetSubtype="0" fill="hold" nodeType="afterEffect">
                                  <p:stCondLst>
                                    <p:cond delay="0"/>
                                  </p:stCondLst>
                                  <p:childTnLst>
                                    <p:set>
                                      <p:cBhvr>
                                        <p:cTn id="76" dur="1" fill="hold">
                                          <p:stCondLst>
                                            <p:cond delay="0"/>
                                          </p:stCondLst>
                                        </p:cTn>
                                        <p:tgtEl>
                                          <p:spTgt spid="307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082"/>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307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2" presetClass="entr" presetSubtype="1" fill="hold" nodeType="clickEffect">
                                  <p:stCondLst>
                                    <p:cond delay="0"/>
                                  </p:stCondLst>
                                  <p:childTnLst>
                                    <p:set>
                                      <p:cBhvr>
                                        <p:cTn id="84" dur="1" fill="hold">
                                          <p:stCondLst>
                                            <p:cond delay="0"/>
                                          </p:stCondLst>
                                        </p:cTn>
                                        <p:tgtEl>
                                          <p:spTgt spid="3085"/>
                                        </p:tgtEl>
                                        <p:attrNameLst>
                                          <p:attrName>style.visibility</p:attrName>
                                        </p:attrNameLst>
                                      </p:cBhvr>
                                      <p:to>
                                        <p:strVal val="visible"/>
                                      </p:to>
                                    </p:set>
                                    <p:animEffect transition="in" filter="slide(fromTop)">
                                      <p:cBhvr>
                                        <p:cTn id="85" dur="2000"/>
                                        <p:tgtEl>
                                          <p:spTgt spid="3085"/>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309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2" presetClass="entr" presetSubtype="4" fill="hold" nodeType="clickEffect">
                                  <p:stCondLst>
                                    <p:cond delay="0"/>
                                  </p:stCondLst>
                                  <p:childTnLst>
                                    <p:set>
                                      <p:cBhvr>
                                        <p:cTn id="93" dur="1" fill="hold">
                                          <p:stCondLst>
                                            <p:cond delay="0"/>
                                          </p:stCondLst>
                                        </p:cTn>
                                        <p:tgtEl>
                                          <p:spTgt spid="3092"/>
                                        </p:tgtEl>
                                        <p:attrNameLst>
                                          <p:attrName>style.visibility</p:attrName>
                                        </p:attrNameLst>
                                      </p:cBhvr>
                                      <p:to>
                                        <p:strVal val="visible"/>
                                      </p:to>
                                    </p:set>
                                    <p:animEffect transition="in" filter="slide(fromBottom)">
                                      <p:cBhvr>
                                        <p:cTn id="94" dur="500"/>
                                        <p:tgtEl>
                                          <p:spTgt spid="3092"/>
                                        </p:tgtEl>
                                      </p:cBhvr>
                                    </p:animEffect>
                                  </p:childTnLst>
                                </p:cTn>
                              </p:par>
                            </p:childTnLst>
                          </p:cTn>
                        </p:par>
                        <p:par>
                          <p:cTn id="95" fill="hold">
                            <p:stCondLst>
                              <p:cond delay="500"/>
                            </p:stCondLst>
                            <p:childTnLst>
                              <p:par>
                                <p:cTn id="96" presetID="1" presetClass="exit" presetSubtype="0" fill="hold" nodeType="afterEffect">
                                  <p:stCondLst>
                                    <p:cond delay="0"/>
                                  </p:stCondLst>
                                  <p:childTnLst>
                                    <p:set>
                                      <p:cBhvr>
                                        <p:cTn id="97" dur="1" fill="hold">
                                          <p:stCondLst>
                                            <p:cond delay="0"/>
                                          </p:stCondLst>
                                        </p:cTn>
                                        <p:tgtEl>
                                          <p:spTgt spid="308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309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3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33"/>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2" presetClass="entr" presetSubtype="1" fill="hold" nodeType="clickEffect">
                                  <p:stCondLst>
                                    <p:cond delay="0"/>
                                  </p:stCondLst>
                                  <p:childTnLst>
                                    <p:set>
                                      <p:cBhvr>
                                        <p:cTn id="111" dur="1" fill="hold">
                                          <p:stCondLst>
                                            <p:cond delay="0"/>
                                          </p:stCondLst>
                                        </p:cTn>
                                        <p:tgtEl>
                                          <p:spTgt spid="3094"/>
                                        </p:tgtEl>
                                        <p:attrNameLst>
                                          <p:attrName>style.visibility</p:attrName>
                                        </p:attrNameLst>
                                      </p:cBhvr>
                                      <p:to>
                                        <p:strVal val="visible"/>
                                      </p:to>
                                    </p:set>
                                    <p:animEffect transition="in" filter="slide(fromTop)">
                                      <p:cBhvr>
                                        <p:cTn id="112" dur="1000"/>
                                        <p:tgtEl>
                                          <p:spTgt spid="3094"/>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309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2" presetClass="entr" presetSubtype="4" fill="hold" nodeType="clickEffect">
                                  <p:stCondLst>
                                    <p:cond delay="0"/>
                                  </p:stCondLst>
                                  <p:childTnLst>
                                    <p:set>
                                      <p:cBhvr>
                                        <p:cTn id="120" dur="1" fill="hold">
                                          <p:stCondLst>
                                            <p:cond delay="0"/>
                                          </p:stCondLst>
                                        </p:cTn>
                                        <p:tgtEl>
                                          <p:spTgt spid="3096"/>
                                        </p:tgtEl>
                                        <p:attrNameLst>
                                          <p:attrName>style.visibility</p:attrName>
                                        </p:attrNameLst>
                                      </p:cBhvr>
                                      <p:to>
                                        <p:strVal val="visible"/>
                                      </p:to>
                                    </p:set>
                                    <p:animEffect transition="in" filter="slide(fromBottom)">
                                      <p:cBhvr>
                                        <p:cTn id="121" dur="500"/>
                                        <p:tgtEl>
                                          <p:spTgt spid="3096"/>
                                        </p:tgtEl>
                                      </p:cBhvr>
                                    </p:animEffect>
                                  </p:childTnLst>
                                </p:cTn>
                              </p:par>
                            </p:childTnLst>
                          </p:cTn>
                        </p:par>
                        <p:par>
                          <p:cTn id="122" fill="hold">
                            <p:stCondLst>
                              <p:cond delay="500"/>
                            </p:stCondLst>
                            <p:childTnLst>
                              <p:par>
                                <p:cTn id="123" presetID="1" presetClass="exit" presetSubtype="0" fill="hold" nodeType="afterEffect">
                                  <p:stCondLst>
                                    <p:cond delay="0"/>
                                  </p:stCondLst>
                                  <p:childTnLst>
                                    <p:set>
                                      <p:cBhvr>
                                        <p:cTn id="124" dur="1" fill="hold">
                                          <p:stCondLst>
                                            <p:cond delay="0"/>
                                          </p:stCondLst>
                                        </p:cTn>
                                        <p:tgtEl>
                                          <p:spTgt spid="3094"/>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309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2" presetClass="entr" presetSubtype="1" fill="hold"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slide(fromTop)">
                                      <p:cBhvr>
                                        <p:cTn id="131" dur="1000"/>
                                        <p:tgtEl>
                                          <p:spTgt spid="23"/>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2055"/>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2" presetClass="entr" presetSubtype="4" fill="hold" nodeType="clickEffect">
                                  <p:stCondLst>
                                    <p:cond delay="0"/>
                                  </p:stCondLst>
                                  <p:childTnLst>
                                    <p:set>
                                      <p:cBhvr>
                                        <p:cTn id="139" dur="1" fill="hold">
                                          <p:stCondLst>
                                            <p:cond delay="0"/>
                                          </p:stCondLst>
                                        </p:cTn>
                                        <p:tgtEl>
                                          <p:spTgt spid="2053"/>
                                        </p:tgtEl>
                                        <p:attrNameLst>
                                          <p:attrName>style.visibility</p:attrName>
                                        </p:attrNameLst>
                                      </p:cBhvr>
                                      <p:to>
                                        <p:strVal val="visible"/>
                                      </p:to>
                                    </p:set>
                                    <p:animEffect transition="in" filter="slide(fromBottom)">
                                      <p:cBhvr>
                                        <p:cTn id="140" dur="500"/>
                                        <p:tgtEl>
                                          <p:spTgt spid="2053"/>
                                        </p:tgtEl>
                                      </p:cBhvr>
                                    </p:animEffect>
                                  </p:childTnLst>
                                </p:cTn>
                              </p:par>
                            </p:childTnLst>
                          </p:cTn>
                        </p:par>
                        <p:par>
                          <p:cTn id="141" fill="hold">
                            <p:stCondLst>
                              <p:cond delay="500"/>
                            </p:stCondLst>
                            <p:childTnLst>
                              <p:par>
                                <p:cTn id="142" presetID="1" presetClass="exit" presetSubtype="0" fill="hold" nodeType="afterEffect">
                                  <p:stCondLst>
                                    <p:cond delay="0"/>
                                  </p:stCondLst>
                                  <p:childTnLst>
                                    <p:set>
                                      <p:cBhvr>
                                        <p:cTn id="143" dur="1" fill="hold">
                                          <p:stCondLst>
                                            <p:cond delay="0"/>
                                          </p:stCondLst>
                                        </p:cTn>
                                        <p:tgtEl>
                                          <p:spTgt spid="2055"/>
                                        </p:tgtEl>
                                        <p:attrNameLst>
                                          <p:attrName>style.visibility</p:attrName>
                                        </p:attrNameLst>
                                      </p:cBhvr>
                                      <p:to>
                                        <p:strVal val="hidden"/>
                                      </p:to>
                                    </p:set>
                                  </p:childTnLst>
                                </p:cTn>
                              </p:par>
                            </p:childTnLst>
                          </p:cTn>
                        </p:par>
                        <p:par>
                          <p:cTn id="144" fill="hold">
                            <p:stCondLst>
                              <p:cond delay="500"/>
                            </p:stCondLst>
                            <p:childTnLst>
                              <p:par>
                                <p:cTn id="145" presetID="1" presetClass="exit" presetSubtype="0" fill="hold" nodeType="after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7" presetClass="entr" presetSubtype="0" fill="hold" grpId="0" nodeType="clickEffect">
                                  <p:stCondLst>
                                    <p:cond delay="0"/>
                                  </p:stCondLst>
                                  <p:iterate type="lt">
                                    <p:tmPct val="50000"/>
                                  </p:iterate>
                                  <p:childTnLst>
                                    <p:set>
                                      <p:cBhvr>
                                        <p:cTn id="150" dur="1" fill="hold">
                                          <p:stCondLst>
                                            <p:cond delay="0"/>
                                          </p:stCondLst>
                                        </p:cTn>
                                        <p:tgtEl>
                                          <p:spTgt spid="26"/>
                                        </p:tgtEl>
                                        <p:attrNameLst>
                                          <p:attrName>style.visibility</p:attrName>
                                        </p:attrNameLst>
                                      </p:cBhvr>
                                      <p:to>
                                        <p:strVal val="visible"/>
                                      </p:to>
                                    </p:set>
                                    <p:anim calcmode="discrete" valueType="clr">
                                      <p:cBhvr override="childStyle">
                                        <p:cTn id="151" dur="1000"/>
                                        <p:tgtEl>
                                          <p:spTgt spid="26"/>
                                        </p:tgtEl>
                                        <p:attrNameLst>
                                          <p:attrName>style.color</p:attrName>
                                        </p:attrNameLst>
                                      </p:cBhvr>
                                      <p:tavLst>
                                        <p:tav tm="0">
                                          <p:val>
                                            <p:clrVal>
                                              <a:schemeClr val="bg1"/>
                                            </p:clrVal>
                                          </p:val>
                                        </p:tav>
                                        <p:tav tm="50000">
                                          <p:val>
                                            <p:clrVal>
                                              <a:schemeClr val="tx1"/>
                                            </p:clrVal>
                                          </p:val>
                                        </p:tav>
                                      </p:tavLst>
                                    </p:anim>
                                    <p:anim calcmode="discrete" valueType="clr">
                                      <p:cBhvr>
                                        <p:cTn id="152" dur="1000"/>
                                        <p:tgtEl>
                                          <p:spTgt spid="26"/>
                                        </p:tgtEl>
                                        <p:attrNameLst>
                                          <p:attrName>fillcolor</p:attrName>
                                        </p:attrNameLst>
                                      </p:cBhvr>
                                      <p:tavLst>
                                        <p:tav tm="0">
                                          <p:val>
                                            <p:clrVal>
                                              <a:schemeClr val="accent2"/>
                                            </p:clrVal>
                                          </p:val>
                                        </p:tav>
                                        <p:tav tm="50000">
                                          <p:val>
                                            <p:clrVal>
                                              <a:schemeClr val="hlink"/>
                                            </p:clrVal>
                                          </p:val>
                                        </p:tav>
                                      </p:tavLst>
                                    </p:anim>
                                    <p:set>
                                      <p:cBhvr>
                                        <p:cTn id="153" dur="1000"/>
                                        <p:tgtEl>
                                          <p:spTgt spid="26"/>
                                        </p:tgtEl>
                                        <p:attrNameLst>
                                          <p:attrName>fill.type</p:attrName>
                                        </p:attrNameLst>
                                      </p:cBhvr>
                                      <p:to>
                                        <p:strVal val="solid"/>
                                      </p:to>
                                    </p:set>
                                  </p:childTnLst>
                                </p:cTn>
                              </p:par>
                            </p:childTnLst>
                          </p:cTn>
                        </p:par>
                      </p:childTnLst>
                    </p:cTn>
                  </p:par>
                  <p:par>
                    <p:cTn id="154" fill="hold">
                      <p:stCondLst>
                        <p:cond delay="indefinite"/>
                      </p:stCondLst>
                      <p:childTnLst>
                        <p:par>
                          <p:cTn id="155" fill="hold">
                            <p:stCondLst>
                              <p:cond delay="0"/>
                            </p:stCondLst>
                            <p:childTnLst>
                              <p:par>
                                <p:cTn id="156" presetID="27" presetClass="entr" presetSubtype="0" fill="hold" grpId="0" nodeType="clickEffect">
                                  <p:stCondLst>
                                    <p:cond delay="0"/>
                                  </p:stCondLst>
                                  <p:iterate type="lt">
                                    <p:tmPct val="50000"/>
                                  </p:iterate>
                                  <p:childTnLst>
                                    <p:set>
                                      <p:cBhvr>
                                        <p:cTn id="157" dur="1" fill="hold">
                                          <p:stCondLst>
                                            <p:cond delay="0"/>
                                          </p:stCondLst>
                                        </p:cTn>
                                        <p:tgtEl>
                                          <p:spTgt spid="27"/>
                                        </p:tgtEl>
                                        <p:attrNameLst>
                                          <p:attrName>style.visibility</p:attrName>
                                        </p:attrNameLst>
                                      </p:cBhvr>
                                      <p:to>
                                        <p:strVal val="visible"/>
                                      </p:to>
                                    </p:set>
                                    <p:anim calcmode="discrete" valueType="clr">
                                      <p:cBhvr override="childStyle">
                                        <p:cTn id="158" dur="1000"/>
                                        <p:tgtEl>
                                          <p:spTgt spid="27"/>
                                        </p:tgtEl>
                                        <p:attrNameLst>
                                          <p:attrName>style.color</p:attrName>
                                        </p:attrNameLst>
                                      </p:cBhvr>
                                      <p:tavLst>
                                        <p:tav tm="0">
                                          <p:val>
                                            <p:clrVal>
                                              <a:schemeClr val="bg1"/>
                                            </p:clrVal>
                                          </p:val>
                                        </p:tav>
                                        <p:tav tm="50000">
                                          <p:val>
                                            <p:clrVal>
                                              <a:schemeClr val="tx1"/>
                                            </p:clrVal>
                                          </p:val>
                                        </p:tav>
                                      </p:tavLst>
                                    </p:anim>
                                    <p:anim calcmode="discrete" valueType="clr">
                                      <p:cBhvr>
                                        <p:cTn id="159" dur="1000"/>
                                        <p:tgtEl>
                                          <p:spTgt spid="27"/>
                                        </p:tgtEl>
                                        <p:attrNameLst>
                                          <p:attrName>fillcolor</p:attrName>
                                        </p:attrNameLst>
                                      </p:cBhvr>
                                      <p:tavLst>
                                        <p:tav tm="0">
                                          <p:val>
                                            <p:clrVal>
                                              <a:schemeClr val="accent2"/>
                                            </p:clrVal>
                                          </p:val>
                                        </p:tav>
                                        <p:tav tm="50000">
                                          <p:val>
                                            <p:clrVal>
                                              <a:schemeClr val="hlink"/>
                                            </p:clrVal>
                                          </p:val>
                                        </p:tav>
                                      </p:tavLst>
                                    </p:anim>
                                    <p:set>
                                      <p:cBhvr>
                                        <p:cTn id="160" dur="1000"/>
                                        <p:tgtEl>
                                          <p:spTgt spid="27"/>
                                        </p:tgtEl>
                                        <p:attrNameLst>
                                          <p:attrName>fill.type</p:attrName>
                                        </p:attrNameLst>
                                      </p:cBhvr>
                                      <p:to>
                                        <p:strVal val="solid"/>
                                      </p:to>
                                    </p:set>
                                  </p:childTnLst>
                                </p:cTn>
                              </p:par>
                            </p:childTnLst>
                          </p:cTn>
                        </p:par>
                      </p:childTnLst>
                    </p:cTn>
                  </p:par>
                  <p:par>
                    <p:cTn id="161" fill="hold">
                      <p:stCondLst>
                        <p:cond delay="indefinite"/>
                      </p:stCondLst>
                      <p:childTnLst>
                        <p:par>
                          <p:cTn id="162" fill="hold">
                            <p:stCondLst>
                              <p:cond delay="0"/>
                            </p:stCondLst>
                            <p:childTnLst>
                              <p:par>
                                <p:cTn id="163" presetID="12" presetClass="entr" presetSubtype="1" fill="hold" nodeType="clickEffect">
                                  <p:stCondLst>
                                    <p:cond delay="0"/>
                                  </p:stCondLst>
                                  <p:childTnLst>
                                    <p:set>
                                      <p:cBhvr>
                                        <p:cTn id="164" dur="1" fill="hold">
                                          <p:stCondLst>
                                            <p:cond delay="0"/>
                                          </p:stCondLst>
                                        </p:cTn>
                                        <p:tgtEl>
                                          <p:spTgt spid="28"/>
                                        </p:tgtEl>
                                        <p:attrNameLst>
                                          <p:attrName>style.visibility</p:attrName>
                                        </p:attrNameLst>
                                      </p:cBhvr>
                                      <p:to>
                                        <p:strVal val="visible"/>
                                      </p:to>
                                    </p:set>
                                    <p:animEffect transition="in" filter="slide(fromTop)">
                                      <p:cBhvr>
                                        <p:cTn id="165" dur="1000"/>
                                        <p:tgtEl>
                                          <p:spTgt spid="28"/>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xit" presetSubtype="0" fill="hold" nodeType="clickEffect">
                                  <p:stCondLst>
                                    <p:cond delay="0"/>
                                  </p:stCondLst>
                                  <p:childTnLst>
                                    <p:set>
                                      <p:cBhvr>
                                        <p:cTn id="169" dur="1" fill="hold">
                                          <p:stCondLst>
                                            <p:cond delay="0"/>
                                          </p:stCondLst>
                                        </p:cTn>
                                        <p:tgtEl>
                                          <p:spTgt spid="28"/>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5" presetClass="entr" presetSubtype="0" fill="hold" nodeType="clickEffect">
                                  <p:stCondLst>
                                    <p:cond delay="0"/>
                                  </p:stCondLst>
                                  <p:childTnLst>
                                    <p:set>
                                      <p:cBhvr>
                                        <p:cTn id="173" dur="1" fill="hold">
                                          <p:stCondLst>
                                            <p:cond delay="0"/>
                                          </p:stCondLst>
                                        </p:cTn>
                                        <p:tgtEl>
                                          <p:spTgt spid="29"/>
                                        </p:tgtEl>
                                        <p:attrNameLst>
                                          <p:attrName>style.visibility</p:attrName>
                                        </p:attrNameLst>
                                      </p:cBhvr>
                                      <p:to>
                                        <p:strVal val="visible"/>
                                      </p:to>
                                    </p:set>
                                    <p:anim calcmode="lin" valueType="num">
                                      <p:cBhvr>
                                        <p:cTn id="174" dur="1000" fill="hold"/>
                                        <p:tgtEl>
                                          <p:spTgt spid="29"/>
                                        </p:tgtEl>
                                        <p:attrNameLst>
                                          <p:attrName>ppt_w</p:attrName>
                                        </p:attrNameLst>
                                      </p:cBhvr>
                                      <p:tavLst>
                                        <p:tav tm="0">
                                          <p:val>
                                            <p:strVal val="#ppt_w*0.70"/>
                                          </p:val>
                                        </p:tav>
                                        <p:tav tm="100000">
                                          <p:val>
                                            <p:strVal val="#ppt_w"/>
                                          </p:val>
                                        </p:tav>
                                      </p:tavLst>
                                    </p:anim>
                                    <p:anim calcmode="lin" valueType="num">
                                      <p:cBhvr>
                                        <p:cTn id="175" dur="1000" fill="hold"/>
                                        <p:tgtEl>
                                          <p:spTgt spid="29"/>
                                        </p:tgtEl>
                                        <p:attrNameLst>
                                          <p:attrName>ppt_h</p:attrName>
                                        </p:attrNameLst>
                                      </p:cBhvr>
                                      <p:tavLst>
                                        <p:tav tm="0">
                                          <p:val>
                                            <p:strVal val="#ppt_h"/>
                                          </p:val>
                                        </p:tav>
                                        <p:tav tm="100000">
                                          <p:val>
                                            <p:strVal val="#ppt_h"/>
                                          </p:val>
                                        </p:tav>
                                      </p:tavLst>
                                    </p:anim>
                                    <p:animEffect transition="in" filter="fade">
                                      <p:cBhvr>
                                        <p:cTn id="176" dur="1000"/>
                                        <p:tgtEl>
                                          <p:spTgt spid="29"/>
                                        </p:tgtEl>
                                      </p:cBhvr>
                                    </p:animEffect>
                                  </p:childTnLst>
                                </p:cTn>
                              </p:par>
                            </p:childTnLst>
                          </p:cTn>
                        </p:par>
                        <p:par>
                          <p:cTn id="177" fill="hold">
                            <p:stCondLst>
                              <p:cond delay="1000"/>
                            </p:stCondLst>
                            <p:childTnLst>
                              <p:par>
                                <p:cTn id="178" presetID="55" presetClass="exit" presetSubtype="0" fill="hold" nodeType="afterEffect">
                                  <p:stCondLst>
                                    <p:cond delay="0"/>
                                  </p:stCondLst>
                                  <p:childTnLst>
                                    <p:anim calcmode="lin" valueType="num">
                                      <p:cBhvr>
                                        <p:cTn id="179" dur="1000"/>
                                        <p:tgtEl>
                                          <p:spTgt spid="29"/>
                                        </p:tgtEl>
                                        <p:attrNameLst>
                                          <p:attrName>ppt_w</p:attrName>
                                        </p:attrNameLst>
                                      </p:cBhvr>
                                      <p:tavLst>
                                        <p:tav tm="0">
                                          <p:val>
                                            <p:strVal val="ppt_w"/>
                                          </p:val>
                                        </p:tav>
                                        <p:tav tm="100000">
                                          <p:val>
                                            <p:strVal val="ppt_w*0.70"/>
                                          </p:val>
                                        </p:tav>
                                      </p:tavLst>
                                    </p:anim>
                                    <p:anim calcmode="lin" valueType="num">
                                      <p:cBhvr>
                                        <p:cTn id="180" dur="1000"/>
                                        <p:tgtEl>
                                          <p:spTgt spid="29"/>
                                        </p:tgtEl>
                                        <p:attrNameLst>
                                          <p:attrName>ppt_h</p:attrName>
                                        </p:attrNameLst>
                                      </p:cBhvr>
                                      <p:tavLst>
                                        <p:tav tm="0">
                                          <p:val>
                                            <p:strVal val="ppt_h"/>
                                          </p:val>
                                        </p:tav>
                                        <p:tav tm="100000">
                                          <p:val>
                                            <p:strVal val="ppt_h"/>
                                          </p:val>
                                        </p:tav>
                                      </p:tavLst>
                                    </p:anim>
                                    <p:animEffect transition="out" filter="fade">
                                      <p:cBhvr>
                                        <p:cTn id="181" dur="1000"/>
                                        <p:tgtEl>
                                          <p:spTgt spid="29"/>
                                        </p:tgtEl>
                                      </p:cBhvr>
                                    </p:animEffect>
                                    <p:set>
                                      <p:cBhvr>
                                        <p:cTn id="182" dur="1" fill="hold">
                                          <p:stCondLst>
                                            <p:cond delay="999"/>
                                          </p:stCondLst>
                                        </p:cTn>
                                        <p:tgtEl>
                                          <p:spTgt spid="29"/>
                                        </p:tgtEl>
                                        <p:attrNameLst>
                                          <p:attrName>style.visibility</p:attrName>
                                        </p:attrNameLst>
                                      </p:cBhvr>
                                      <p:to>
                                        <p:strVal val="hidden"/>
                                      </p:to>
                                    </p:set>
                                  </p:childTnLst>
                                </p:cTn>
                              </p:par>
                            </p:childTnLst>
                          </p:cTn>
                        </p:par>
                        <p:par>
                          <p:cTn id="183" fill="hold">
                            <p:stCondLst>
                              <p:cond delay="2000"/>
                            </p:stCondLst>
                            <p:childTnLst>
                              <p:par>
                                <p:cTn id="184" presetID="55" presetClass="entr" presetSubtype="0" fill="hold" nodeType="afterEffect">
                                  <p:stCondLst>
                                    <p:cond delay="0"/>
                                  </p:stCondLst>
                                  <p:childTnLst>
                                    <p:set>
                                      <p:cBhvr>
                                        <p:cTn id="185" dur="1" fill="hold">
                                          <p:stCondLst>
                                            <p:cond delay="0"/>
                                          </p:stCondLst>
                                        </p:cTn>
                                        <p:tgtEl>
                                          <p:spTgt spid="30"/>
                                        </p:tgtEl>
                                        <p:attrNameLst>
                                          <p:attrName>style.visibility</p:attrName>
                                        </p:attrNameLst>
                                      </p:cBhvr>
                                      <p:to>
                                        <p:strVal val="visible"/>
                                      </p:to>
                                    </p:set>
                                    <p:anim calcmode="lin" valueType="num">
                                      <p:cBhvr>
                                        <p:cTn id="186" dur="500" fill="hold"/>
                                        <p:tgtEl>
                                          <p:spTgt spid="30"/>
                                        </p:tgtEl>
                                        <p:attrNameLst>
                                          <p:attrName>ppt_w</p:attrName>
                                        </p:attrNameLst>
                                      </p:cBhvr>
                                      <p:tavLst>
                                        <p:tav tm="0">
                                          <p:val>
                                            <p:strVal val="#ppt_w*0.70"/>
                                          </p:val>
                                        </p:tav>
                                        <p:tav tm="100000">
                                          <p:val>
                                            <p:strVal val="#ppt_w"/>
                                          </p:val>
                                        </p:tav>
                                      </p:tavLst>
                                    </p:anim>
                                    <p:anim calcmode="lin" valueType="num">
                                      <p:cBhvr>
                                        <p:cTn id="187" dur="500" fill="hold"/>
                                        <p:tgtEl>
                                          <p:spTgt spid="30"/>
                                        </p:tgtEl>
                                        <p:attrNameLst>
                                          <p:attrName>ppt_h</p:attrName>
                                        </p:attrNameLst>
                                      </p:cBhvr>
                                      <p:tavLst>
                                        <p:tav tm="0">
                                          <p:val>
                                            <p:strVal val="#ppt_h"/>
                                          </p:val>
                                        </p:tav>
                                        <p:tav tm="100000">
                                          <p:val>
                                            <p:strVal val="#ppt_h"/>
                                          </p:val>
                                        </p:tav>
                                      </p:tavLst>
                                    </p:anim>
                                    <p:animEffect transition="in" filter="fade">
                                      <p:cBhvr>
                                        <p:cTn id="188" dur="500"/>
                                        <p:tgtEl>
                                          <p:spTgt spid="30"/>
                                        </p:tgtEl>
                                      </p:cBhvr>
                                    </p:animEffect>
                                  </p:childTnLst>
                                </p:cTn>
                              </p:par>
                            </p:childTnLst>
                          </p:cTn>
                        </p:par>
                        <p:par>
                          <p:cTn id="189" fill="hold">
                            <p:stCondLst>
                              <p:cond delay="2500"/>
                            </p:stCondLst>
                            <p:childTnLst>
                              <p:par>
                                <p:cTn id="190" presetID="1" presetClass="entr" presetSubtype="0" fill="hold" nodeType="afterEffect">
                                  <p:stCondLst>
                                    <p:cond delay="0"/>
                                  </p:stCondLst>
                                  <p:childTnLst>
                                    <p:set>
                                      <p:cBhvr>
                                        <p:cTn id="19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Grup Veri Girişi.mp4">
            <a:hlinkClick r:id="" action="ppaction://media"/>
          </p:cNvPr>
          <p:cNvPicPr>
            <a:picLocks noRot="1" noChangeAspect="1"/>
          </p:cNvPicPr>
          <p:nvPr>
            <a:videoFile r:link="rId1"/>
          </p:nvPr>
        </p:nvPicPr>
        <p:blipFill>
          <a:blip r:embed="rId4"/>
          <a:stretch>
            <a:fillRect/>
          </a:stretch>
        </p:blipFill>
        <p:spPr>
          <a:xfrm>
            <a:off x="-1643106" y="0"/>
            <a:ext cx="12501650" cy="51435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4.2.BİREYSEL  VERİ  GİRİŞ  EKRANI</a:t>
            </a:r>
          </a:p>
        </p:txBody>
      </p:sp>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6" name="5 Resim" descr="BÖLÜM-4.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p:cTn id="19" dur="1000" fill="hold"/>
                                        <p:tgtEl>
                                          <p:spTgt spid="3075"/>
                                        </p:tgtEl>
                                        <p:attrNameLst>
                                          <p:attrName>ppt_w</p:attrName>
                                        </p:attrNameLst>
                                      </p:cBhvr>
                                      <p:tavLst>
                                        <p:tav tm="0">
                                          <p:val>
                                            <p:strVal val="#ppt_w*0.70"/>
                                          </p:val>
                                        </p:tav>
                                        <p:tav tm="100000">
                                          <p:val>
                                            <p:strVal val="#ppt_w"/>
                                          </p:val>
                                        </p:tav>
                                      </p:tavLst>
                                    </p:anim>
                                    <p:anim calcmode="lin" valueType="num">
                                      <p:cBhvr>
                                        <p:cTn id="20" dur="1000" fill="hold"/>
                                        <p:tgtEl>
                                          <p:spTgt spid="3075"/>
                                        </p:tgtEl>
                                        <p:attrNameLst>
                                          <p:attrName>ppt_h</p:attrName>
                                        </p:attrNameLst>
                                      </p:cBhvr>
                                      <p:tavLst>
                                        <p:tav tm="0">
                                          <p:val>
                                            <p:strVal val="#ppt_h"/>
                                          </p:val>
                                        </p:tav>
                                        <p:tav tm="100000">
                                          <p:val>
                                            <p:strVal val="#ppt_h"/>
                                          </p:val>
                                        </p:tav>
                                      </p:tavLst>
                                    </p:anim>
                                    <p:animEffect transition="in" filter="fade">
                                      <p:cBhvr>
                                        <p:cTn id="21"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a:off x="6643709" y="1714494"/>
            <a:ext cx="1000125" cy="2286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7"/>
          <a:srcRect/>
          <a:stretch>
            <a:fillRect/>
          </a:stretch>
        </p:blipFill>
        <p:spPr bwMode="auto">
          <a:xfrm>
            <a:off x="2285984" y="1643056"/>
            <a:ext cx="4276725" cy="485775"/>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a:srcRect/>
          <a:stretch>
            <a:fillRect/>
          </a:stretch>
        </p:blipFill>
        <p:spPr bwMode="auto">
          <a:xfrm>
            <a:off x="7643834" y="1714494"/>
            <a:ext cx="1209675" cy="1905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9"/>
          <a:srcRect/>
          <a:stretch>
            <a:fillRect/>
          </a:stretch>
        </p:blipFill>
        <p:spPr bwMode="auto">
          <a:xfrm>
            <a:off x="7643834" y="1714494"/>
            <a:ext cx="1247775" cy="23812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10"/>
          <a:srcRect/>
          <a:stretch>
            <a:fillRect/>
          </a:stretch>
        </p:blipFill>
        <p:spPr bwMode="auto">
          <a:xfrm>
            <a:off x="2285984" y="1643056"/>
            <a:ext cx="4114800" cy="18097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11"/>
          <a:srcRect/>
          <a:stretch>
            <a:fillRect/>
          </a:stretch>
        </p:blipFill>
        <p:spPr bwMode="auto">
          <a:xfrm>
            <a:off x="3852890" y="1928808"/>
            <a:ext cx="4648200" cy="2190750"/>
          </a:xfrm>
          <a:prstGeom prst="rect">
            <a:avLst/>
          </a:prstGeom>
          <a:noFill/>
          <a:ln w="9525">
            <a:noFill/>
            <a:miter lim="800000"/>
            <a:headEnd/>
            <a:tailEnd/>
          </a:ln>
          <a:effectLst/>
        </p:spPr>
      </p:pic>
      <p:sp>
        <p:nvSpPr>
          <p:cNvPr id="13" name="12 Dikdörtgen"/>
          <p:cNvSpPr/>
          <p:nvPr/>
        </p:nvSpPr>
        <p:spPr>
          <a:xfrm>
            <a:off x="1000100" y="109821"/>
            <a:ext cx="8143900" cy="461665"/>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Öğrenci, öğretmen veya veli ile yapılan bireysel çalışmaların veri girişinin yapıldığı ekrandır. Bireysel veri girişi iki şekilde yapılmaktadır:   </a:t>
            </a:r>
            <a:r>
              <a:rPr lang="tr-TR" sz="1200" b="1" dirty="0" smtClean="0">
                <a:latin typeface="Arial Unicode MS" pitchFamily="34" charset="-128"/>
                <a:ea typeface="Arial Unicode MS" pitchFamily="34" charset="-128"/>
                <a:cs typeface="Arial Unicode MS" pitchFamily="34" charset="-128"/>
              </a:rPr>
              <a:t>-Bireysel Görüşme   -Küçük Grup Görüşmesi</a:t>
            </a:r>
            <a:r>
              <a:rPr lang="tr-TR" sz="1200" dirty="0" smtClean="0">
                <a:latin typeface="Arial Unicode MS" pitchFamily="34" charset="-128"/>
                <a:ea typeface="Arial Unicode MS" pitchFamily="34" charset="-128"/>
                <a:cs typeface="Arial Unicode MS" pitchFamily="34" charset="-128"/>
              </a:rPr>
              <a:t>.</a:t>
            </a:r>
          </a:p>
        </p:txBody>
      </p:sp>
      <p:pic>
        <p:nvPicPr>
          <p:cNvPr id="12" name="11 Resim" descr="BÖLÜM-4.jpg"/>
          <p:cNvPicPr>
            <a:picLocks noChangeAspect="1"/>
          </p:cNvPicPr>
          <p:nvPr/>
        </p:nvPicPr>
        <p:blipFill>
          <a:blip r:embed="rId1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1000" fill="hold"/>
                                        <p:tgtEl>
                                          <p:spTgt spid="3075"/>
                                        </p:tgtEl>
                                        <p:attrNameLst>
                                          <p:attrName>ppt_w</p:attrName>
                                        </p:attrNameLst>
                                      </p:cBhvr>
                                      <p:tavLst>
                                        <p:tav tm="0">
                                          <p:val>
                                            <p:strVal val="#ppt_w*0.70"/>
                                          </p:val>
                                        </p:tav>
                                        <p:tav tm="100000">
                                          <p:val>
                                            <p:strVal val="#ppt_w"/>
                                          </p:val>
                                        </p:tav>
                                      </p:tavLst>
                                    </p:anim>
                                    <p:anim calcmode="lin" valueType="num">
                                      <p:cBhvr>
                                        <p:cTn id="14" dur="1000" fill="hold"/>
                                        <p:tgtEl>
                                          <p:spTgt spid="3075"/>
                                        </p:tgtEl>
                                        <p:attrNameLst>
                                          <p:attrName>ppt_h</p:attrName>
                                        </p:attrNameLst>
                                      </p:cBhvr>
                                      <p:tavLst>
                                        <p:tav tm="0">
                                          <p:val>
                                            <p:strVal val="#ppt_h"/>
                                          </p:val>
                                        </p:tav>
                                        <p:tav tm="100000">
                                          <p:val>
                                            <p:strVal val="#ppt_h"/>
                                          </p:val>
                                        </p:tav>
                                      </p:tavLst>
                                    </p:anim>
                                    <p:animEffect transition="in" filter="fade">
                                      <p:cBhvr>
                                        <p:cTn id="15" dur="1000"/>
                                        <p:tgtEl>
                                          <p:spTgt spid="3075"/>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 calcmode="lin" valueType="num">
                                      <p:cBhvr>
                                        <p:cTn id="24" dur="500" fill="hold"/>
                                        <p:tgtEl>
                                          <p:spTgt spid="4098"/>
                                        </p:tgtEl>
                                        <p:attrNameLst>
                                          <p:attrName>ppt_w</p:attrName>
                                        </p:attrNameLst>
                                      </p:cBhvr>
                                      <p:tavLst>
                                        <p:tav tm="0">
                                          <p:val>
                                            <p:strVal val="#ppt_w*0.70"/>
                                          </p:val>
                                        </p:tav>
                                        <p:tav tm="100000">
                                          <p:val>
                                            <p:strVal val="#ppt_w"/>
                                          </p:val>
                                        </p:tav>
                                      </p:tavLst>
                                    </p:anim>
                                    <p:anim calcmode="lin" valueType="num">
                                      <p:cBhvr>
                                        <p:cTn id="25" dur="500" fill="hold"/>
                                        <p:tgtEl>
                                          <p:spTgt spid="4098"/>
                                        </p:tgtEl>
                                        <p:attrNameLst>
                                          <p:attrName>ppt_h</p:attrName>
                                        </p:attrNameLst>
                                      </p:cBhvr>
                                      <p:tavLst>
                                        <p:tav tm="0">
                                          <p:val>
                                            <p:strVal val="#ppt_h"/>
                                          </p:val>
                                        </p:tav>
                                        <p:tav tm="100000">
                                          <p:val>
                                            <p:strVal val="#ppt_h"/>
                                          </p:val>
                                        </p:tav>
                                      </p:tavLst>
                                    </p:anim>
                                    <p:animEffect transition="in" filter="fade">
                                      <p:cBhvr>
                                        <p:cTn id="26" dur="500"/>
                                        <p:tgtEl>
                                          <p:spTgt spid="409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103"/>
                                        </p:tgtEl>
                                        <p:attrNameLst>
                                          <p:attrName>style.visibility</p:attrName>
                                        </p:attrNameLst>
                                      </p:cBhvr>
                                      <p:to>
                                        <p:strVal val="visible"/>
                                      </p:to>
                                    </p:set>
                                    <p:anim calcmode="lin" valueType="num">
                                      <p:cBhvr>
                                        <p:cTn id="31" dur="500" fill="hold"/>
                                        <p:tgtEl>
                                          <p:spTgt spid="4103"/>
                                        </p:tgtEl>
                                        <p:attrNameLst>
                                          <p:attrName>ppt_w</p:attrName>
                                        </p:attrNameLst>
                                      </p:cBhvr>
                                      <p:tavLst>
                                        <p:tav tm="0">
                                          <p:val>
                                            <p:strVal val="#ppt_w*0.70"/>
                                          </p:val>
                                        </p:tav>
                                        <p:tav tm="100000">
                                          <p:val>
                                            <p:strVal val="#ppt_w"/>
                                          </p:val>
                                        </p:tav>
                                      </p:tavLst>
                                    </p:anim>
                                    <p:anim calcmode="lin" valueType="num">
                                      <p:cBhvr>
                                        <p:cTn id="32" dur="500" fill="hold"/>
                                        <p:tgtEl>
                                          <p:spTgt spid="4103"/>
                                        </p:tgtEl>
                                        <p:attrNameLst>
                                          <p:attrName>ppt_h</p:attrName>
                                        </p:attrNameLst>
                                      </p:cBhvr>
                                      <p:tavLst>
                                        <p:tav tm="0">
                                          <p:val>
                                            <p:strVal val="#ppt_h"/>
                                          </p:val>
                                        </p:tav>
                                        <p:tav tm="100000">
                                          <p:val>
                                            <p:strVal val="#ppt_h"/>
                                          </p:val>
                                        </p:tav>
                                      </p:tavLst>
                                    </p:anim>
                                    <p:animEffect transition="in" filter="fade">
                                      <p:cBhvr>
                                        <p:cTn id="33" dur="500"/>
                                        <p:tgtEl>
                                          <p:spTgt spid="410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4100"/>
                                        </p:tgtEl>
                                        <p:attrNameLst>
                                          <p:attrName>style.visibility</p:attrName>
                                        </p:attrNameLst>
                                      </p:cBhvr>
                                      <p:to>
                                        <p:strVal val="visible"/>
                                      </p:to>
                                    </p:set>
                                    <p:anim calcmode="lin" valueType="num">
                                      <p:cBhvr>
                                        <p:cTn id="38" dur="500" fill="hold"/>
                                        <p:tgtEl>
                                          <p:spTgt spid="4100"/>
                                        </p:tgtEl>
                                        <p:attrNameLst>
                                          <p:attrName>ppt_w</p:attrName>
                                        </p:attrNameLst>
                                      </p:cBhvr>
                                      <p:tavLst>
                                        <p:tav tm="0">
                                          <p:val>
                                            <p:strVal val="#ppt_w*0.70"/>
                                          </p:val>
                                        </p:tav>
                                        <p:tav tm="100000">
                                          <p:val>
                                            <p:strVal val="#ppt_w"/>
                                          </p:val>
                                        </p:tav>
                                      </p:tavLst>
                                    </p:anim>
                                    <p:anim calcmode="lin" valueType="num">
                                      <p:cBhvr>
                                        <p:cTn id="39" dur="500" fill="hold"/>
                                        <p:tgtEl>
                                          <p:spTgt spid="4100"/>
                                        </p:tgtEl>
                                        <p:attrNameLst>
                                          <p:attrName>ppt_h</p:attrName>
                                        </p:attrNameLst>
                                      </p:cBhvr>
                                      <p:tavLst>
                                        <p:tav tm="0">
                                          <p:val>
                                            <p:strVal val="#ppt_h"/>
                                          </p:val>
                                        </p:tav>
                                        <p:tav tm="100000">
                                          <p:val>
                                            <p:strVal val="#ppt_h"/>
                                          </p:val>
                                        </p:tav>
                                      </p:tavLst>
                                    </p:anim>
                                    <p:animEffect transition="in" filter="fade">
                                      <p:cBhvr>
                                        <p:cTn id="40" dur="500"/>
                                        <p:tgtEl>
                                          <p:spTgt spid="4100"/>
                                        </p:tgtEl>
                                      </p:cBhvr>
                                    </p:animEffect>
                                  </p:childTnLst>
                                </p:cTn>
                              </p:par>
                            </p:childTnLst>
                          </p:cTn>
                        </p:par>
                        <p:par>
                          <p:cTn id="41" fill="hold">
                            <p:stCondLst>
                              <p:cond delay="500"/>
                            </p:stCondLst>
                            <p:childTnLst>
                              <p:par>
                                <p:cTn id="42" presetID="12" presetClass="entr" presetSubtype="1" fill="hold" nodeType="afterEffect">
                                  <p:stCondLst>
                                    <p:cond delay="0"/>
                                  </p:stCondLst>
                                  <p:childTnLst>
                                    <p:set>
                                      <p:cBhvr>
                                        <p:cTn id="43" dur="1" fill="hold">
                                          <p:stCondLst>
                                            <p:cond delay="0"/>
                                          </p:stCondLst>
                                        </p:cTn>
                                        <p:tgtEl>
                                          <p:spTgt spid="4101"/>
                                        </p:tgtEl>
                                        <p:attrNameLst>
                                          <p:attrName>style.visibility</p:attrName>
                                        </p:attrNameLst>
                                      </p:cBhvr>
                                      <p:to>
                                        <p:strVal val="visible"/>
                                      </p:to>
                                    </p:set>
                                    <p:animEffect transition="in" filter="slide(fromTop)">
                                      <p:cBhvr>
                                        <p:cTn id="44" dur="500"/>
                                        <p:tgtEl>
                                          <p:spTgt spid="4101"/>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4104"/>
                                        </p:tgtEl>
                                        <p:attrNameLst>
                                          <p:attrName>style.visibility</p:attrName>
                                        </p:attrNameLst>
                                      </p:cBhvr>
                                      <p:to>
                                        <p:strVal val="visible"/>
                                      </p:to>
                                    </p:set>
                                    <p:anim calcmode="lin" valueType="num">
                                      <p:cBhvr>
                                        <p:cTn id="49" dur="500" fill="hold"/>
                                        <p:tgtEl>
                                          <p:spTgt spid="4104"/>
                                        </p:tgtEl>
                                        <p:attrNameLst>
                                          <p:attrName>ppt_w</p:attrName>
                                        </p:attrNameLst>
                                      </p:cBhvr>
                                      <p:tavLst>
                                        <p:tav tm="0">
                                          <p:val>
                                            <p:strVal val="#ppt_w*0.70"/>
                                          </p:val>
                                        </p:tav>
                                        <p:tav tm="100000">
                                          <p:val>
                                            <p:strVal val="#ppt_w"/>
                                          </p:val>
                                        </p:tav>
                                      </p:tavLst>
                                    </p:anim>
                                    <p:anim calcmode="lin" valueType="num">
                                      <p:cBhvr>
                                        <p:cTn id="50" dur="500" fill="hold"/>
                                        <p:tgtEl>
                                          <p:spTgt spid="4104"/>
                                        </p:tgtEl>
                                        <p:attrNameLst>
                                          <p:attrName>ppt_h</p:attrName>
                                        </p:attrNameLst>
                                      </p:cBhvr>
                                      <p:tavLst>
                                        <p:tav tm="0">
                                          <p:val>
                                            <p:strVal val="#ppt_h"/>
                                          </p:val>
                                        </p:tav>
                                        <p:tav tm="100000">
                                          <p:val>
                                            <p:strVal val="#ppt_h"/>
                                          </p:val>
                                        </p:tav>
                                      </p:tavLst>
                                    </p:anim>
                                    <p:animEffect transition="in" filter="fade">
                                      <p:cBhvr>
                                        <p:cTn id="51" dur="500"/>
                                        <p:tgtEl>
                                          <p:spTgt spid="4104"/>
                                        </p:tgtEl>
                                      </p:cBhvr>
                                    </p:animEffect>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410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101"/>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106"/>
                                        </p:tgtEl>
                                        <p:attrNameLst>
                                          <p:attrName>style.visibility</p:attrName>
                                        </p:attrNameLst>
                                      </p:cBhvr>
                                      <p:to>
                                        <p:strVal val="visible"/>
                                      </p:to>
                                    </p:set>
                                    <p:animEffect transition="in" filter="fade">
                                      <p:cBhvr>
                                        <p:cTn id="60" dur="500"/>
                                        <p:tgtEl>
                                          <p:spTgt spid="4106"/>
                                        </p:tgtEl>
                                      </p:cBhvr>
                                    </p:animEffect>
                                  </p:childTnLst>
                                </p:cTn>
                              </p:par>
                              <p:par>
                                <p:cTn id="61" presetID="10" presetClass="entr" presetSubtype="0" fill="hold" nodeType="withEffect">
                                  <p:stCondLst>
                                    <p:cond delay="0"/>
                                  </p:stCondLst>
                                  <p:childTnLst>
                                    <p:set>
                                      <p:cBhvr>
                                        <p:cTn id="62" dur="1" fill="hold">
                                          <p:stCondLst>
                                            <p:cond delay="0"/>
                                          </p:stCondLst>
                                        </p:cTn>
                                        <p:tgtEl>
                                          <p:spTgt spid="4107"/>
                                        </p:tgtEl>
                                        <p:attrNameLst>
                                          <p:attrName>style.visibility</p:attrName>
                                        </p:attrNameLst>
                                      </p:cBhvr>
                                      <p:to>
                                        <p:strVal val="visible"/>
                                      </p:to>
                                    </p:set>
                                    <p:animEffect transition="in" filter="fade">
                                      <p:cBhvr>
                                        <p:cTn id="63" dur="5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ram ozelegtm.jpg"/>
          <p:cNvPicPr>
            <a:picLocks noChangeAspect="1"/>
          </p:cNvPicPr>
          <p:nvPr/>
        </p:nvPicPr>
        <p:blipFill>
          <a:blip r:embed="rId3"/>
          <a:stretch>
            <a:fillRect/>
          </a:stretch>
        </p:blipFill>
        <p:spPr>
          <a:xfrm>
            <a:off x="0" y="642924"/>
            <a:ext cx="9144000" cy="4500576"/>
          </a:xfrm>
          <a:prstGeom prst="rect">
            <a:avLst/>
          </a:prstGeom>
        </p:spPr>
      </p:pic>
      <p:sp>
        <p:nvSpPr>
          <p:cNvPr id="6" name="Shape 123"/>
          <p:cNvSpPr txBox="1">
            <a:spLocks/>
          </p:cNvSpPr>
          <p:nvPr/>
        </p:nvSpPr>
        <p:spPr>
          <a:xfrm>
            <a:off x="2143108" y="803661"/>
            <a:ext cx="6858048" cy="910834"/>
          </a:xfrm>
          <a:prstGeom prst="rect">
            <a:avLst/>
          </a:prstGeom>
        </p:spPr>
        <p:txBody>
          <a:bodyPr vert="horz">
            <a:normAutofit/>
          </a:bodyPr>
          <a:lstStyle/>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rPr>
              <a:t>RAM  ÖZEL  EĞİTİM  HİZMETLERİ  BÖLÜMÜ</a:t>
            </a:r>
          </a:p>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Eğitsel Değerlendirme İstek Formu görüntüleme.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1" i="0" u="none" strike="noStrike" kern="1200" cap="none" spc="0" normalizeH="0" baseline="0" noProof="0" dirty="0" smtClean="0">
              <a:ln>
                <a:noFill/>
              </a:ln>
              <a:solidFill>
                <a:srgbClr val="C00000"/>
              </a:solidFill>
              <a:effectLst/>
              <a:uLnTx/>
              <a:uFillTx/>
              <a:latin typeface="Arial Narrow" pitchFamily="34" charset="0"/>
              <a:ea typeface="+mn-ea"/>
              <a:cs typeface="Arial" charset="0"/>
            </a:endParaRPr>
          </a:p>
        </p:txBody>
      </p:sp>
      <p:pic>
        <p:nvPicPr>
          <p:cNvPr id="4" name="3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slide(fromTop)">
                                      <p:cBhvr>
                                        <p:cTn id="11" dur="1000"/>
                                        <p:tgtEl>
                                          <p:spTgt spid="6">
                                            <p:txEl>
                                              <p:pRg st="0" end="0"/>
                                            </p:txEl>
                                          </p:spTgt>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anim calcmode="lin" valueType="num">
                                      <p:cBhvr>
                                        <p:cTn id="16"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7"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2252694" y="1681161"/>
            <a:ext cx="6819900" cy="676275"/>
          </a:xfrm>
          <a:prstGeom prst="rect">
            <a:avLst/>
          </a:prstGeom>
          <a:noFill/>
          <a:ln w="9525">
            <a:noFill/>
            <a:miter lim="800000"/>
            <a:headEnd/>
            <a:tailEnd/>
          </a:ln>
          <a:effectLst/>
        </p:spPr>
      </p:pic>
      <p:sp>
        <p:nvSpPr>
          <p:cNvPr id="19" name="18 Metin kutusu"/>
          <p:cNvSpPr txBox="1"/>
          <p:nvPr/>
        </p:nvSpPr>
        <p:spPr>
          <a:xfrm>
            <a:off x="2928926" y="1912290"/>
            <a:ext cx="889987" cy="230832"/>
          </a:xfrm>
          <a:prstGeom prst="rect">
            <a:avLst/>
          </a:prstGeom>
          <a:noFill/>
        </p:spPr>
        <p:txBody>
          <a:bodyPr wrap="square" rtlCol="0">
            <a:spAutoFit/>
          </a:bodyPr>
          <a:lstStyle/>
          <a:p>
            <a:r>
              <a:rPr lang="tr-TR" sz="900" b="1" dirty="0" smtClean="0">
                <a:latin typeface="Arial" pitchFamily="34" charset="0"/>
                <a:cs typeface="Arial" pitchFamily="34" charset="0"/>
              </a:rPr>
              <a:t>12345678910</a:t>
            </a:r>
            <a:endParaRPr lang="tr-TR" sz="900" b="1" dirty="0">
              <a:latin typeface="Arial" pitchFamily="34" charset="0"/>
              <a:cs typeface="Arial" pitchFamily="34" charset="0"/>
            </a:endParaRPr>
          </a:p>
        </p:txBody>
      </p:sp>
      <p:pic>
        <p:nvPicPr>
          <p:cNvPr id="5128" name="Picture 8"/>
          <p:cNvPicPr>
            <a:picLocks noChangeAspect="1" noChangeArrowheads="1"/>
          </p:cNvPicPr>
          <p:nvPr/>
        </p:nvPicPr>
        <p:blipFill>
          <a:blip r:embed="rId6"/>
          <a:srcRect/>
          <a:stretch>
            <a:fillRect/>
          </a:stretch>
        </p:blipFill>
        <p:spPr bwMode="auto">
          <a:xfrm>
            <a:off x="2285984" y="2143122"/>
            <a:ext cx="295275" cy="209550"/>
          </a:xfrm>
          <a:prstGeom prst="rect">
            <a:avLst/>
          </a:prstGeom>
          <a:noFill/>
          <a:ln w="9525">
            <a:noFill/>
            <a:miter lim="800000"/>
            <a:headEnd/>
            <a:tailEnd/>
          </a:ln>
          <a:effectLst/>
        </p:spPr>
      </p:pic>
      <p:pic>
        <p:nvPicPr>
          <p:cNvPr id="5131" name="Picture 11"/>
          <p:cNvPicPr>
            <a:picLocks noChangeAspect="1" noChangeArrowheads="1"/>
          </p:cNvPicPr>
          <p:nvPr/>
        </p:nvPicPr>
        <p:blipFill>
          <a:blip r:embed="rId7"/>
          <a:srcRect/>
          <a:stretch>
            <a:fillRect/>
          </a:stretch>
        </p:blipFill>
        <p:spPr bwMode="auto">
          <a:xfrm>
            <a:off x="2235231" y="2462219"/>
            <a:ext cx="6837363" cy="1038225"/>
          </a:xfrm>
          <a:prstGeom prst="rect">
            <a:avLst/>
          </a:prstGeom>
          <a:noFill/>
          <a:ln w="9525">
            <a:noFill/>
            <a:miter lim="800000"/>
            <a:headEnd/>
            <a:tailEnd/>
          </a:ln>
          <a:effectLst/>
        </p:spPr>
      </p:pic>
      <p:pic>
        <p:nvPicPr>
          <p:cNvPr id="5132" name="Picture 12"/>
          <p:cNvPicPr>
            <a:picLocks noChangeAspect="1" noChangeArrowheads="1"/>
          </p:cNvPicPr>
          <p:nvPr/>
        </p:nvPicPr>
        <p:blipFill>
          <a:blip r:embed="rId8"/>
          <a:srcRect/>
          <a:stretch>
            <a:fillRect/>
          </a:stretch>
        </p:blipFill>
        <p:spPr bwMode="auto">
          <a:xfrm>
            <a:off x="2224119" y="3571891"/>
            <a:ext cx="6848475" cy="1285875"/>
          </a:xfrm>
          <a:prstGeom prst="rect">
            <a:avLst/>
          </a:prstGeom>
          <a:noFill/>
          <a:ln w="9525">
            <a:noFill/>
            <a:miter lim="800000"/>
            <a:headEnd/>
            <a:tailEnd/>
          </a:ln>
          <a:effectLst/>
        </p:spPr>
      </p:pic>
      <p:sp>
        <p:nvSpPr>
          <p:cNvPr id="10" name="9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Ekran, giriş yetkisine göre RAM rehberlik hizmetleri bölümünde görevli rehberlik öğretmenleri verileri girerken, öğrenci  T.C. kimlik numarası ile giriş yapar.</a:t>
            </a:r>
          </a:p>
        </p:txBody>
      </p:sp>
      <p:pic>
        <p:nvPicPr>
          <p:cNvPr id="11" name="10 Resim" descr="BÖLÜM-4.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1000"/>
                                        <p:tgtEl>
                                          <p:spTgt spid="10">
                                            <p:txEl>
                                              <p:pRg st="0" end="0"/>
                                            </p:txEl>
                                          </p:spTgt>
                                        </p:tgtEl>
                                      </p:cBhvr>
                                    </p:animEffect>
                                  </p:childTnLst>
                                </p:cTn>
                              </p:par>
                            </p:childTnLst>
                          </p:cTn>
                        </p:par>
                        <p:par>
                          <p:cTn id="17" fill="hold">
                            <p:stCondLst>
                              <p:cond delay="2000"/>
                            </p:stCondLst>
                            <p:childTnLst>
                              <p:par>
                                <p:cTn id="18" presetID="55" presetClass="entr" presetSubtype="0" fill="hold" nodeType="afterEffect">
                                  <p:stCondLst>
                                    <p:cond delay="0"/>
                                  </p:stCondLst>
                                  <p:childTnLst>
                                    <p:set>
                                      <p:cBhvr>
                                        <p:cTn id="19" dur="1" fill="hold">
                                          <p:stCondLst>
                                            <p:cond delay="0"/>
                                          </p:stCondLst>
                                        </p:cTn>
                                        <p:tgtEl>
                                          <p:spTgt spid="5125"/>
                                        </p:tgtEl>
                                        <p:attrNameLst>
                                          <p:attrName>style.visibility</p:attrName>
                                        </p:attrNameLst>
                                      </p:cBhvr>
                                      <p:to>
                                        <p:strVal val="visible"/>
                                      </p:to>
                                    </p:set>
                                    <p:anim calcmode="lin" valueType="num">
                                      <p:cBhvr>
                                        <p:cTn id="20" dur="1000" fill="hold"/>
                                        <p:tgtEl>
                                          <p:spTgt spid="5125"/>
                                        </p:tgtEl>
                                        <p:attrNameLst>
                                          <p:attrName>ppt_w</p:attrName>
                                        </p:attrNameLst>
                                      </p:cBhvr>
                                      <p:tavLst>
                                        <p:tav tm="0">
                                          <p:val>
                                            <p:strVal val="#ppt_w*0.70"/>
                                          </p:val>
                                        </p:tav>
                                        <p:tav tm="100000">
                                          <p:val>
                                            <p:strVal val="#ppt_w"/>
                                          </p:val>
                                        </p:tav>
                                      </p:tavLst>
                                    </p:anim>
                                    <p:anim calcmode="lin" valueType="num">
                                      <p:cBhvr>
                                        <p:cTn id="21" dur="1000" fill="hold"/>
                                        <p:tgtEl>
                                          <p:spTgt spid="5125"/>
                                        </p:tgtEl>
                                        <p:attrNameLst>
                                          <p:attrName>ppt_h</p:attrName>
                                        </p:attrNameLst>
                                      </p:cBhvr>
                                      <p:tavLst>
                                        <p:tav tm="0">
                                          <p:val>
                                            <p:strVal val="#ppt_h"/>
                                          </p:val>
                                        </p:tav>
                                        <p:tav tm="100000">
                                          <p:val>
                                            <p:strVal val="#ppt_h"/>
                                          </p:val>
                                        </p:tav>
                                      </p:tavLst>
                                    </p:anim>
                                    <p:animEffect transition="in" filter="fade">
                                      <p:cBhvr>
                                        <p:cTn id="22" dur="1000"/>
                                        <p:tgtEl>
                                          <p:spTgt spid="5125"/>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9"/>
                                        </p:tgtEl>
                                        <p:attrNameLst>
                                          <p:attrName>style.visibility</p:attrName>
                                        </p:attrNameLst>
                                      </p:cBhvr>
                                      <p:to>
                                        <p:strVal val="visible"/>
                                      </p:to>
                                    </p:set>
                                    <p:anim calcmode="discrete" valueType="clr">
                                      <p:cBhvr override="childStyle">
                                        <p:cTn id="27" dur="500"/>
                                        <p:tgtEl>
                                          <p:spTgt spid="19"/>
                                        </p:tgtEl>
                                        <p:attrNameLst>
                                          <p:attrName>style.color</p:attrName>
                                        </p:attrNameLst>
                                      </p:cBhvr>
                                      <p:tavLst>
                                        <p:tav tm="0">
                                          <p:val>
                                            <p:clrVal>
                                              <a:schemeClr val="bg1"/>
                                            </p:clrVal>
                                          </p:val>
                                        </p:tav>
                                        <p:tav tm="50000">
                                          <p:val>
                                            <p:clrVal>
                                              <a:schemeClr val="bg1"/>
                                            </p:clrVal>
                                          </p:val>
                                        </p:tav>
                                      </p:tavLst>
                                    </p:anim>
                                    <p:anim calcmode="discrete" valueType="clr">
                                      <p:cBhvr>
                                        <p:cTn id="28" dur="500"/>
                                        <p:tgtEl>
                                          <p:spTgt spid="19"/>
                                        </p:tgtEl>
                                        <p:attrNameLst>
                                          <p:attrName>fillcolor</p:attrName>
                                        </p:attrNameLst>
                                      </p:cBhvr>
                                      <p:tavLst>
                                        <p:tav tm="0">
                                          <p:val>
                                            <p:clrVal>
                                              <a:schemeClr val="accent2"/>
                                            </p:clrVal>
                                          </p:val>
                                        </p:tav>
                                        <p:tav tm="50000">
                                          <p:val>
                                            <p:clrVal>
                                              <a:schemeClr val="hlink"/>
                                            </p:clrVal>
                                          </p:val>
                                        </p:tav>
                                      </p:tavLst>
                                    </p:anim>
                                    <p:set>
                                      <p:cBhvr>
                                        <p:cTn id="29" dur="500"/>
                                        <p:tgtEl>
                                          <p:spTgt spid="19"/>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5128"/>
                                        </p:tgtEl>
                                        <p:attrNameLst>
                                          <p:attrName>style.visibility</p:attrName>
                                        </p:attrNameLst>
                                      </p:cBhvr>
                                      <p:to>
                                        <p:strVal val="visible"/>
                                      </p:to>
                                    </p:set>
                                    <p:anim calcmode="lin" valueType="num">
                                      <p:cBhvr>
                                        <p:cTn id="34" dur="1000" fill="hold"/>
                                        <p:tgtEl>
                                          <p:spTgt spid="5128"/>
                                        </p:tgtEl>
                                        <p:attrNameLst>
                                          <p:attrName>ppt_w</p:attrName>
                                        </p:attrNameLst>
                                      </p:cBhvr>
                                      <p:tavLst>
                                        <p:tav tm="0">
                                          <p:val>
                                            <p:strVal val="#ppt_w*0.70"/>
                                          </p:val>
                                        </p:tav>
                                        <p:tav tm="100000">
                                          <p:val>
                                            <p:strVal val="#ppt_w"/>
                                          </p:val>
                                        </p:tav>
                                      </p:tavLst>
                                    </p:anim>
                                    <p:anim calcmode="lin" valueType="num">
                                      <p:cBhvr>
                                        <p:cTn id="35" dur="1000" fill="hold"/>
                                        <p:tgtEl>
                                          <p:spTgt spid="5128"/>
                                        </p:tgtEl>
                                        <p:attrNameLst>
                                          <p:attrName>ppt_h</p:attrName>
                                        </p:attrNameLst>
                                      </p:cBhvr>
                                      <p:tavLst>
                                        <p:tav tm="0">
                                          <p:val>
                                            <p:strVal val="#ppt_h"/>
                                          </p:val>
                                        </p:tav>
                                        <p:tav tm="100000">
                                          <p:val>
                                            <p:strVal val="#ppt_h"/>
                                          </p:val>
                                        </p:tav>
                                      </p:tavLst>
                                    </p:anim>
                                    <p:animEffect transition="in" filter="fade">
                                      <p:cBhvr>
                                        <p:cTn id="36" dur="1000"/>
                                        <p:tgtEl>
                                          <p:spTgt spid="5128"/>
                                        </p:tgtEl>
                                      </p:cBhvr>
                                    </p:animEffect>
                                  </p:childTnLst>
                                </p:cTn>
                              </p:par>
                            </p:childTnLst>
                          </p:cTn>
                        </p:par>
                        <p:par>
                          <p:cTn id="37" fill="hold">
                            <p:stCondLst>
                              <p:cond delay="1000"/>
                            </p:stCondLst>
                            <p:childTnLst>
                              <p:par>
                                <p:cTn id="38" presetID="12" presetClass="entr" presetSubtype="1" fill="hold" nodeType="afterEffect">
                                  <p:stCondLst>
                                    <p:cond delay="0"/>
                                  </p:stCondLst>
                                  <p:childTnLst>
                                    <p:set>
                                      <p:cBhvr>
                                        <p:cTn id="39" dur="1" fill="hold">
                                          <p:stCondLst>
                                            <p:cond delay="0"/>
                                          </p:stCondLst>
                                        </p:cTn>
                                        <p:tgtEl>
                                          <p:spTgt spid="5131"/>
                                        </p:tgtEl>
                                        <p:attrNameLst>
                                          <p:attrName>style.visibility</p:attrName>
                                        </p:attrNameLst>
                                      </p:cBhvr>
                                      <p:to>
                                        <p:strVal val="visible"/>
                                      </p:to>
                                    </p:set>
                                    <p:animEffect transition="in" filter="slide(fromTop)">
                                      <p:cBhvr>
                                        <p:cTn id="40" dur="1000"/>
                                        <p:tgtEl>
                                          <p:spTgt spid="5131"/>
                                        </p:tgtEl>
                                      </p:cBhvr>
                                    </p:animEffect>
                                  </p:childTnLst>
                                </p:cTn>
                              </p:par>
                            </p:childTnLst>
                          </p:cTn>
                        </p:par>
                        <p:par>
                          <p:cTn id="41" fill="hold">
                            <p:stCondLst>
                              <p:cond delay="2000"/>
                            </p:stCondLst>
                            <p:childTnLst>
                              <p:par>
                                <p:cTn id="42" presetID="55" presetClass="exit" presetSubtype="0" fill="hold" nodeType="afterEffect">
                                  <p:stCondLst>
                                    <p:cond delay="0"/>
                                  </p:stCondLst>
                                  <p:childTnLst>
                                    <p:anim calcmode="lin" valueType="num">
                                      <p:cBhvr>
                                        <p:cTn id="43" dur="1000"/>
                                        <p:tgtEl>
                                          <p:spTgt spid="5128"/>
                                        </p:tgtEl>
                                        <p:attrNameLst>
                                          <p:attrName>ppt_w</p:attrName>
                                        </p:attrNameLst>
                                      </p:cBhvr>
                                      <p:tavLst>
                                        <p:tav tm="0">
                                          <p:val>
                                            <p:strVal val="ppt_w"/>
                                          </p:val>
                                        </p:tav>
                                        <p:tav tm="100000">
                                          <p:val>
                                            <p:strVal val="ppt_w*0.70"/>
                                          </p:val>
                                        </p:tav>
                                      </p:tavLst>
                                    </p:anim>
                                    <p:anim calcmode="lin" valueType="num">
                                      <p:cBhvr>
                                        <p:cTn id="44" dur="1000"/>
                                        <p:tgtEl>
                                          <p:spTgt spid="5128"/>
                                        </p:tgtEl>
                                        <p:attrNameLst>
                                          <p:attrName>ppt_h</p:attrName>
                                        </p:attrNameLst>
                                      </p:cBhvr>
                                      <p:tavLst>
                                        <p:tav tm="0">
                                          <p:val>
                                            <p:strVal val="ppt_h"/>
                                          </p:val>
                                        </p:tav>
                                        <p:tav tm="100000">
                                          <p:val>
                                            <p:strVal val="ppt_h"/>
                                          </p:val>
                                        </p:tav>
                                      </p:tavLst>
                                    </p:anim>
                                    <p:animEffect transition="out" filter="fade">
                                      <p:cBhvr>
                                        <p:cTn id="45" dur="1000"/>
                                        <p:tgtEl>
                                          <p:spTgt spid="5128"/>
                                        </p:tgtEl>
                                      </p:cBhvr>
                                    </p:animEffect>
                                    <p:set>
                                      <p:cBhvr>
                                        <p:cTn id="46" dur="1" fill="hold">
                                          <p:stCondLst>
                                            <p:cond delay="999"/>
                                          </p:stCondLst>
                                        </p:cTn>
                                        <p:tgtEl>
                                          <p:spTgt spid="5128"/>
                                        </p:tgtEl>
                                        <p:attrNameLst>
                                          <p:attrName>style.visibility</p:attrName>
                                        </p:attrNameLst>
                                      </p:cBhvr>
                                      <p:to>
                                        <p:strVal val="hidden"/>
                                      </p:to>
                                    </p:set>
                                  </p:childTnLst>
                                </p:cTn>
                              </p:par>
                            </p:childTnLst>
                          </p:cTn>
                        </p:par>
                        <p:par>
                          <p:cTn id="47" fill="hold">
                            <p:stCondLst>
                              <p:cond delay="3000"/>
                            </p:stCondLst>
                            <p:childTnLst>
                              <p:par>
                                <p:cTn id="48" presetID="12" presetClass="entr" presetSubtype="1" fill="hold" nodeType="afterEffect">
                                  <p:stCondLst>
                                    <p:cond delay="0"/>
                                  </p:stCondLst>
                                  <p:childTnLst>
                                    <p:set>
                                      <p:cBhvr>
                                        <p:cTn id="49" dur="1" fill="hold">
                                          <p:stCondLst>
                                            <p:cond delay="0"/>
                                          </p:stCondLst>
                                        </p:cTn>
                                        <p:tgtEl>
                                          <p:spTgt spid="5132"/>
                                        </p:tgtEl>
                                        <p:attrNameLst>
                                          <p:attrName>style.visibility</p:attrName>
                                        </p:attrNameLst>
                                      </p:cBhvr>
                                      <p:to>
                                        <p:strVal val="visible"/>
                                      </p:to>
                                    </p:set>
                                    <p:animEffect transition="in" filter="slide(fromTop)">
                                      <p:cBhvr>
                                        <p:cTn id="50" dur="1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08"/>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a:off x="6643709" y="1714494"/>
            <a:ext cx="1000125" cy="2286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7"/>
          <a:srcRect/>
          <a:stretch>
            <a:fillRect/>
          </a:stretch>
        </p:blipFill>
        <p:spPr bwMode="auto">
          <a:xfrm>
            <a:off x="2285984" y="1643056"/>
            <a:ext cx="4276725" cy="485775"/>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a:srcRect/>
          <a:stretch>
            <a:fillRect/>
          </a:stretch>
        </p:blipFill>
        <p:spPr bwMode="auto">
          <a:xfrm>
            <a:off x="7643834" y="1714494"/>
            <a:ext cx="1209675" cy="1905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9"/>
          <a:srcRect/>
          <a:stretch>
            <a:fillRect/>
          </a:stretch>
        </p:blipFill>
        <p:spPr bwMode="auto">
          <a:xfrm>
            <a:off x="3819539" y="1857370"/>
            <a:ext cx="2752725" cy="21145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10"/>
          <a:srcRect/>
          <a:stretch>
            <a:fillRect/>
          </a:stretch>
        </p:blipFill>
        <p:spPr bwMode="auto">
          <a:xfrm>
            <a:off x="3857620" y="1957384"/>
            <a:ext cx="2562225" cy="1143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11"/>
          <a:srcRect/>
          <a:stretch>
            <a:fillRect/>
          </a:stretch>
        </p:blipFill>
        <p:spPr bwMode="auto">
          <a:xfrm>
            <a:off x="3857620" y="1714494"/>
            <a:ext cx="2352675" cy="95250"/>
          </a:xfrm>
          <a:prstGeom prst="rect">
            <a:avLst/>
          </a:prstGeom>
          <a:noFill/>
          <a:ln w="9525">
            <a:noFill/>
            <a:miter lim="800000"/>
            <a:headEnd/>
            <a:tailEnd/>
          </a:ln>
          <a:effectLst/>
        </p:spPr>
      </p:pic>
      <p:pic>
        <p:nvPicPr>
          <p:cNvPr id="6149" name="Picture 5"/>
          <p:cNvPicPr>
            <a:picLocks noChangeAspect="1" noChangeArrowheads="1"/>
          </p:cNvPicPr>
          <p:nvPr/>
        </p:nvPicPr>
        <p:blipFill>
          <a:blip r:embed="rId12"/>
          <a:srcRect/>
          <a:stretch>
            <a:fillRect/>
          </a:stretch>
        </p:blipFill>
        <p:spPr bwMode="auto">
          <a:xfrm>
            <a:off x="3819539" y="2100274"/>
            <a:ext cx="2752725" cy="2114550"/>
          </a:xfrm>
          <a:prstGeom prst="rect">
            <a:avLst/>
          </a:prstGeom>
          <a:noFill/>
          <a:ln w="9525">
            <a:noFill/>
            <a:miter lim="800000"/>
            <a:headEnd/>
            <a:tailEnd/>
          </a:ln>
          <a:effectLst/>
        </p:spPr>
      </p:pic>
      <p:pic>
        <p:nvPicPr>
          <p:cNvPr id="6151" name="Picture 7"/>
          <p:cNvPicPr>
            <a:picLocks noChangeAspect="1" noChangeArrowheads="1"/>
          </p:cNvPicPr>
          <p:nvPr/>
        </p:nvPicPr>
        <p:blipFill>
          <a:blip r:embed="rId13"/>
          <a:srcRect/>
          <a:stretch>
            <a:fillRect/>
          </a:stretch>
        </p:blipFill>
        <p:spPr bwMode="auto">
          <a:xfrm>
            <a:off x="3814775" y="2214560"/>
            <a:ext cx="2543175" cy="104775"/>
          </a:xfrm>
          <a:prstGeom prst="rect">
            <a:avLst/>
          </a:prstGeom>
          <a:noFill/>
          <a:ln w="9525">
            <a:noFill/>
            <a:miter lim="800000"/>
            <a:headEnd/>
            <a:tailEnd/>
          </a:ln>
          <a:effectLst/>
        </p:spPr>
      </p:pic>
      <p:pic>
        <p:nvPicPr>
          <p:cNvPr id="6152" name="Picture 8"/>
          <p:cNvPicPr>
            <a:picLocks noChangeAspect="1" noChangeArrowheads="1"/>
          </p:cNvPicPr>
          <p:nvPr/>
        </p:nvPicPr>
        <p:blipFill>
          <a:blip r:embed="rId14"/>
          <a:srcRect/>
          <a:stretch>
            <a:fillRect/>
          </a:stretch>
        </p:blipFill>
        <p:spPr bwMode="auto">
          <a:xfrm>
            <a:off x="3857620" y="1985959"/>
            <a:ext cx="1476375" cy="85725"/>
          </a:xfrm>
          <a:prstGeom prst="rect">
            <a:avLst/>
          </a:prstGeom>
          <a:noFill/>
          <a:ln w="9525">
            <a:noFill/>
            <a:miter lim="800000"/>
            <a:headEnd/>
            <a:tailEnd/>
          </a:ln>
          <a:effectLst/>
        </p:spPr>
      </p:pic>
      <p:pic>
        <p:nvPicPr>
          <p:cNvPr id="6165" name="Picture 21"/>
          <p:cNvPicPr>
            <a:picLocks noChangeAspect="1" noChangeArrowheads="1"/>
          </p:cNvPicPr>
          <p:nvPr/>
        </p:nvPicPr>
        <p:blipFill>
          <a:blip r:embed="rId15"/>
          <a:srcRect/>
          <a:stretch>
            <a:fillRect/>
          </a:stretch>
        </p:blipFill>
        <p:spPr bwMode="auto">
          <a:xfrm>
            <a:off x="2190750" y="714362"/>
            <a:ext cx="6953250" cy="4391025"/>
          </a:xfrm>
          <a:prstGeom prst="rect">
            <a:avLst/>
          </a:prstGeom>
          <a:noFill/>
          <a:ln w="9525">
            <a:noFill/>
            <a:miter lim="800000"/>
            <a:headEnd/>
            <a:tailEnd/>
          </a:ln>
          <a:effectLst/>
        </p:spPr>
      </p:pic>
      <p:sp>
        <p:nvSpPr>
          <p:cNvPr id="16" name="15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Ekran, giriş yetkisine göre okul rehberlik öğretmeni öğrencinin bulunduğu sınıf/şube seçiminden sonra öğrenci seçerek ekrana giriş yapar. </a:t>
            </a:r>
          </a:p>
        </p:txBody>
      </p:sp>
      <p:pic>
        <p:nvPicPr>
          <p:cNvPr id="17" name="16 Resim" descr="BÖLÜM-4.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1000" fill="hold"/>
                                        <p:tgtEl>
                                          <p:spTgt spid="3075"/>
                                        </p:tgtEl>
                                        <p:attrNameLst>
                                          <p:attrName>ppt_w</p:attrName>
                                        </p:attrNameLst>
                                      </p:cBhvr>
                                      <p:tavLst>
                                        <p:tav tm="0">
                                          <p:val>
                                            <p:strVal val="#ppt_w*0.70"/>
                                          </p:val>
                                        </p:tav>
                                        <p:tav tm="100000">
                                          <p:val>
                                            <p:strVal val="#ppt_w"/>
                                          </p:val>
                                        </p:tav>
                                      </p:tavLst>
                                    </p:anim>
                                    <p:anim calcmode="lin" valueType="num">
                                      <p:cBhvr>
                                        <p:cTn id="14" dur="1000" fill="hold"/>
                                        <p:tgtEl>
                                          <p:spTgt spid="3075"/>
                                        </p:tgtEl>
                                        <p:attrNameLst>
                                          <p:attrName>ppt_h</p:attrName>
                                        </p:attrNameLst>
                                      </p:cBhvr>
                                      <p:tavLst>
                                        <p:tav tm="0">
                                          <p:val>
                                            <p:strVal val="#ppt_h"/>
                                          </p:val>
                                        </p:tav>
                                        <p:tav tm="100000">
                                          <p:val>
                                            <p:strVal val="#ppt_h"/>
                                          </p:val>
                                        </p:tav>
                                      </p:tavLst>
                                    </p:anim>
                                    <p:animEffect transition="in" filter="fade">
                                      <p:cBhvr>
                                        <p:cTn id="15" dur="1000"/>
                                        <p:tgtEl>
                                          <p:spTgt spid="3075"/>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slide(fromTop)">
                                      <p:cBhvr>
                                        <p:cTn id="24" dur="2000"/>
                                        <p:tgtEl>
                                          <p:spTgt spid="614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6148"/>
                                        </p:tgtEl>
                                        <p:attrNameLst>
                                          <p:attrName>style.visibility</p:attrName>
                                        </p:attrNameLst>
                                      </p:cBhvr>
                                      <p:to>
                                        <p:strVal val="visible"/>
                                      </p:to>
                                    </p:set>
                                    <p:animEffect transition="in" filter="slide(fromBottom)">
                                      <p:cBhvr>
                                        <p:cTn id="33" dur="500"/>
                                        <p:tgtEl>
                                          <p:spTgt spid="6148"/>
                                        </p:tgtEl>
                                      </p:cBhvr>
                                    </p:animEffect>
                                  </p:childTnLst>
                                </p:cTn>
                              </p:par>
                            </p:childTnLst>
                          </p:cTn>
                        </p:par>
                        <p:par>
                          <p:cTn id="34" fill="hold">
                            <p:stCondLst>
                              <p:cond delay="500"/>
                            </p:stCondLst>
                            <p:childTnLst>
                              <p:par>
                                <p:cTn id="35" presetID="1" presetClass="exit" presetSubtype="0" fill="hold" nodeType="afterEffect">
                                  <p:stCondLst>
                                    <p:cond delay="0"/>
                                  </p:stCondLst>
                                  <p:childTnLst>
                                    <p:set>
                                      <p:cBhvr>
                                        <p:cTn id="36" dur="1" fill="hold">
                                          <p:stCondLst>
                                            <p:cond delay="0"/>
                                          </p:stCondLst>
                                        </p:cTn>
                                        <p:tgtEl>
                                          <p:spTgt spid="614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61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6149"/>
                                        </p:tgtEl>
                                        <p:attrNameLst>
                                          <p:attrName>style.visibility</p:attrName>
                                        </p:attrNameLst>
                                      </p:cBhvr>
                                      <p:to>
                                        <p:strVal val="visible"/>
                                      </p:to>
                                    </p:set>
                                    <p:animEffect transition="in" filter="slide(fromTop)">
                                      <p:cBhvr>
                                        <p:cTn id="43" dur="2000"/>
                                        <p:tgtEl>
                                          <p:spTgt spid="614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1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6152"/>
                                        </p:tgtEl>
                                        <p:attrNameLst>
                                          <p:attrName>style.visibility</p:attrName>
                                        </p:attrNameLst>
                                      </p:cBhvr>
                                      <p:to>
                                        <p:strVal val="visible"/>
                                      </p:to>
                                    </p:set>
                                    <p:animEffect transition="in" filter="slide(fromBottom)">
                                      <p:cBhvr>
                                        <p:cTn id="52" dur="500"/>
                                        <p:tgtEl>
                                          <p:spTgt spid="6152"/>
                                        </p:tgtEl>
                                      </p:cBhvr>
                                    </p:animEffect>
                                  </p:child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6149"/>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6151"/>
                                        </p:tgtEl>
                                        <p:attrNameLst>
                                          <p:attrName>style.visibility</p:attrName>
                                        </p:attrNameLst>
                                      </p:cBhvr>
                                      <p:to>
                                        <p:strVal val="hidden"/>
                                      </p:to>
                                    </p:set>
                                  </p:childTnLst>
                                </p:cTn>
                              </p:par>
                            </p:childTnLst>
                          </p:cTn>
                        </p:par>
                        <p:par>
                          <p:cTn id="58" fill="hold">
                            <p:stCondLst>
                              <p:cond delay="500"/>
                            </p:stCondLst>
                            <p:childTnLst>
                              <p:par>
                                <p:cTn id="59" presetID="55" presetClass="entr" presetSubtype="0" fill="hold" nodeType="afterEffect">
                                  <p:stCondLst>
                                    <p:cond delay="0"/>
                                  </p:stCondLst>
                                  <p:childTnLst>
                                    <p:set>
                                      <p:cBhvr>
                                        <p:cTn id="60" dur="1" fill="hold">
                                          <p:stCondLst>
                                            <p:cond delay="0"/>
                                          </p:stCondLst>
                                        </p:cTn>
                                        <p:tgtEl>
                                          <p:spTgt spid="6165"/>
                                        </p:tgtEl>
                                        <p:attrNameLst>
                                          <p:attrName>style.visibility</p:attrName>
                                        </p:attrNameLst>
                                      </p:cBhvr>
                                      <p:to>
                                        <p:strVal val="visible"/>
                                      </p:to>
                                    </p:set>
                                    <p:anim calcmode="lin" valueType="num">
                                      <p:cBhvr>
                                        <p:cTn id="61" dur="1000" fill="hold"/>
                                        <p:tgtEl>
                                          <p:spTgt spid="6165"/>
                                        </p:tgtEl>
                                        <p:attrNameLst>
                                          <p:attrName>ppt_w</p:attrName>
                                        </p:attrNameLst>
                                      </p:cBhvr>
                                      <p:tavLst>
                                        <p:tav tm="0">
                                          <p:val>
                                            <p:strVal val="#ppt_w*0.70"/>
                                          </p:val>
                                        </p:tav>
                                        <p:tav tm="100000">
                                          <p:val>
                                            <p:strVal val="#ppt_w"/>
                                          </p:val>
                                        </p:tav>
                                      </p:tavLst>
                                    </p:anim>
                                    <p:anim calcmode="lin" valueType="num">
                                      <p:cBhvr>
                                        <p:cTn id="62" dur="1000" fill="hold"/>
                                        <p:tgtEl>
                                          <p:spTgt spid="6165"/>
                                        </p:tgtEl>
                                        <p:attrNameLst>
                                          <p:attrName>ppt_h</p:attrName>
                                        </p:attrNameLst>
                                      </p:cBhvr>
                                      <p:tavLst>
                                        <p:tav tm="0">
                                          <p:val>
                                            <p:strVal val="#ppt_h"/>
                                          </p:val>
                                        </p:tav>
                                        <p:tav tm="100000">
                                          <p:val>
                                            <p:strVal val="#ppt_h"/>
                                          </p:val>
                                        </p:tav>
                                      </p:tavLst>
                                    </p:anim>
                                    <p:animEffect transition="in" filter="fade">
                                      <p:cBhvr>
                                        <p:cTn id="63" dur="1000"/>
                                        <p:tgtEl>
                                          <p:spTgt spid="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4762" y="666768"/>
            <a:ext cx="9134475" cy="4476750"/>
          </a:xfrm>
          <a:prstGeom prst="rect">
            <a:avLst/>
          </a:prstGeom>
        </p:spPr>
      </p:pic>
      <p:sp>
        <p:nvSpPr>
          <p:cNvPr id="4" name="3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Öğrenci seçimi/T.C kimlik numarası girişi yapıldıktan sonra izlenecek işlem basamakları aynıdır. Bireysel çalışmalarda iki veya daha fazla konu üzerinde çalışılsa dahi bir tane ana konu girişi yapılır.</a:t>
            </a:r>
          </a:p>
        </p:txBody>
      </p:sp>
      <p:pic>
        <p:nvPicPr>
          <p:cNvPr id="5" name="4 Resim" descr="BÖLÜM-4.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4762" y="666768"/>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3357554" y="2857502"/>
            <a:ext cx="2771775" cy="104775"/>
          </a:xfrm>
          <a:prstGeom prst="rect">
            <a:avLst/>
          </a:prstGeom>
          <a:noFill/>
          <a:ln w="9525">
            <a:noFill/>
            <a:miter lim="800000"/>
            <a:headEnd/>
            <a:tailEnd/>
          </a:ln>
          <a:effectLst/>
        </p:spPr>
      </p:pic>
      <p:pic>
        <p:nvPicPr>
          <p:cNvPr id="7174" name="Picture 6"/>
          <p:cNvPicPr>
            <a:picLocks noChangeAspect="1" noChangeArrowheads="1"/>
          </p:cNvPicPr>
          <p:nvPr/>
        </p:nvPicPr>
        <p:blipFill>
          <a:blip r:embed="rId6"/>
          <a:srcRect/>
          <a:stretch>
            <a:fillRect/>
          </a:stretch>
        </p:blipFill>
        <p:spPr bwMode="auto">
          <a:xfrm>
            <a:off x="3357554" y="2957516"/>
            <a:ext cx="2771775" cy="114300"/>
          </a:xfrm>
          <a:prstGeom prst="rect">
            <a:avLst/>
          </a:prstGeom>
          <a:noFill/>
          <a:ln w="9525">
            <a:noFill/>
            <a:miter lim="800000"/>
            <a:headEnd/>
            <a:tailEnd/>
          </a:ln>
          <a:effectLst/>
        </p:spPr>
      </p:pic>
      <p:pic>
        <p:nvPicPr>
          <p:cNvPr id="7176" name="Picture 8"/>
          <p:cNvPicPr>
            <a:picLocks noChangeAspect="1" noChangeArrowheads="1"/>
          </p:cNvPicPr>
          <p:nvPr/>
        </p:nvPicPr>
        <p:blipFill>
          <a:blip r:embed="rId7"/>
          <a:srcRect/>
          <a:stretch>
            <a:fillRect/>
          </a:stretch>
        </p:blipFill>
        <p:spPr bwMode="auto">
          <a:xfrm>
            <a:off x="3357554" y="2643188"/>
            <a:ext cx="2762250" cy="104775"/>
          </a:xfrm>
          <a:prstGeom prst="rect">
            <a:avLst/>
          </a:prstGeom>
          <a:noFill/>
          <a:ln w="9525">
            <a:noFill/>
            <a:miter lim="800000"/>
            <a:headEnd/>
            <a:tailEnd/>
          </a:ln>
          <a:effectLst/>
        </p:spPr>
      </p:pic>
      <p:pic>
        <p:nvPicPr>
          <p:cNvPr id="7178" name="Picture 10"/>
          <p:cNvPicPr>
            <a:picLocks noChangeAspect="1" noChangeArrowheads="1"/>
          </p:cNvPicPr>
          <p:nvPr/>
        </p:nvPicPr>
        <p:blipFill>
          <a:blip r:embed="rId8"/>
          <a:srcRect/>
          <a:stretch>
            <a:fillRect/>
          </a:stretch>
        </p:blipFill>
        <p:spPr bwMode="auto">
          <a:xfrm>
            <a:off x="3357554" y="2762252"/>
            <a:ext cx="2771775" cy="95250"/>
          </a:xfrm>
          <a:prstGeom prst="rect">
            <a:avLst/>
          </a:prstGeom>
          <a:noFill/>
          <a:ln w="9525">
            <a:noFill/>
            <a:miter lim="800000"/>
            <a:headEnd/>
            <a:tailEnd/>
          </a:ln>
          <a:effectLst/>
        </p:spPr>
      </p:pic>
      <p:sp>
        <p:nvSpPr>
          <p:cNvPr id="9" name="8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Öğrenci İle Yapılan Bireysel Çalışmalarda Veri Girişi:  </a:t>
            </a:r>
            <a:r>
              <a:rPr lang="tr-TR" sz="1200" dirty="0" smtClean="0">
                <a:latin typeface="Arial Unicode MS" pitchFamily="34" charset="-128"/>
                <a:ea typeface="Arial Unicode MS" pitchFamily="34" charset="-128"/>
                <a:cs typeface="Arial Unicode MS" pitchFamily="34" charset="-128"/>
              </a:rPr>
              <a:t>Yapılan çalışmanın niteliğine göre önleyici ve gelişimsel hizmetler veya iyileştirici hizmetler seçenekleri tıklanır.</a:t>
            </a:r>
          </a:p>
        </p:txBody>
      </p:sp>
      <p:pic>
        <p:nvPicPr>
          <p:cNvPr id="10" name="9 Resim" descr="BÖLÜM-4.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childTnLst>
                                </p:cTn>
                              </p:par>
                            </p:childTnLst>
                          </p:cTn>
                        </p:par>
                        <p:par>
                          <p:cTn id="27" fill="hold">
                            <p:stCondLst>
                              <p:cond delay="0"/>
                            </p:stCondLst>
                            <p:childTnLst>
                              <p:par>
                                <p:cTn id="28" presetID="1" presetClass="exit" presetSubtype="0" fill="hold" nodeType="afterEffect">
                                  <p:stCondLst>
                                    <p:cond delay="0"/>
                                  </p:stCondLst>
                                  <p:childTnLst>
                                    <p:set>
                                      <p:cBhvr>
                                        <p:cTn id="29" dur="1" fill="hold">
                                          <p:stCondLst>
                                            <p:cond delay="0"/>
                                          </p:stCondLst>
                                        </p:cTn>
                                        <p:tgtEl>
                                          <p:spTgt spid="717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174"/>
                                        </p:tgtEl>
                                        <p:attrNameLst>
                                          <p:attrName>style.visibility</p:attrName>
                                        </p:attrNameLst>
                                      </p:cBhvr>
                                      <p:to>
                                        <p:strVal val="visible"/>
                                      </p:to>
                                    </p:set>
                                  </p:childTnLst>
                                </p:cTn>
                              </p:par>
                            </p:childTnLst>
                          </p:cTn>
                        </p:par>
                        <p:par>
                          <p:cTn id="34" fill="hold">
                            <p:stCondLst>
                              <p:cond delay="0"/>
                            </p:stCondLst>
                            <p:childTnLst>
                              <p:par>
                                <p:cTn id="35" presetID="1" presetClass="exit" presetSubtype="0" fill="hold" nodeType="afterEffect">
                                  <p:stCondLst>
                                    <p:cond delay="0"/>
                                  </p:stCondLst>
                                  <p:childTnLst>
                                    <p:set>
                                      <p:cBhvr>
                                        <p:cTn id="36" dur="1" fill="hold">
                                          <p:stCondLst>
                                            <p:cond delay="0"/>
                                          </p:stCondLst>
                                        </p:cTn>
                                        <p:tgtEl>
                                          <p:spTgt spid="717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176"/>
                                        </p:tgtEl>
                                        <p:attrNameLst>
                                          <p:attrName>style.visibility</p:attrName>
                                        </p:attrNameLst>
                                      </p:cBhvr>
                                      <p:to>
                                        <p:strVal val="visible"/>
                                      </p:to>
                                    </p:set>
                                  </p:childTnLst>
                                </p:cTn>
                              </p:par>
                            </p:childTnLst>
                          </p:cTn>
                        </p:par>
                        <p:par>
                          <p:cTn id="41" fill="hold">
                            <p:stCondLst>
                              <p:cond delay="0"/>
                            </p:stCondLst>
                            <p:childTnLst>
                              <p:par>
                                <p:cTn id="42" presetID="1" presetClass="exit" presetSubtype="0" fill="hold" nodeType="afterEffect">
                                  <p:stCondLst>
                                    <p:cond delay="0"/>
                                  </p:stCondLst>
                                  <p:childTnLst>
                                    <p:set>
                                      <p:cBhvr>
                                        <p:cTn id="43" dur="1" fill="hold">
                                          <p:stCondLst>
                                            <p:cond delay="0"/>
                                          </p:stCondLst>
                                        </p:cTn>
                                        <p:tgtEl>
                                          <p:spTgt spid="7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4762" y="666768"/>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4" name="Picture 6"/>
          <p:cNvPicPr>
            <a:picLocks noChangeAspect="1" noChangeArrowheads="1"/>
          </p:cNvPicPr>
          <p:nvPr/>
        </p:nvPicPr>
        <p:blipFill>
          <a:blip r:embed="rId5"/>
          <a:srcRect/>
          <a:stretch>
            <a:fillRect/>
          </a:stretch>
        </p:blipFill>
        <p:spPr bwMode="auto">
          <a:xfrm>
            <a:off x="3357554" y="2957516"/>
            <a:ext cx="2771775" cy="1143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3357554" y="2524125"/>
            <a:ext cx="1962150" cy="952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srcRect/>
          <a:stretch>
            <a:fillRect/>
          </a:stretch>
        </p:blipFill>
        <p:spPr bwMode="auto">
          <a:xfrm>
            <a:off x="3343286" y="2857502"/>
            <a:ext cx="2800350" cy="4381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a:srcRect/>
          <a:stretch>
            <a:fillRect/>
          </a:stretch>
        </p:blipFill>
        <p:spPr bwMode="auto">
          <a:xfrm>
            <a:off x="3357554" y="2976566"/>
            <a:ext cx="2781300" cy="95250"/>
          </a:xfrm>
          <a:prstGeom prst="rect">
            <a:avLst/>
          </a:prstGeom>
          <a:noFill/>
          <a:ln w="9525">
            <a:noFill/>
            <a:miter lim="800000"/>
            <a:headEnd/>
            <a:tailEnd/>
          </a:ln>
          <a:effectLst/>
        </p:spPr>
      </p:pic>
      <p:pic>
        <p:nvPicPr>
          <p:cNvPr id="1030" name="Picture 6"/>
          <p:cNvPicPr>
            <a:picLocks noChangeAspect="1" noChangeArrowheads="1"/>
          </p:cNvPicPr>
          <p:nvPr/>
        </p:nvPicPr>
        <p:blipFill>
          <a:blip r:embed="rId9"/>
          <a:srcRect/>
          <a:stretch>
            <a:fillRect/>
          </a:stretch>
        </p:blipFill>
        <p:spPr bwMode="auto">
          <a:xfrm>
            <a:off x="3357554" y="2714626"/>
            <a:ext cx="2476500" cy="104775"/>
          </a:xfrm>
          <a:prstGeom prst="rect">
            <a:avLst/>
          </a:prstGeom>
          <a:noFill/>
          <a:ln w="9525">
            <a:noFill/>
            <a:miter lim="800000"/>
            <a:headEnd/>
            <a:tailEnd/>
          </a:ln>
          <a:effectLst/>
        </p:spPr>
      </p:pic>
      <p:pic>
        <p:nvPicPr>
          <p:cNvPr id="1031" name="Picture 7"/>
          <p:cNvPicPr>
            <a:picLocks noChangeAspect="1" noChangeArrowheads="1"/>
          </p:cNvPicPr>
          <p:nvPr/>
        </p:nvPicPr>
        <p:blipFill>
          <a:blip r:embed="rId10"/>
          <a:srcRect/>
          <a:stretch>
            <a:fillRect/>
          </a:stretch>
        </p:blipFill>
        <p:spPr bwMode="auto">
          <a:xfrm>
            <a:off x="3343286" y="3071816"/>
            <a:ext cx="2800350" cy="438150"/>
          </a:xfrm>
          <a:prstGeom prst="rect">
            <a:avLst/>
          </a:prstGeom>
          <a:noFill/>
          <a:ln w="9525">
            <a:noFill/>
            <a:miter lim="800000"/>
            <a:headEnd/>
            <a:tailEnd/>
          </a:ln>
          <a:effectLst/>
        </p:spPr>
      </p:pic>
      <p:pic>
        <p:nvPicPr>
          <p:cNvPr id="1033" name="Picture 9"/>
          <p:cNvPicPr>
            <a:picLocks noChangeAspect="1" noChangeArrowheads="1"/>
          </p:cNvPicPr>
          <p:nvPr/>
        </p:nvPicPr>
        <p:blipFill>
          <a:blip r:embed="rId11"/>
          <a:srcRect/>
          <a:stretch>
            <a:fillRect/>
          </a:stretch>
        </p:blipFill>
        <p:spPr bwMode="auto">
          <a:xfrm>
            <a:off x="3357554" y="3181355"/>
            <a:ext cx="2781300" cy="104775"/>
          </a:xfrm>
          <a:prstGeom prst="rect">
            <a:avLst/>
          </a:prstGeom>
          <a:noFill/>
          <a:ln w="9525">
            <a:noFill/>
            <a:miter lim="800000"/>
            <a:headEnd/>
            <a:tailEnd/>
          </a:ln>
          <a:effectLst/>
        </p:spPr>
      </p:pic>
      <p:pic>
        <p:nvPicPr>
          <p:cNvPr id="1036" name="Picture 12"/>
          <p:cNvPicPr>
            <a:picLocks noChangeAspect="1" noChangeArrowheads="1"/>
          </p:cNvPicPr>
          <p:nvPr/>
        </p:nvPicPr>
        <p:blipFill>
          <a:blip r:embed="rId12"/>
          <a:srcRect/>
          <a:stretch>
            <a:fillRect/>
          </a:stretch>
        </p:blipFill>
        <p:spPr bwMode="auto">
          <a:xfrm>
            <a:off x="3357554" y="3286130"/>
            <a:ext cx="2771775" cy="85725"/>
          </a:xfrm>
          <a:prstGeom prst="rect">
            <a:avLst/>
          </a:prstGeom>
          <a:noFill/>
          <a:ln w="9525">
            <a:noFill/>
            <a:miter lim="800000"/>
            <a:headEnd/>
            <a:tailEnd/>
          </a:ln>
          <a:effectLst/>
        </p:spPr>
      </p:pic>
      <p:pic>
        <p:nvPicPr>
          <p:cNvPr id="1039" name="Picture 15"/>
          <p:cNvPicPr>
            <a:picLocks noChangeAspect="1" noChangeArrowheads="1"/>
          </p:cNvPicPr>
          <p:nvPr/>
        </p:nvPicPr>
        <p:blipFill>
          <a:blip r:embed="rId13"/>
          <a:srcRect/>
          <a:stretch>
            <a:fillRect/>
          </a:stretch>
        </p:blipFill>
        <p:spPr bwMode="auto">
          <a:xfrm>
            <a:off x="3357554" y="3386144"/>
            <a:ext cx="2781300" cy="114300"/>
          </a:xfrm>
          <a:prstGeom prst="rect">
            <a:avLst/>
          </a:prstGeom>
          <a:noFill/>
          <a:ln w="9525">
            <a:noFill/>
            <a:miter lim="800000"/>
            <a:headEnd/>
            <a:tailEnd/>
          </a:ln>
          <a:effectLst/>
        </p:spPr>
      </p:pic>
      <p:pic>
        <p:nvPicPr>
          <p:cNvPr id="1040" name="Picture 16"/>
          <p:cNvPicPr>
            <a:picLocks noChangeAspect="1" noChangeArrowheads="1"/>
          </p:cNvPicPr>
          <p:nvPr/>
        </p:nvPicPr>
        <p:blipFill>
          <a:blip r:embed="rId14"/>
          <a:srcRect/>
          <a:stretch>
            <a:fillRect/>
          </a:stretch>
        </p:blipFill>
        <p:spPr bwMode="auto">
          <a:xfrm>
            <a:off x="3357554" y="3071816"/>
            <a:ext cx="2771775" cy="104775"/>
          </a:xfrm>
          <a:prstGeom prst="rect">
            <a:avLst/>
          </a:prstGeom>
          <a:noFill/>
          <a:ln w="9525">
            <a:noFill/>
            <a:miter lim="800000"/>
            <a:headEnd/>
            <a:tailEnd/>
          </a:ln>
          <a:effectLst/>
        </p:spPr>
      </p:pic>
      <p:sp>
        <p:nvSpPr>
          <p:cNvPr id="15" name="14 Dikdörtgen"/>
          <p:cNvSpPr/>
          <p:nvPr/>
        </p:nvSpPr>
        <p:spPr>
          <a:xfrm>
            <a:off x="1000100" y="0"/>
            <a:ext cx="8143900" cy="646331"/>
          </a:xfrm>
          <a:prstGeom prst="rect">
            <a:avLst/>
          </a:prstGeom>
        </p:spPr>
        <p:txBody>
          <a:bodyPr wrap="square">
            <a:spAutoFit/>
          </a:bodyPr>
          <a:lstStyle/>
          <a:p>
            <a:pPr algn="just">
              <a:spcBef>
                <a:spcPct val="0"/>
              </a:spcBef>
              <a:buClr>
                <a:srgbClr val="FFFFFF"/>
              </a:buClr>
              <a:buNone/>
            </a:pPr>
            <a:r>
              <a:rPr lang="tr-TR" sz="1200" dirty="0" smtClean="0">
                <a:latin typeface="Arial Unicode MS" pitchFamily="34" charset="-128"/>
                <a:ea typeface="Arial Unicode MS" pitchFamily="34" charset="-128"/>
                <a:cs typeface="Arial Unicode MS" pitchFamily="34" charset="-128"/>
              </a:rPr>
              <a:t>Öğrenci ile yapılan çalışma bireysel görüşme ise girişler rehberlik hizmet türü alanından </a:t>
            </a:r>
            <a:r>
              <a:rPr lang="tr-TR" sz="1200" b="1" dirty="0" smtClean="0">
                <a:latin typeface="Arial Unicode MS" pitchFamily="34" charset="-128"/>
                <a:ea typeface="Arial Unicode MS" pitchFamily="34" charset="-128"/>
                <a:cs typeface="Arial Unicode MS" pitchFamily="34" charset="-128"/>
              </a:rPr>
              <a:t>“Önleyici ve Gelişimsel Hizmetler-Bilgi Verme” </a:t>
            </a:r>
            <a:r>
              <a:rPr lang="tr-TR" sz="1200" dirty="0" smtClean="0">
                <a:latin typeface="Arial Unicode MS" pitchFamily="34" charset="-128"/>
                <a:ea typeface="Arial Unicode MS" pitchFamily="34" charset="-128"/>
                <a:cs typeface="Arial Unicode MS" pitchFamily="34" charset="-128"/>
              </a:rPr>
              <a:t>(bireysel görüşme) çalışmaları seçeneği tıklanarak açılan listeden konu alanına ilişkin seçim yapılır. </a:t>
            </a:r>
            <a:endParaRPr lang="tr-TR" sz="1200" dirty="0" smtClean="0">
              <a:latin typeface="Arial Narrow" pitchFamily="34" charset="0"/>
              <a:cs typeface="Arial" charset="0"/>
            </a:endParaRPr>
          </a:p>
        </p:txBody>
      </p:sp>
      <p:pic>
        <p:nvPicPr>
          <p:cNvPr id="16" name="15 Resim" descr="BÖLÜM-4.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10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slide(fromBottom)">
                                      <p:cBhvr>
                                        <p:cTn id="27" dur="500"/>
                                        <p:tgtEl>
                                          <p:spTgt spid="1027"/>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17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slide(fromTop)">
                                      <p:cBhvr>
                                        <p:cTn id="37" dur="10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slide(fromBottom)">
                                      <p:cBhvr>
                                        <p:cTn id="46" dur="500"/>
                                        <p:tgtEl>
                                          <p:spTgt spid="1030"/>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02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0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1031"/>
                                        </p:tgtEl>
                                        <p:attrNameLst>
                                          <p:attrName>style.visibility</p:attrName>
                                        </p:attrNameLst>
                                      </p:cBhvr>
                                      <p:to>
                                        <p:strVal val="visible"/>
                                      </p:to>
                                    </p:set>
                                    <p:animEffect transition="in" filter="slide(fromTop)">
                                      <p:cBhvr>
                                        <p:cTn id="56" dur="1000"/>
                                        <p:tgtEl>
                                          <p:spTgt spid="103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103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039"/>
                                        </p:tgtEl>
                                        <p:attrNameLst>
                                          <p:attrName>style.visibility</p:attrName>
                                        </p:attrNameLst>
                                      </p:cBhvr>
                                      <p:to>
                                        <p:strVal val="visible"/>
                                      </p:to>
                                    </p:set>
                                  </p:childTnLst>
                                </p:cTn>
                              </p:par>
                            </p:childTnLst>
                          </p:cTn>
                        </p:par>
                        <p:par>
                          <p:cTn id="72" fill="hold">
                            <p:stCondLst>
                              <p:cond delay="0"/>
                            </p:stCondLst>
                            <p:childTnLst>
                              <p:par>
                                <p:cTn id="73" presetID="1" presetClass="exit" presetSubtype="0" fill="hold" nodeType="afterEffect">
                                  <p:stCondLst>
                                    <p:cond delay="0"/>
                                  </p:stCondLst>
                                  <p:childTnLst>
                                    <p:set>
                                      <p:cBhvr>
                                        <p:cTn id="74" dur="1" fill="hold">
                                          <p:stCondLst>
                                            <p:cond delay="0"/>
                                          </p:stCondLst>
                                        </p:cTn>
                                        <p:tgtEl>
                                          <p:spTgt spid="10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40"/>
                                        </p:tgtEl>
                                        <p:attrNameLst>
                                          <p:attrName>style.visibility</p:attrName>
                                        </p:attrNameLst>
                                      </p:cBhvr>
                                      <p:to>
                                        <p:strVal val="visible"/>
                                      </p:to>
                                    </p:set>
                                  </p:childTnLst>
                                </p:cTn>
                              </p:par>
                            </p:childTnLst>
                          </p:cTn>
                        </p:par>
                        <p:par>
                          <p:cTn id="79" fill="hold">
                            <p:stCondLst>
                              <p:cond delay="0"/>
                            </p:stCondLst>
                            <p:childTnLst>
                              <p:par>
                                <p:cTn id="80" presetID="1" presetClass="exit" presetSubtype="0" fill="hold" nodeType="afterEffect">
                                  <p:stCondLst>
                                    <p:cond delay="0"/>
                                  </p:stCondLst>
                                  <p:childTnLst>
                                    <p:set>
                                      <p:cBhvr>
                                        <p:cTn id="81" dur="1" fill="hold">
                                          <p:stCondLst>
                                            <p:cond delay="0"/>
                                          </p:stCondLst>
                                        </p:cTn>
                                        <p:tgtEl>
                                          <p:spTgt spid="10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4762" y="666768"/>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8" name="Picture 10"/>
          <p:cNvPicPr>
            <a:picLocks noChangeAspect="1" noChangeArrowheads="1"/>
          </p:cNvPicPr>
          <p:nvPr/>
        </p:nvPicPr>
        <p:blipFill>
          <a:blip r:embed="rId5"/>
          <a:srcRect/>
          <a:stretch>
            <a:fillRect/>
          </a:stretch>
        </p:blipFill>
        <p:spPr bwMode="auto">
          <a:xfrm>
            <a:off x="3357554" y="2762252"/>
            <a:ext cx="2771775" cy="952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6"/>
          <a:srcRect/>
          <a:stretch>
            <a:fillRect/>
          </a:stretch>
        </p:blipFill>
        <p:spPr bwMode="auto">
          <a:xfrm>
            <a:off x="3357554" y="2524125"/>
            <a:ext cx="1323975" cy="952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a:srcRect/>
          <a:stretch>
            <a:fillRect/>
          </a:stretch>
        </p:blipFill>
        <p:spPr bwMode="auto">
          <a:xfrm>
            <a:off x="3314711" y="2867029"/>
            <a:ext cx="2828925" cy="276225"/>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a:srcRect/>
          <a:stretch>
            <a:fillRect/>
          </a:stretch>
        </p:blipFill>
        <p:spPr bwMode="auto">
          <a:xfrm>
            <a:off x="3357554" y="2752727"/>
            <a:ext cx="2571750" cy="104775"/>
          </a:xfrm>
          <a:prstGeom prst="rect">
            <a:avLst/>
          </a:prstGeom>
          <a:noFill/>
          <a:ln w="9525">
            <a:noFill/>
            <a:miter lim="800000"/>
            <a:headEnd/>
            <a:tailEnd/>
          </a:ln>
          <a:effectLst/>
        </p:spPr>
      </p:pic>
      <p:pic>
        <p:nvPicPr>
          <p:cNvPr id="2056" name="Picture 8"/>
          <p:cNvPicPr>
            <a:picLocks noChangeAspect="1" noChangeArrowheads="1"/>
          </p:cNvPicPr>
          <p:nvPr/>
        </p:nvPicPr>
        <p:blipFill>
          <a:blip r:embed="rId9"/>
          <a:srcRect/>
          <a:stretch>
            <a:fillRect/>
          </a:stretch>
        </p:blipFill>
        <p:spPr bwMode="auto">
          <a:xfrm>
            <a:off x="3352811" y="3095631"/>
            <a:ext cx="2790825" cy="333375"/>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0"/>
          <a:srcRect/>
          <a:stretch>
            <a:fillRect/>
          </a:stretch>
        </p:blipFill>
        <p:spPr bwMode="auto">
          <a:xfrm>
            <a:off x="3357554" y="3214692"/>
            <a:ext cx="2771775" cy="95250"/>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1"/>
          <a:srcRect/>
          <a:stretch>
            <a:fillRect/>
          </a:stretch>
        </p:blipFill>
        <p:spPr bwMode="auto">
          <a:xfrm>
            <a:off x="3357554" y="3128967"/>
            <a:ext cx="2771775" cy="85725"/>
          </a:xfrm>
          <a:prstGeom prst="rect">
            <a:avLst/>
          </a:prstGeom>
          <a:noFill/>
          <a:ln w="9525">
            <a:noFill/>
            <a:miter lim="800000"/>
            <a:headEnd/>
            <a:tailEnd/>
          </a:ln>
          <a:effectLst/>
        </p:spPr>
      </p:pic>
      <p:pic>
        <p:nvPicPr>
          <p:cNvPr id="2063" name="Picture 15"/>
          <p:cNvPicPr>
            <a:picLocks noChangeAspect="1" noChangeArrowheads="1"/>
          </p:cNvPicPr>
          <p:nvPr/>
        </p:nvPicPr>
        <p:blipFill>
          <a:blip r:embed="rId12"/>
          <a:srcRect/>
          <a:stretch>
            <a:fillRect/>
          </a:stretch>
        </p:blipFill>
        <p:spPr bwMode="auto">
          <a:xfrm>
            <a:off x="3357554" y="3324231"/>
            <a:ext cx="2771775" cy="104775"/>
          </a:xfrm>
          <a:prstGeom prst="rect">
            <a:avLst/>
          </a:prstGeom>
          <a:noFill/>
          <a:ln w="9525">
            <a:noFill/>
            <a:miter lim="800000"/>
            <a:headEnd/>
            <a:tailEnd/>
          </a:ln>
          <a:effectLst/>
        </p:spPr>
      </p:pic>
      <p:pic>
        <p:nvPicPr>
          <p:cNvPr id="2067" name="Picture 19"/>
          <p:cNvPicPr>
            <a:picLocks noChangeAspect="1" noChangeArrowheads="1"/>
          </p:cNvPicPr>
          <p:nvPr/>
        </p:nvPicPr>
        <p:blipFill>
          <a:blip r:embed="rId13"/>
          <a:srcRect/>
          <a:stretch>
            <a:fillRect/>
          </a:stretch>
        </p:blipFill>
        <p:spPr bwMode="auto">
          <a:xfrm>
            <a:off x="3357554" y="3000378"/>
            <a:ext cx="2771775" cy="95250"/>
          </a:xfrm>
          <a:prstGeom prst="rect">
            <a:avLst/>
          </a:prstGeom>
          <a:noFill/>
          <a:ln w="9525">
            <a:noFill/>
            <a:miter lim="800000"/>
            <a:headEnd/>
            <a:tailEnd/>
          </a:ln>
          <a:effectLst/>
        </p:spPr>
      </p:pic>
      <p:sp>
        <p:nvSpPr>
          <p:cNvPr id="14" name="13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Veli ya da Öğretmen ile Yapılan Bireysel Çalışmalarda Veri Girişi:  </a:t>
            </a:r>
            <a:r>
              <a:rPr lang="tr-TR" sz="1200" dirty="0" smtClean="0">
                <a:latin typeface="Arial Unicode MS" pitchFamily="34" charset="-128"/>
                <a:ea typeface="Arial Unicode MS" pitchFamily="34" charset="-128"/>
                <a:cs typeface="Arial Unicode MS" pitchFamily="34" charset="-128"/>
              </a:rPr>
              <a:t>Destek Hizmetler seçeneği altında açılan Müşavirlik seçeneği tıklanır. Çalışma veli ile yapıldıysa Veliye Yönelik; öğretmen ile yapıldıysa Öğretmene Yönelik seçeneği tıklanır. Açılan listeden çalışma yapılan konu seçilir. </a:t>
            </a:r>
            <a:endParaRPr lang="tr-TR" sz="1200" dirty="0" smtClean="0">
              <a:latin typeface="Arial Narrow" pitchFamily="34" charset="0"/>
              <a:cs typeface="Arial" charset="0"/>
            </a:endParaRPr>
          </a:p>
        </p:txBody>
      </p:sp>
      <p:pic>
        <p:nvPicPr>
          <p:cNvPr id="15" name="14 Resim" descr="BÖLÜM-4.jpg"/>
          <p:cNvPicPr>
            <a:picLocks noChangeAspect="1"/>
          </p:cNvPicPr>
          <p:nvPr/>
        </p:nvPicPr>
        <p:blipFill>
          <a:blip r:embed="rId1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slide(fromBottom)">
                                      <p:cBhvr>
                                        <p:cTn id="27" dur="500"/>
                                        <p:tgtEl>
                                          <p:spTgt spid="2050"/>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1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slide(fromTop)">
                                      <p:cBhvr>
                                        <p:cTn id="37" dur="500"/>
                                        <p:tgtEl>
                                          <p:spTgt spid="205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6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2055"/>
                                        </p:tgtEl>
                                        <p:attrNameLst>
                                          <p:attrName>style.visibility</p:attrName>
                                        </p:attrNameLst>
                                      </p:cBhvr>
                                      <p:to>
                                        <p:strVal val="visible"/>
                                      </p:to>
                                    </p:set>
                                    <p:animEffect transition="in" filter="slide(fromBottom)">
                                      <p:cBhvr>
                                        <p:cTn id="46" dur="500"/>
                                        <p:tgtEl>
                                          <p:spTgt spid="2055"/>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2052"/>
                                        </p:tgtEl>
                                        <p:attrNameLst>
                                          <p:attrName>style.visibility</p:attrName>
                                        </p:attrNameLst>
                                      </p:cBhvr>
                                      <p:to>
                                        <p:strVal val="hidden"/>
                                      </p:to>
                                    </p:set>
                                  </p:childTnLst>
                                </p:cTn>
                              </p:par>
                            </p:childTnLst>
                          </p:cTn>
                        </p:par>
                        <p:par>
                          <p:cTn id="50" fill="hold">
                            <p:stCondLst>
                              <p:cond delay="500"/>
                            </p:stCondLst>
                            <p:childTnLst>
                              <p:par>
                                <p:cTn id="51" presetID="1" presetClass="exit" presetSubtype="0" fill="hold" nodeType="afterEffect">
                                  <p:stCondLst>
                                    <p:cond delay="0"/>
                                  </p:stCondLst>
                                  <p:childTnLst>
                                    <p:set>
                                      <p:cBhvr>
                                        <p:cTn id="52" dur="1" fill="hold">
                                          <p:stCondLst>
                                            <p:cond delay="0"/>
                                          </p:stCondLst>
                                        </p:cTn>
                                        <p:tgtEl>
                                          <p:spTgt spid="206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2" presetClass="entr" presetSubtype="1" fill="hold" nodeType="clickEffect">
                                  <p:stCondLst>
                                    <p:cond delay="0"/>
                                  </p:stCondLst>
                                  <p:childTnLst>
                                    <p:set>
                                      <p:cBhvr>
                                        <p:cTn id="56" dur="1" fill="hold">
                                          <p:stCondLst>
                                            <p:cond delay="0"/>
                                          </p:stCondLst>
                                        </p:cTn>
                                        <p:tgtEl>
                                          <p:spTgt spid="2056"/>
                                        </p:tgtEl>
                                        <p:attrNameLst>
                                          <p:attrName>style.visibility</p:attrName>
                                        </p:attrNameLst>
                                      </p:cBhvr>
                                      <p:to>
                                        <p:strVal val="visible"/>
                                      </p:to>
                                    </p:set>
                                    <p:animEffect transition="in" filter="slide(fromTop)">
                                      <p:cBhvr>
                                        <p:cTn id="57" dur="1000"/>
                                        <p:tgtEl>
                                          <p:spTgt spid="205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05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63"/>
                                        </p:tgtEl>
                                        <p:attrNameLst>
                                          <p:attrName>style.visibility</p:attrName>
                                        </p:attrNameLst>
                                      </p:cBhvr>
                                      <p:to>
                                        <p:strVal val="visible"/>
                                      </p:to>
                                    </p:set>
                                  </p:childTnLst>
                                </p:cTn>
                              </p:par>
                            </p:childTnLst>
                          </p:cTn>
                        </p:par>
                        <p:par>
                          <p:cTn id="66" fill="hold">
                            <p:stCondLst>
                              <p:cond delay="0"/>
                            </p:stCondLst>
                            <p:childTnLst>
                              <p:par>
                                <p:cTn id="67" presetID="1" presetClass="exit" presetSubtype="0" fill="hold" nodeType="afterEffect">
                                  <p:stCondLst>
                                    <p:cond delay="0"/>
                                  </p:stCondLst>
                                  <p:childTnLst>
                                    <p:set>
                                      <p:cBhvr>
                                        <p:cTn id="68" dur="1" fill="hold">
                                          <p:stCondLst>
                                            <p:cond delay="0"/>
                                          </p:stCondLst>
                                        </p:cTn>
                                        <p:tgtEl>
                                          <p:spTgt spid="205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62"/>
                                        </p:tgtEl>
                                        <p:attrNameLst>
                                          <p:attrName>style.visibility</p:attrName>
                                        </p:attrNameLst>
                                      </p:cBhvr>
                                      <p:to>
                                        <p:strVal val="visible"/>
                                      </p:to>
                                    </p:set>
                                  </p:childTnLst>
                                </p:cTn>
                              </p:par>
                            </p:childTnLst>
                          </p:cTn>
                        </p:par>
                        <p:par>
                          <p:cTn id="73" fill="hold">
                            <p:stCondLst>
                              <p:cond delay="0"/>
                            </p:stCondLst>
                            <p:childTnLst>
                              <p:par>
                                <p:cTn id="74" presetID="1" presetClass="exit" presetSubtype="0" fill="hold" nodeType="afterEffect">
                                  <p:stCondLst>
                                    <p:cond delay="0"/>
                                  </p:stCondLst>
                                  <p:childTnLst>
                                    <p:set>
                                      <p:cBhvr>
                                        <p:cTn id="75" dur="1" fill="hold">
                                          <p:stCondLst>
                                            <p:cond delay="0"/>
                                          </p:stCondLst>
                                        </p:cTn>
                                        <p:tgtEl>
                                          <p:spTgt spid="20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0" y="666750"/>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3357554" y="2857502"/>
            <a:ext cx="2771775" cy="104775"/>
          </a:xfrm>
          <a:prstGeom prst="rect">
            <a:avLst/>
          </a:prstGeom>
          <a:noFill/>
          <a:ln w="9525">
            <a:noFill/>
            <a:miter lim="800000"/>
            <a:headEnd/>
            <a:tailEnd/>
          </a:ln>
          <a:effectLst/>
        </p:spPr>
      </p:pic>
      <p:pic>
        <p:nvPicPr>
          <p:cNvPr id="3074" name="Picture 2"/>
          <p:cNvPicPr>
            <a:picLocks noChangeAspect="1" noChangeArrowheads="1"/>
          </p:cNvPicPr>
          <p:nvPr/>
        </p:nvPicPr>
        <p:blipFill>
          <a:blip r:embed="rId6"/>
          <a:srcRect/>
          <a:stretch>
            <a:fillRect/>
          </a:stretch>
        </p:blipFill>
        <p:spPr bwMode="auto">
          <a:xfrm>
            <a:off x="3371852" y="2519363"/>
            <a:ext cx="1485900" cy="1047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7"/>
          <a:srcRect/>
          <a:stretch>
            <a:fillRect/>
          </a:stretch>
        </p:blipFill>
        <p:spPr bwMode="auto">
          <a:xfrm>
            <a:off x="3352811" y="2857502"/>
            <a:ext cx="2790825" cy="4476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8"/>
          <a:srcRect/>
          <a:stretch>
            <a:fillRect/>
          </a:stretch>
        </p:blipFill>
        <p:spPr bwMode="auto">
          <a:xfrm>
            <a:off x="3357554" y="3071816"/>
            <a:ext cx="2781300" cy="1047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9"/>
          <a:srcRect/>
          <a:stretch>
            <a:fillRect/>
          </a:stretch>
        </p:blipFill>
        <p:spPr bwMode="auto">
          <a:xfrm>
            <a:off x="3357554" y="2743202"/>
            <a:ext cx="2143125" cy="1143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10"/>
          <a:srcRect/>
          <a:stretch>
            <a:fillRect/>
          </a:stretch>
        </p:blipFill>
        <p:spPr bwMode="auto">
          <a:xfrm>
            <a:off x="3352811" y="3071816"/>
            <a:ext cx="2790825" cy="438150"/>
          </a:xfrm>
          <a:prstGeom prst="rect">
            <a:avLst/>
          </a:prstGeom>
          <a:noFill/>
          <a:ln w="9525">
            <a:noFill/>
            <a:miter lim="800000"/>
            <a:headEnd/>
            <a:tailEnd/>
          </a:ln>
          <a:effectLst/>
        </p:spPr>
      </p:pic>
      <p:pic>
        <p:nvPicPr>
          <p:cNvPr id="3079" name="Picture 7"/>
          <p:cNvPicPr>
            <a:picLocks noChangeAspect="1" noChangeArrowheads="1"/>
          </p:cNvPicPr>
          <p:nvPr/>
        </p:nvPicPr>
        <p:blipFill>
          <a:blip r:embed="rId11"/>
          <a:srcRect/>
          <a:stretch>
            <a:fillRect/>
          </a:stretch>
        </p:blipFill>
        <p:spPr bwMode="auto">
          <a:xfrm>
            <a:off x="3357554" y="3190880"/>
            <a:ext cx="2771775" cy="95250"/>
          </a:xfrm>
          <a:prstGeom prst="rect">
            <a:avLst/>
          </a:prstGeom>
          <a:noFill/>
          <a:ln w="9525">
            <a:noFill/>
            <a:miter lim="800000"/>
            <a:headEnd/>
            <a:tailEnd/>
          </a:ln>
          <a:effectLst/>
        </p:spPr>
      </p:pic>
      <p:pic>
        <p:nvPicPr>
          <p:cNvPr id="3080" name="Picture 8"/>
          <p:cNvPicPr>
            <a:picLocks noChangeAspect="1" noChangeArrowheads="1"/>
          </p:cNvPicPr>
          <p:nvPr/>
        </p:nvPicPr>
        <p:blipFill>
          <a:blip r:embed="rId12"/>
          <a:srcRect/>
          <a:stretch>
            <a:fillRect/>
          </a:stretch>
        </p:blipFill>
        <p:spPr bwMode="auto">
          <a:xfrm>
            <a:off x="3357554" y="3286130"/>
            <a:ext cx="2771775" cy="95250"/>
          </a:xfrm>
          <a:prstGeom prst="rect">
            <a:avLst/>
          </a:prstGeom>
          <a:noFill/>
          <a:ln w="9525">
            <a:noFill/>
            <a:miter lim="800000"/>
            <a:headEnd/>
            <a:tailEnd/>
          </a:ln>
          <a:effectLst/>
        </p:spPr>
      </p:pic>
      <p:pic>
        <p:nvPicPr>
          <p:cNvPr id="3085" name="Picture 13"/>
          <p:cNvPicPr>
            <a:picLocks noChangeAspect="1" noChangeArrowheads="1"/>
          </p:cNvPicPr>
          <p:nvPr/>
        </p:nvPicPr>
        <p:blipFill>
          <a:blip r:embed="rId13"/>
          <a:srcRect/>
          <a:stretch>
            <a:fillRect/>
          </a:stretch>
        </p:blipFill>
        <p:spPr bwMode="auto">
          <a:xfrm>
            <a:off x="3357554" y="3405194"/>
            <a:ext cx="2771775" cy="95250"/>
          </a:xfrm>
          <a:prstGeom prst="rect">
            <a:avLst/>
          </a:prstGeom>
          <a:noFill/>
          <a:ln w="9525">
            <a:noFill/>
            <a:miter lim="800000"/>
            <a:headEnd/>
            <a:tailEnd/>
          </a:ln>
          <a:effectLst/>
        </p:spPr>
      </p:pic>
      <p:pic>
        <p:nvPicPr>
          <p:cNvPr id="3088" name="Picture 16"/>
          <p:cNvPicPr>
            <a:picLocks noChangeAspect="1" noChangeArrowheads="1"/>
          </p:cNvPicPr>
          <p:nvPr/>
        </p:nvPicPr>
        <p:blipFill>
          <a:blip r:embed="rId14"/>
          <a:srcRect/>
          <a:stretch>
            <a:fillRect/>
          </a:stretch>
        </p:blipFill>
        <p:spPr bwMode="auto">
          <a:xfrm>
            <a:off x="3357554" y="3071816"/>
            <a:ext cx="2771775" cy="104775"/>
          </a:xfrm>
          <a:prstGeom prst="rect">
            <a:avLst/>
          </a:prstGeom>
          <a:noFill/>
          <a:ln w="9525">
            <a:noFill/>
            <a:miter lim="800000"/>
            <a:headEnd/>
            <a:tailEnd/>
          </a:ln>
          <a:effectLst/>
        </p:spPr>
      </p:pic>
      <p:sp>
        <p:nvSpPr>
          <p:cNvPr id="16" name="15 Metin kutusu"/>
          <p:cNvSpPr txBox="1"/>
          <p:nvPr/>
        </p:nvSpPr>
        <p:spPr>
          <a:xfrm>
            <a:off x="2143108" y="4497169"/>
            <a:ext cx="7000892" cy="646331"/>
          </a:xfrm>
          <a:prstGeom prst="rect">
            <a:avLst/>
          </a:prstGeom>
          <a:noFill/>
        </p:spPr>
        <p:txBody>
          <a:bodyPr wrap="square" rtlCol="0">
            <a:spAutoFit/>
          </a:bodyPr>
          <a:lstStyle/>
          <a:p>
            <a:pPr algn="just"/>
            <a:r>
              <a:rPr lang="tr-TR" sz="1200" b="1" dirty="0" smtClean="0">
                <a:solidFill>
                  <a:srgbClr val="FF0000"/>
                </a:solidFill>
                <a:latin typeface="Arial Unicode MS" pitchFamily="34" charset="-128"/>
                <a:ea typeface="Arial Unicode MS" pitchFamily="34" charset="-128"/>
                <a:cs typeface="Arial Unicode MS" pitchFamily="34" charset="-128"/>
              </a:rPr>
              <a:t>ÖNEMLİ: </a:t>
            </a:r>
            <a:r>
              <a:rPr lang="tr-TR" sz="1200" dirty="0" smtClean="0">
                <a:latin typeface="Arial Unicode MS" pitchFamily="34" charset="-128"/>
                <a:ea typeface="Arial Unicode MS" pitchFamily="34" charset="-128"/>
                <a:cs typeface="Arial Unicode MS" pitchFamily="34" charset="-128"/>
              </a:rPr>
              <a:t>Rehberlik öğretmeni olmayan okullarda bu üç alan ile ilgili durumların Rehberlik ve Araştırma Merkezine bildirilmesi gerekmektedir. Bu verilerin girişi Rehberlik ve Araştırma Merkezi personeli tarafından yapılacaktır.</a:t>
            </a:r>
          </a:p>
        </p:txBody>
      </p:sp>
      <p:sp>
        <p:nvSpPr>
          <p:cNvPr id="17" name="16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İyileştirici Hizmetler Alanındaki Psikososyal Müdahale Çalışmalarda Veri Girişi: </a:t>
            </a:r>
            <a:r>
              <a:rPr lang="tr-TR" sz="1200" dirty="0" smtClean="0">
                <a:latin typeface="Arial Unicode MS" pitchFamily="34" charset="-128"/>
                <a:ea typeface="Arial Unicode MS" pitchFamily="34" charset="-128"/>
                <a:cs typeface="Arial Unicode MS" pitchFamily="34" charset="-128"/>
              </a:rPr>
              <a:t>Psikososyal müdahale çalışmaları altında üç başlığa yer verilmiştir. Bunlar bildirim yükümlülüğü, intihar, koruyucu ve destekleyici tedbir çalışmalarıdır. </a:t>
            </a:r>
            <a:endParaRPr lang="tr-TR" sz="1200" dirty="0" smtClean="0">
              <a:latin typeface="Arial Narrow" pitchFamily="34" charset="0"/>
              <a:cs typeface="Arial" charset="0"/>
            </a:endParaRPr>
          </a:p>
        </p:txBody>
      </p:sp>
      <p:pic>
        <p:nvPicPr>
          <p:cNvPr id="18" name="17 Resim" descr="BÖLÜM-4.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10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slide(fromBottom)">
                                      <p:cBhvr>
                                        <p:cTn id="27" dur="500"/>
                                        <p:tgtEl>
                                          <p:spTgt spid="3074"/>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3075"/>
                                        </p:tgtEl>
                                        <p:attrNameLst>
                                          <p:attrName>style.visibility</p:attrName>
                                        </p:attrNameLst>
                                      </p:cBhvr>
                                      <p:to>
                                        <p:strVal val="visible"/>
                                      </p:to>
                                    </p:set>
                                    <p:animEffect transition="in" filter="slide(fromTop)">
                                      <p:cBhvr>
                                        <p:cTn id="37" dur="1000"/>
                                        <p:tgtEl>
                                          <p:spTgt spid="307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07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3077"/>
                                        </p:tgtEl>
                                        <p:attrNameLst>
                                          <p:attrName>style.visibility</p:attrName>
                                        </p:attrNameLst>
                                      </p:cBhvr>
                                      <p:to>
                                        <p:strVal val="visible"/>
                                      </p:to>
                                    </p:set>
                                    <p:animEffect transition="in" filter="slide(fromBottom)">
                                      <p:cBhvr>
                                        <p:cTn id="46" dur="500"/>
                                        <p:tgtEl>
                                          <p:spTgt spid="3077"/>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3075"/>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07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3078"/>
                                        </p:tgtEl>
                                        <p:attrNameLst>
                                          <p:attrName>style.visibility</p:attrName>
                                        </p:attrNameLst>
                                      </p:cBhvr>
                                      <p:to>
                                        <p:strVal val="visible"/>
                                      </p:to>
                                    </p:set>
                                    <p:animEffect transition="in" filter="slide(fromTop)">
                                      <p:cBhvr>
                                        <p:cTn id="56" dur="1000"/>
                                        <p:tgtEl>
                                          <p:spTgt spid="307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80"/>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307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085"/>
                                        </p:tgtEl>
                                        <p:attrNameLst>
                                          <p:attrName>style.visibility</p:attrName>
                                        </p:attrNameLst>
                                      </p:cBhvr>
                                      <p:to>
                                        <p:strVal val="visible"/>
                                      </p:to>
                                    </p:set>
                                  </p:childTnLst>
                                </p:cTn>
                              </p:par>
                            </p:childTnLst>
                          </p:cTn>
                        </p:par>
                        <p:par>
                          <p:cTn id="72" fill="hold">
                            <p:stCondLst>
                              <p:cond delay="0"/>
                            </p:stCondLst>
                            <p:childTnLst>
                              <p:par>
                                <p:cTn id="73" presetID="1" presetClass="exit" presetSubtype="0" fill="hold" nodeType="afterEffect">
                                  <p:stCondLst>
                                    <p:cond delay="0"/>
                                  </p:stCondLst>
                                  <p:childTnLst>
                                    <p:set>
                                      <p:cBhvr>
                                        <p:cTn id="74" dur="1" fill="hold">
                                          <p:stCondLst>
                                            <p:cond delay="0"/>
                                          </p:stCondLst>
                                        </p:cTn>
                                        <p:tgtEl>
                                          <p:spTgt spid="308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88"/>
                                        </p:tgtEl>
                                        <p:attrNameLst>
                                          <p:attrName>style.visibility</p:attrName>
                                        </p:attrNameLst>
                                      </p:cBhvr>
                                      <p:to>
                                        <p:strVal val="visible"/>
                                      </p:to>
                                    </p:set>
                                  </p:childTnLst>
                                </p:cTn>
                              </p:par>
                            </p:childTnLst>
                          </p:cTn>
                        </p:par>
                        <p:par>
                          <p:cTn id="79" fill="hold">
                            <p:stCondLst>
                              <p:cond delay="0"/>
                            </p:stCondLst>
                            <p:childTnLst>
                              <p:par>
                                <p:cTn id="80" presetID="1" presetClass="exit" presetSubtype="0" fill="hold" nodeType="afterEffect">
                                  <p:stCondLst>
                                    <p:cond delay="0"/>
                                  </p:stCondLst>
                                  <p:childTnLst>
                                    <p:set>
                                      <p:cBhvr>
                                        <p:cTn id="81" dur="1" fill="hold">
                                          <p:stCondLst>
                                            <p:cond delay="0"/>
                                          </p:stCondLst>
                                        </p:cTn>
                                        <p:tgtEl>
                                          <p:spTgt spid="308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7" presetClass="entr" presetSubtype="0" fill="hold" nodeType="clickEffect">
                                  <p:stCondLst>
                                    <p:cond delay="0"/>
                                  </p:stCondLst>
                                  <p:iterate type="lt">
                                    <p:tmPct val="50000"/>
                                  </p:iterate>
                                  <p:childTnLst>
                                    <p:set>
                                      <p:cBhvr>
                                        <p:cTn id="85" dur="1" fill="hold">
                                          <p:stCondLst>
                                            <p:cond delay="0"/>
                                          </p:stCondLst>
                                        </p:cTn>
                                        <p:tgtEl>
                                          <p:spTgt spid="16">
                                            <p:txEl>
                                              <p:pRg st="0" end="0"/>
                                            </p:txEl>
                                          </p:spTgt>
                                        </p:tgtEl>
                                        <p:attrNameLst>
                                          <p:attrName>style.visibility</p:attrName>
                                        </p:attrNameLst>
                                      </p:cBhvr>
                                      <p:to>
                                        <p:strVal val="visible"/>
                                      </p:to>
                                    </p:set>
                                    <p:anim calcmode="discrete" valueType="clr">
                                      <p:cBhvr override="childStyle">
                                        <p:cTn id="86" dur="80"/>
                                        <p:tgtEl>
                                          <p:spTgt spid="16">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87" dur="80"/>
                                        <p:tgtEl>
                                          <p:spTgt spid="16">
                                            <p:txEl>
                                              <p:pRg st="0" end="0"/>
                                            </p:txEl>
                                          </p:spTgt>
                                        </p:tgtEl>
                                        <p:attrNameLst>
                                          <p:attrName>fillcolor</p:attrName>
                                        </p:attrNameLst>
                                      </p:cBhvr>
                                      <p:tavLst>
                                        <p:tav tm="0">
                                          <p:val>
                                            <p:clrVal>
                                              <a:schemeClr val="accent2"/>
                                            </p:clrVal>
                                          </p:val>
                                        </p:tav>
                                        <p:tav tm="50000">
                                          <p:val>
                                            <p:clrVal>
                                              <a:schemeClr val="hlink"/>
                                            </p:clrVal>
                                          </p:val>
                                        </p:tav>
                                      </p:tavLst>
                                    </p:anim>
                                    <p:set>
                                      <p:cBhvr>
                                        <p:cTn id="88" dur="80"/>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0" y="666750"/>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3357554" y="2857502"/>
            <a:ext cx="2771775" cy="104775"/>
          </a:xfrm>
          <a:prstGeom prst="rect">
            <a:avLst/>
          </a:prstGeom>
          <a:noFill/>
          <a:ln w="9525">
            <a:noFill/>
            <a:miter lim="800000"/>
            <a:headEnd/>
            <a:tailEnd/>
          </a:ln>
          <a:effectLst/>
        </p:spPr>
      </p:pic>
      <p:pic>
        <p:nvPicPr>
          <p:cNvPr id="3074" name="Picture 2"/>
          <p:cNvPicPr>
            <a:picLocks noChangeAspect="1" noChangeArrowheads="1"/>
          </p:cNvPicPr>
          <p:nvPr/>
        </p:nvPicPr>
        <p:blipFill>
          <a:blip r:embed="rId6"/>
          <a:srcRect/>
          <a:stretch>
            <a:fillRect/>
          </a:stretch>
        </p:blipFill>
        <p:spPr bwMode="auto">
          <a:xfrm>
            <a:off x="3371852" y="2519363"/>
            <a:ext cx="1485900" cy="1047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7"/>
          <a:srcRect/>
          <a:stretch>
            <a:fillRect/>
          </a:stretch>
        </p:blipFill>
        <p:spPr bwMode="auto">
          <a:xfrm>
            <a:off x="3352811" y="2857502"/>
            <a:ext cx="2790825" cy="4476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8"/>
          <a:srcRect/>
          <a:stretch>
            <a:fillRect/>
          </a:stretch>
        </p:blipFill>
        <p:spPr bwMode="auto">
          <a:xfrm>
            <a:off x="3357554" y="3071816"/>
            <a:ext cx="2781300" cy="1047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9"/>
          <a:srcRect/>
          <a:stretch>
            <a:fillRect/>
          </a:stretch>
        </p:blipFill>
        <p:spPr bwMode="auto">
          <a:xfrm>
            <a:off x="3357554" y="2743202"/>
            <a:ext cx="2143125" cy="1143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10"/>
          <a:srcRect/>
          <a:stretch>
            <a:fillRect/>
          </a:stretch>
        </p:blipFill>
        <p:spPr bwMode="auto">
          <a:xfrm>
            <a:off x="3352811" y="3071816"/>
            <a:ext cx="2790825" cy="438150"/>
          </a:xfrm>
          <a:prstGeom prst="rect">
            <a:avLst/>
          </a:prstGeom>
          <a:noFill/>
          <a:ln w="9525">
            <a:noFill/>
            <a:miter lim="800000"/>
            <a:headEnd/>
            <a:tailEnd/>
          </a:ln>
          <a:effectLst/>
        </p:spPr>
      </p:pic>
      <p:pic>
        <p:nvPicPr>
          <p:cNvPr id="3079" name="Picture 7"/>
          <p:cNvPicPr>
            <a:picLocks noChangeAspect="1" noChangeArrowheads="1"/>
          </p:cNvPicPr>
          <p:nvPr/>
        </p:nvPicPr>
        <p:blipFill>
          <a:blip r:embed="rId11"/>
          <a:srcRect/>
          <a:stretch>
            <a:fillRect/>
          </a:stretch>
        </p:blipFill>
        <p:spPr bwMode="auto">
          <a:xfrm>
            <a:off x="3357554" y="3190880"/>
            <a:ext cx="2771775" cy="952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2"/>
          <a:srcRect/>
          <a:stretch>
            <a:fillRect/>
          </a:stretch>
        </p:blipFill>
        <p:spPr bwMode="auto">
          <a:xfrm>
            <a:off x="3357554" y="2928940"/>
            <a:ext cx="1524000" cy="1047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13"/>
          <a:srcRect/>
          <a:stretch>
            <a:fillRect/>
          </a:stretch>
        </p:blipFill>
        <p:spPr bwMode="auto">
          <a:xfrm>
            <a:off x="3352811" y="3286130"/>
            <a:ext cx="2790825" cy="1381125"/>
          </a:xfrm>
          <a:prstGeom prst="rect">
            <a:avLst/>
          </a:prstGeom>
          <a:noFill/>
          <a:ln w="9525">
            <a:noFill/>
            <a:miter lim="800000"/>
            <a:headEnd/>
            <a:tailEnd/>
          </a:ln>
          <a:effectLst/>
        </p:spPr>
      </p:pic>
      <p:sp>
        <p:nvSpPr>
          <p:cNvPr id="14" name="13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(İPbB) Bildirim Yükümlülüğü: </a:t>
            </a:r>
            <a:r>
              <a:rPr lang="tr-TR" sz="1200" dirty="0" smtClean="0">
                <a:latin typeface="Arial Unicode MS" pitchFamily="34" charset="-128"/>
                <a:ea typeface="Arial Unicode MS" pitchFamily="34" charset="-128"/>
                <a:cs typeface="Arial Unicode MS" pitchFamily="34" charset="-128"/>
              </a:rPr>
              <a:t>Cinsel, duygusal ya da fiziksel açıdan ihmal ve istismar edilen; eğitim, ekonomik ya da sağlık yönünden ihmal edilen; madde kullanan/bulunduran/satan öğrencilere yardım sunmak amacı ile yetkili kişi ya da kurumlara yapılan bildirim işlemidir. </a:t>
            </a:r>
            <a:endParaRPr lang="tr-TR" sz="1200" dirty="0" smtClean="0">
              <a:latin typeface="Arial Narrow" pitchFamily="34" charset="0"/>
              <a:cs typeface="Arial" charset="0"/>
            </a:endParaRPr>
          </a:p>
        </p:txBody>
      </p:sp>
      <p:pic>
        <p:nvPicPr>
          <p:cNvPr id="15" name="14 Resim" descr="BÖLÜM-4.jpg"/>
          <p:cNvPicPr>
            <a:picLocks noChangeAspect="1"/>
          </p:cNvPicPr>
          <p:nvPr/>
        </p:nvPicPr>
        <p:blipFill>
          <a:blip r:embed="rId1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slide(fromBottom)">
                                      <p:cBhvr>
                                        <p:cTn id="27" dur="500"/>
                                        <p:tgtEl>
                                          <p:spTgt spid="3074"/>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3075"/>
                                        </p:tgtEl>
                                        <p:attrNameLst>
                                          <p:attrName>style.visibility</p:attrName>
                                        </p:attrNameLst>
                                      </p:cBhvr>
                                      <p:to>
                                        <p:strVal val="visible"/>
                                      </p:to>
                                    </p:set>
                                    <p:animEffect transition="in" filter="slide(fromTop)">
                                      <p:cBhvr>
                                        <p:cTn id="37" dur="1000"/>
                                        <p:tgtEl>
                                          <p:spTgt spid="307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07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3077"/>
                                        </p:tgtEl>
                                        <p:attrNameLst>
                                          <p:attrName>style.visibility</p:attrName>
                                        </p:attrNameLst>
                                      </p:cBhvr>
                                      <p:to>
                                        <p:strVal val="visible"/>
                                      </p:to>
                                    </p:set>
                                    <p:animEffect transition="in" filter="slide(fromBottom)">
                                      <p:cBhvr>
                                        <p:cTn id="46" dur="500"/>
                                        <p:tgtEl>
                                          <p:spTgt spid="3077"/>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3075"/>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07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3078"/>
                                        </p:tgtEl>
                                        <p:attrNameLst>
                                          <p:attrName>style.visibility</p:attrName>
                                        </p:attrNameLst>
                                      </p:cBhvr>
                                      <p:to>
                                        <p:strVal val="visible"/>
                                      </p:to>
                                    </p:set>
                                    <p:animEffect transition="in" filter="slide(fromTop)">
                                      <p:cBhvr>
                                        <p:cTn id="56" dur="1000"/>
                                        <p:tgtEl>
                                          <p:spTgt spid="307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1026"/>
                                        </p:tgtEl>
                                        <p:attrNameLst>
                                          <p:attrName>style.visibility</p:attrName>
                                        </p:attrNameLst>
                                      </p:cBhvr>
                                      <p:to>
                                        <p:strVal val="visible"/>
                                      </p:to>
                                    </p:set>
                                    <p:animEffect transition="in" filter="slide(fromBottom)">
                                      <p:cBhvr>
                                        <p:cTn id="65" dur="500"/>
                                        <p:tgtEl>
                                          <p:spTgt spid="1026"/>
                                        </p:tgtEl>
                                      </p:cBhvr>
                                    </p:animEffect>
                                  </p:childTnLst>
                                </p:cTn>
                              </p:par>
                            </p:childTnLst>
                          </p:cTn>
                        </p:par>
                        <p:par>
                          <p:cTn id="66" fill="hold">
                            <p:stCondLst>
                              <p:cond delay="500"/>
                            </p:stCondLst>
                            <p:childTnLst>
                              <p:par>
                                <p:cTn id="67" presetID="1" presetClass="exit" presetSubtype="0" fill="hold" nodeType="afterEffect">
                                  <p:stCondLst>
                                    <p:cond delay="0"/>
                                  </p:stCondLst>
                                  <p:childTnLst>
                                    <p:set>
                                      <p:cBhvr>
                                        <p:cTn id="68" dur="1" fill="hold">
                                          <p:stCondLst>
                                            <p:cond delay="0"/>
                                          </p:stCondLst>
                                        </p:cTn>
                                        <p:tgtEl>
                                          <p:spTgt spid="3078"/>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07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2" presetClass="entr" presetSubtype="1" fill="hold" nodeType="clickEffect">
                                  <p:stCondLst>
                                    <p:cond delay="0"/>
                                  </p:stCondLst>
                                  <p:childTnLst>
                                    <p:set>
                                      <p:cBhvr>
                                        <p:cTn id="74" dur="1" fill="hold">
                                          <p:stCondLst>
                                            <p:cond delay="0"/>
                                          </p:stCondLst>
                                        </p:cTn>
                                        <p:tgtEl>
                                          <p:spTgt spid="1027"/>
                                        </p:tgtEl>
                                        <p:attrNameLst>
                                          <p:attrName>style.visibility</p:attrName>
                                        </p:attrNameLst>
                                      </p:cBhvr>
                                      <p:to>
                                        <p:strVal val="visible"/>
                                      </p:to>
                                    </p:set>
                                    <p:animEffect transition="in" filter="slide(fromTop)">
                                      <p:cBhvr>
                                        <p:cTn id="75" dur="3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0" y="666750"/>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3357554" y="2857502"/>
            <a:ext cx="2771775" cy="104775"/>
          </a:xfrm>
          <a:prstGeom prst="rect">
            <a:avLst/>
          </a:prstGeom>
          <a:noFill/>
          <a:ln w="9525">
            <a:noFill/>
            <a:miter lim="800000"/>
            <a:headEnd/>
            <a:tailEnd/>
          </a:ln>
          <a:effectLst/>
        </p:spPr>
      </p:pic>
      <p:pic>
        <p:nvPicPr>
          <p:cNvPr id="3074" name="Picture 2"/>
          <p:cNvPicPr>
            <a:picLocks noChangeAspect="1" noChangeArrowheads="1"/>
          </p:cNvPicPr>
          <p:nvPr/>
        </p:nvPicPr>
        <p:blipFill>
          <a:blip r:embed="rId6"/>
          <a:srcRect/>
          <a:stretch>
            <a:fillRect/>
          </a:stretch>
        </p:blipFill>
        <p:spPr bwMode="auto">
          <a:xfrm>
            <a:off x="3371852" y="2519363"/>
            <a:ext cx="1485900" cy="1047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7"/>
          <a:srcRect/>
          <a:stretch>
            <a:fillRect/>
          </a:stretch>
        </p:blipFill>
        <p:spPr bwMode="auto">
          <a:xfrm>
            <a:off x="3352811" y="2857502"/>
            <a:ext cx="2790825" cy="4476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8"/>
          <a:srcRect/>
          <a:stretch>
            <a:fillRect/>
          </a:stretch>
        </p:blipFill>
        <p:spPr bwMode="auto">
          <a:xfrm>
            <a:off x="3357554" y="3071816"/>
            <a:ext cx="2781300" cy="1047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9"/>
          <a:srcRect/>
          <a:stretch>
            <a:fillRect/>
          </a:stretch>
        </p:blipFill>
        <p:spPr bwMode="auto">
          <a:xfrm>
            <a:off x="3357554" y="2743202"/>
            <a:ext cx="2143125" cy="1143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10"/>
          <a:srcRect/>
          <a:stretch>
            <a:fillRect/>
          </a:stretch>
        </p:blipFill>
        <p:spPr bwMode="auto">
          <a:xfrm>
            <a:off x="3352811" y="3071816"/>
            <a:ext cx="2790825" cy="438150"/>
          </a:xfrm>
          <a:prstGeom prst="rect">
            <a:avLst/>
          </a:prstGeom>
          <a:noFill/>
          <a:ln w="9525">
            <a:noFill/>
            <a:miter lim="800000"/>
            <a:headEnd/>
            <a:tailEnd/>
          </a:ln>
          <a:effectLst/>
        </p:spPr>
      </p:pic>
      <p:pic>
        <p:nvPicPr>
          <p:cNvPr id="3080" name="Picture 8"/>
          <p:cNvPicPr>
            <a:picLocks noChangeAspect="1" noChangeArrowheads="1"/>
          </p:cNvPicPr>
          <p:nvPr/>
        </p:nvPicPr>
        <p:blipFill>
          <a:blip r:embed="rId11"/>
          <a:srcRect/>
          <a:stretch>
            <a:fillRect/>
          </a:stretch>
        </p:blipFill>
        <p:spPr bwMode="auto">
          <a:xfrm>
            <a:off x="3357554" y="3286130"/>
            <a:ext cx="2771775" cy="952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12"/>
          <a:srcRect/>
          <a:stretch>
            <a:fillRect/>
          </a:stretch>
        </p:blipFill>
        <p:spPr bwMode="auto">
          <a:xfrm>
            <a:off x="3357554" y="2928940"/>
            <a:ext cx="971550" cy="1047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13"/>
          <a:srcRect/>
          <a:stretch>
            <a:fillRect/>
          </a:stretch>
        </p:blipFill>
        <p:spPr bwMode="auto">
          <a:xfrm>
            <a:off x="3352811" y="3286130"/>
            <a:ext cx="2790825" cy="438150"/>
          </a:xfrm>
          <a:prstGeom prst="rect">
            <a:avLst/>
          </a:prstGeom>
          <a:noFill/>
          <a:ln w="9525">
            <a:noFill/>
            <a:miter lim="800000"/>
            <a:headEnd/>
            <a:tailEnd/>
          </a:ln>
          <a:effectLst/>
        </p:spPr>
      </p:pic>
      <p:sp>
        <p:nvSpPr>
          <p:cNvPr id="14" name="13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(İPbİ) İntihar: </a:t>
            </a:r>
            <a:r>
              <a:rPr lang="tr-TR" sz="1200" dirty="0" smtClean="0">
                <a:latin typeface="Arial Unicode MS" pitchFamily="34" charset="-128"/>
                <a:ea typeface="Arial Unicode MS" pitchFamily="34" charset="-128"/>
                <a:cs typeface="Arial Unicode MS" pitchFamily="34" charset="-128"/>
              </a:rPr>
              <a:t>İntihar girişiminde bulunan öğrenciye ve çevresine; intihar eden öğrencinin arkadaşlarına ve çevresine yönelik sunulan psiko-sosyal müdahale hizmetleridir. </a:t>
            </a:r>
            <a:endParaRPr lang="tr-TR" sz="1200" dirty="0" smtClean="0">
              <a:latin typeface="Arial Narrow" pitchFamily="34" charset="0"/>
              <a:cs typeface="Arial" charset="0"/>
            </a:endParaRPr>
          </a:p>
        </p:txBody>
      </p:sp>
      <p:pic>
        <p:nvPicPr>
          <p:cNvPr id="15" name="14 Resim" descr="BÖLÜM-4.jpg"/>
          <p:cNvPicPr>
            <a:picLocks noChangeAspect="1"/>
          </p:cNvPicPr>
          <p:nvPr/>
        </p:nvPicPr>
        <p:blipFill>
          <a:blip r:embed="rId1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slide(fromBottom)">
                                      <p:cBhvr>
                                        <p:cTn id="27" dur="500"/>
                                        <p:tgtEl>
                                          <p:spTgt spid="3074"/>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3075"/>
                                        </p:tgtEl>
                                        <p:attrNameLst>
                                          <p:attrName>style.visibility</p:attrName>
                                        </p:attrNameLst>
                                      </p:cBhvr>
                                      <p:to>
                                        <p:strVal val="visible"/>
                                      </p:to>
                                    </p:set>
                                    <p:animEffect transition="in" filter="slide(fromTop)">
                                      <p:cBhvr>
                                        <p:cTn id="37" dur="1000"/>
                                        <p:tgtEl>
                                          <p:spTgt spid="307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07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3077"/>
                                        </p:tgtEl>
                                        <p:attrNameLst>
                                          <p:attrName>style.visibility</p:attrName>
                                        </p:attrNameLst>
                                      </p:cBhvr>
                                      <p:to>
                                        <p:strVal val="visible"/>
                                      </p:to>
                                    </p:set>
                                    <p:animEffect transition="in" filter="slide(fromBottom)">
                                      <p:cBhvr>
                                        <p:cTn id="46" dur="500"/>
                                        <p:tgtEl>
                                          <p:spTgt spid="3077"/>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3075"/>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07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3078"/>
                                        </p:tgtEl>
                                        <p:attrNameLst>
                                          <p:attrName>style.visibility</p:attrName>
                                        </p:attrNameLst>
                                      </p:cBhvr>
                                      <p:to>
                                        <p:strVal val="visible"/>
                                      </p:to>
                                    </p:set>
                                    <p:animEffect transition="in" filter="slide(fromTop)">
                                      <p:cBhvr>
                                        <p:cTn id="56" dur="1000"/>
                                        <p:tgtEl>
                                          <p:spTgt spid="307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2050"/>
                                        </p:tgtEl>
                                        <p:attrNameLst>
                                          <p:attrName>style.visibility</p:attrName>
                                        </p:attrNameLst>
                                      </p:cBhvr>
                                      <p:to>
                                        <p:strVal val="visible"/>
                                      </p:to>
                                    </p:set>
                                    <p:animEffect transition="in" filter="slide(fromBottom)">
                                      <p:cBhvr>
                                        <p:cTn id="65" dur="500"/>
                                        <p:tgtEl>
                                          <p:spTgt spid="2050"/>
                                        </p:tgtEl>
                                      </p:cBhvr>
                                    </p:animEffect>
                                  </p:childTnLst>
                                </p:cTn>
                              </p:par>
                            </p:childTnLst>
                          </p:cTn>
                        </p:par>
                        <p:par>
                          <p:cTn id="66" fill="hold">
                            <p:stCondLst>
                              <p:cond delay="500"/>
                            </p:stCondLst>
                            <p:childTnLst>
                              <p:par>
                                <p:cTn id="67" presetID="1" presetClass="exit" presetSubtype="0" fill="hold" nodeType="afterEffect">
                                  <p:stCondLst>
                                    <p:cond delay="0"/>
                                  </p:stCondLst>
                                  <p:childTnLst>
                                    <p:set>
                                      <p:cBhvr>
                                        <p:cTn id="68" dur="1" fill="hold">
                                          <p:stCondLst>
                                            <p:cond delay="0"/>
                                          </p:stCondLst>
                                        </p:cTn>
                                        <p:tgtEl>
                                          <p:spTgt spid="3078"/>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0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2" presetClass="entr" presetSubtype="1" fill="hold" nodeType="clickEffect">
                                  <p:stCondLst>
                                    <p:cond delay="0"/>
                                  </p:stCondLst>
                                  <p:childTnLst>
                                    <p:set>
                                      <p:cBhvr>
                                        <p:cTn id="74" dur="1" fill="hold">
                                          <p:stCondLst>
                                            <p:cond delay="0"/>
                                          </p:stCondLst>
                                        </p:cTn>
                                        <p:tgtEl>
                                          <p:spTgt spid="2051"/>
                                        </p:tgtEl>
                                        <p:attrNameLst>
                                          <p:attrName>style.visibility</p:attrName>
                                        </p:attrNameLst>
                                      </p:cBhvr>
                                      <p:to>
                                        <p:strVal val="visible"/>
                                      </p:to>
                                    </p:set>
                                    <p:animEffect transition="in" filter="slide(fromTop)">
                                      <p:cBhvr>
                                        <p:cTn id="75"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0" y="666750"/>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3357554" y="2857502"/>
            <a:ext cx="2771775" cy="104775"/>
          </a:xfrm>
          <a:prstGeom prst="rect">
            <a:avLst/>
          </a:prstGeom>
          <a:noFill/>
          <a:ln w="9525">
            <a:noFill/>
            <a:miter lim="800000"/>
            <a:headEnd/>
            <a:tailEnd/>
          </a:ln>
          <a:effectLst/>
        </p:spPr>
      </p:pic>
      <p:pic>
        <p:nvPicPr>
          <p:cNvPr id="3074" name="Picture 2"/>
          <p:cNvPicPr>
            <a:picLocks noChangeAspect="1" noChangeArrowheads="1"/>
          </p:cNvPicPr>
          <p:nvPr/>
        </p:nvPicPr>
        <p:blipFill>
          <a:blip r:embed="rId6"/>
          <a:srcRect/>
          <a:stretch>
            <a:fillRect/>
          </a:stretch>
        </p:blipFill>
        <p:spPr bwMode="auto">
          <a:xfrm>
            <a:off x="3371852" y="2519363"/>
            <a:ext cx="1485900" cy="1047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7"/>
          <a:srcRect/>
          <a:stretch>
            <a:fillRect/>
          </a:stretch>
        </p:blipFill>
        <p:spPr bwMode="auto">
          <a:xfrm>
            <a:off x="3352811" y="2857502"/>
            <a:ext cx="2790825" cy="4476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8"/>
          <a:srcRect/>
          <a:stretch>
            <a:fillRect/>
          </a:stretch>
        </p:blipFill>
        <p:spPr bwMode="auto">
          <a:xfrm>
            <a:off x="3357554" y="3071816"/>
            <a:ext cx="2781300" cy="1047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9"/>
          <a:srcRect/>
          <a:stretch>
            <a:fillRect/>
          </a:stretch>
        </p:blipFill>
        <p:spPr bwMode="auto">
          <a:xfrm>
            <a:off x="3357554" y="2743202"/>
            <a:ext cx="2143125" cy="1143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10"/>
          <a:srcRect/>
          <a:stretch>
            <a:fillRect/>
          </a:stretch>
        </p:blipFill>
        <p:spPr bwMode="auto">
          <a:xfrm>
            <a:off x="3352811" y="3071816"/>
            <a:ext cx="2790825" cy="438150"/>
          </a:xfrm>
          <a:prstGeom prst="rect">
            <a:avLst/>
          </a:prstGeom>
          <a:noFill/>
          <a:ln w="9525">
            <a:noFill/>
            <a:miter lim="800000"/>
            <a:headEnd/>
            <a:tailEnd/>
          </a:ln>
          <a:effectLst/>
        </p:spPr>
      </p:pic>
      <p:pic>
        <p:nvPicPr>
          <p:cNvPr id="3085" name="Picture 13"/>
          <p:cNvPicPr>
            <a:picLocks noChangeAspect="1" noChangeArrowheads="1"/>
          </p:cNvPicPr>
          <p:nvPr/>
        </p:nvPicPr>
        <p:blipFill>
          <a:blip r:embed="rId11"/>
          <a:srcRect/>
          <a:stretch>
            <a:fillRect/>
          </a:stretch>
        </p:blipFill>
        <p:spPr bwMode="auto">
          <a:xfrm>
            <a:off x="3357554" y="3405194"/>
            <a:ext cx="2771775" cy="95250"/>
          </a:xfrm>
          <a:prstGeom prst="rect">
            <a:avLst/>
          </a:prstGeom>
          <a:noFill/>
          <a:ln w="9525">
            <a:noFill/>
            <a:miter lim="800000"/>
            <a:headEnd/>
            <a:tailEnd/>
          </a:ln>
          <a:effectLst/>
        </p:spPr>
      </p:pic>
      <p:pic>
        <p:nvPicPr>
          <p:cNvPr id="2" name="Picture 2"/>
          <p:cNvPicPr>
            <a:picLocks noChangeAspect="1" noChangeArrowheads="1"/>
          </p:cNvPicPr>
          <p:nvPr/>
        </p:nvPicPr>
        <p:blipFill>
          <a:blip r:embed="rId12"/>
          <a:srcRect/>
          <a:stretch>
            <a:fillRect/>
          </a:stretch>
        </p:blipFill>
        <p:spPr bwMode="auto">
          <a:xfrm>
            <a:off x="3352811" y="3286130"/>
            <a:ext cx="2790825" cy="542925"/>
          </a:xfrm>
          <a:prstGeom prst="rect">
            <a:avLst/>
          </a:prstGeom>
          <a:noFill/>
          <a:ln w="9525">
            <a:noFill/>
            <a:miter lim="800000"/>
            <a:headEnd/>
            <a:tailEnd/>
          </a:ln>
          <a:effectLst/>
        </p:spPr>
      </p:pic>
      <p:pic>
        <p:nvPicPr>
          <p:cNvPr id="3" name="Picture 3"/>
          <p:cNvPicPr>
            <a:picLocks noChangeAspect="1" noChangeArrowheads="1"/>
          </p:cNvPicPr>
          <p:nvPr/>
        </p:nvPicPr>
        <p:blipFill>
          <a:blip r:embed="rId13"/>
          <a:srcRect/>
          <a:stretch>
            <a:fillRect/>
          </a:stretch>
        </p:blipFill>
        <p:spPr bwMode="auto">
          <a:xfrm>
            <a:off x="3357554" y="2928940"/>
            <a:ext cx="1809750" cy="104775"/>
          </a:xfrm>
          <a:prstGeom prst="rect">
            <a:avLst/>
          </a:prstGeom>
          <a:noFill/>
          <a:ln w="9525">
            <a:noFill/>
            <a:miter lim="800000"/>
            <a:headEnd/>
            <a:tailEnd/>
          </a:ln>
          <a:effectLst/>
        </p:spPr>
      </p:pic>
      <p:sp>
        <p:nvSpPr>
          <p:cNvPr id="14" name="13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(İPbT) Koruyucu ve Destekleyici Tedbir: </a:t>
            </a:r>
            <a:r>
              <a:rPr lang="tr-TR" sz="1200" dirty="0" smtClean="0">
                <a:latin typeface="Arial Unicode MS" pitchFamily="34" charset="-128"/>
                <a:ea typeface="Arial Unicode MS" pitchFamily="34" charset="-128"/>
                <a:cs typeface="Arial Unicode MS" pitchFamily="34" charset="-128"/>
              </a:rPr>
              <a:t>Öğrencilerin bedensel ve ruhsal olarak korunmalarını desteklemek amacıyla mahkeme tarafından alınan danışmanlık ve eğitim tedbir kararı doğrultusunda yapılan çalışmalardır.</a:t>
            </a:r>
            <a:endParaRPr lang="tr-TR" sz="1200" dirty="0" smtClean="0">
              <a:latin typeface="Arial Narrow" pitchFamily="34" charset="0"/>
              <a:cs typeface="Arial" charset="0"/>
            </a:endParaRPr>
          </a:p>
        </p:txBody>
      </p:sp>
      <p:pic>
        <p:nvPicPr>
          <p:cNvPr id="15" name="14 Resim" descr="BÖLÜM-4.jpg"/>
          <p:cNvPicPr>
            <a:picLocks noChangeAspect="1"/>
          </p:cNvPicPr>
          <p:nvPr/>
        </p:nvPicPr>
        <p:blipFill>
          <a:blip r:embed="rId1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slide(fromBottom)">
                                      <p:cBhvr>
                                        <p:cTn id="27" dur="500"/>
                                        <p:tgtEl>
                                          <p:spTgt spid="3074"/>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3075"/>
                                        </p:tgtEl>
                                        <p:attrNameLst>
                                          <p:attrName>style.visibility</p:attrName>
                                        </p:attrNameLst>
                                      </p:cBhvr>
                                      <p:to>
                                        <p:strVal val="visible"/>
                                      </p:to>
                                    </p:set>
                                    <p:animEffect transition="in" filter="slide(fromTop)">
                                      <p:cBhvr>
                                        <p:cTn id="37" dur="1000"/>
                                        <p:tgtEl>
                                          <p:spTgt spid="307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07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3077"/>
                                        </p:tgtEl>
                                        <p:attrNameLst>
                                          <p:attrName>style.visibility</p:attrName>
                                        </p:attrNameLst>
                                      </p:cBhvr>
                                      <p:to>
                                        <p:strVal val="visible"/>
                                      </p:to>
                                    </p:set>
                                    <p:animEffect transition="in" filter="slide(fromBottom)">
                                      <p:cBhvr>
                                        <p:cTn id="46" dur="500"/>
                                        <p:tgtEl>
                                          <p:spTgt spid="3077"/>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3075"/>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07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3078"/>
                                        </p:tgtEl>
                                        <p:attrNameLst>
                                          <p:attrName>style.visibility</p:attrName>
                                        </p:attrNameLst>
                                      </p:cBhvr>
                                      <p:to>
                                        <p:strVal val="visible"/>
                                      </p:to>
                                    </p:set>
                                    <p:animEffect transition="in" filter="slide(fromTop)">
                                      <p:cBhvr>
                                        <p:cTn id="56" dur="1000"/>
                                        <p:tgtEl>
                                          <p:spTgt spid="307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lide(fromBottom)">
                                      <p:cBhvr>
                                        <p:cTn id="65" dur="500"/>
                                        <p:tgtEl>
                                          <p:spTgt spid="3"/>
                                        </p:tgtEl>
                                      </p:cBhvr>
                                    </p:animEffect>
                                  </p:childTnLst>
                                </p:cTn>
                              </p:par>
                            </p:childTnLst>
                          </p:cTn>
                        </p:par>
                        <p:par>
                          <p:cTn id="66" fill="hold">
                            <p:stCondLst>
                              <p:cond delay="500"/>
                            </p:stCondLst>
                            <p:childTnLst>
                              <p:par>
                                <p:cTn id="67" presetID="1" presetClass="exit" presetSubtype="0" fill="hold" nodeType="afterEffect">
                                  <p:stCondLst>
                                    <p:cond delay="0"/>
                                  </p:stCondLst>
                                  <p:childTnLst>
                                    <p:set>
                                      <p:cBhvr>
                                        <p:cTn id="68" dur="1" fill="hold">
                                          <p:stCondLst>
                                            <p:cond delay="0"/>
                                          </p:stCondLst>
                                        </p:cTn>
                                        <p:tgtEl>
                                          <p:spTgt spid="3078"/>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08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2" presetClass="entr" presetSubtype="1"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slide(fromTop)">
                                      <p:cBhvr>
                                        <p:cTn id="7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ilçe mem.jpg"/>
          <p:cNvPicPr>
            <a:picLocks noChangeAspect="1"/>
          </p:cNvPicPr>
          <p:nvPr/>
        </p:nvPicPr>
        <p:blipFill>
          <a:blip r:embed="rId3"/>
          <a:stretch>
            <a:fillRect/>
          </a:stretch>
        </p:blipFill>
        <p:spPr>
          <a:xfrm>
            <a:off x="0" y="642924"/>
            <a:ext cx="9144000" cy="4500576"/>
          </a:xfrm>
          <a:prstGeom prst="rect">
            <a:avLst/>
          </a:prstGeom>
        </p:spPr>
      </p:pic>
      <p:sp>
        <p:nvSpPr>
          <p:cNvPr id="6" name="Shape 123"/>
          <p:cNvSpPr txBox="1">
            <a:spLocks/>
          </p:cNvSpPr>
          <p:nvPr/>
        </p:nvSpPr>
        <p:spPr>
          <a:xfrm>
            <a:off x="2143108" y="803661"/>
            <a:ext cx="7000892" cy="1553776"/>
          </a:xfrm>
          <a:prstGeom prst="rect">
            <a:avLst/>
          </a:prstGeom>
        </p:spPr>
        <p:txBody>
          <a:bodyPr vert="horz">
            <a:normAutofit/>
          </a:bodyPr>
          <a:lstStyle/>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rPr>
              <a:t>İLÇE  M.E.M</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a:t>
            </a:r>
            <a:r>
              <a:rPr kumimoji="0" lang="tr-TR" sz="1500" b="0" i="0" u="none" strike="noStrike" kern="1200" cap="none" spc="0" normalizeH="0" noProof="0" dirty="0" smtClean="0">
                <a:ln>
                  <a:noFill/>
                </a:ln>
                <a:effectLst/>
                <a:uLnTx/>
                <a:uFillTx/>
                <a:latin typeface="Arial Unicode MS" pitchFamily="34" charset="-128"/>
                <a:ea typeface="Arial Unicode MS" pitchFamily="34" charset="-128"/>
                <a:cs typeface="Arial Unicode MS" pitchFamily="34" charset="-128"/>
              </a:rPr>
              <a:t> </a:t>
            </a:r>
            <a:r>
              <a:rPr kumimoji="0" lang="tr-TR" sz="15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Sınıf/şube, okul, ilçe bazında okul/kurumlar tarafından verilen rehberlik hizmetleri ile özel, yerel ve genel hedeflere yönelik yapılan çalışmaların raporlarını görüntüleme.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1" i="0" u="none" strike="noStrike" kern="1200" cap="none" spc="0" normalizeH="0" baseline="0" noProof="0" dirty="0" smtClean="0">
              <a:ln>
                <a:noFill/>
              </a:ln>
              <a:solidFill>
                <a:srgbClr val="C00000"/>
              </a:solidFill>
              <a:effectLst/>
              <a:uLnTx/>
              <a:uFillTx/>
              <a:latin typeface="Arial Narrow" pitchFamily="34" charset="0"/>
              <a:ea typeface="+mn-ea"/>
              <a:cs typeface="Arial" charset="0"/>
            </a:endParaRPr>
          </a:p>
        </p:txBody>
      </p:sp>
      <p:pic>
        <p:nvPicPr>
          <p:cNvPr id="4" name="3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slide(fromTop)">
                                      <p:cBhvr>
                                        <p:cTn id="11" dur="1000"/>
                                        <p:tgtEl>
                                          <p:spTgt spid="6">
                                            <p:txEl>
                                              <p:pRg st="0" end="0"/>
                                            </p:txEl>
                                          </p:spTgt>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anim calcmode="lin" valueType="num">
                                      <p:cBhvr>
                                        <p:cTn id="16"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7"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4762" y="666768"/>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3357554" y="2857502"/>
            <a:ext cx="2771775" cy="104775"/>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a:srcRect/>
          <a:stretch>
            <a:fillRect/>
          </a:stretch>
        </p:blipFill>
        <p:spPr bwMode="auto">
          <a:xfrm>
            <a:off x="3352811" y="2857502"/>
            <a:ext cx="2790825" cy="4381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7"/>
          <a:srcRect/>
          <a:stretch>
            <a:fillRect/>
          </a:stretch>
        </p:blipFill>
        <p:spPr bwMode="auto">
          <a:xfrm>
            <a:off x="3376615" y="2524125"/>
            <a:ext cx="1552575" cy="952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8"/>
          <a:srcRect/>
          <a:stretch>
            <a:fillRect/>
          </a:stretch>
        </p:blipFill>
        <p:spPr bwMode="auto">
          <a:xfrm>
            <a:off x="3357554" y="3171830"/>
            <a:ext cx="2771775" cy="1143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9"/>
          <a:srcRect/>
          <a:stretch>
            <a:fillRect/>
          </a:stretch>
        </p:blipFill>
        <p:spPr bwMode="auto">
          <a:xfrm>
            <a:off x="3357554" y="2743202"/>
            <a:ext cx="1362075" cy="114300"/>
          </a:xfrm>
          <a:prstGeom prst="rect">
            <a:avLst/>
          </a:prstGeom>
          <a:noFill/>
          <a:ln w="9525">
            <a:noFill/>
            <a:miter lim="800000"/>
            <a:headEnd/>
            <a:tailEnd/>
          </a:ln>
          <a:effectLst/>
        </p:spPr>
      </p:pic>
      <p:sp>
        <p:nvSpPr>
          <p:cNvPr id="10" name="9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(İS) Sevk (Yönlendirme): </a:t>
            </a:r>
            <a:r>
              <a:rPr lang="tr-TR" sz="1200" dirty="0" smtClean="0">
                <a:latin typeface="Arial Unicode MS" pitchFamily="34" charset="-128"/>
                <a:ea typeface="Arial Unicode MS" pitchFamily="34" charset="-128"/>
                <a:cs typeface="Arial Unicode MS" pitchFamily="34" charset="-128"/>
              </a:rPr>
              <a:t>Bireyin, rehberlik hizmetlerinin müdahale alanı ya da rehberlik öğretmeninin mesleki yeterlikleri dışında kalan bir uzmanlık alanında yardıma ihtiyaç duyması veya yardım alabileceği daha yetkin uzman kişi/kurum/kuruluşlara yönlendirilmesi iş ve işlemlerinin veri girişi için kullanılan penceredir. </a:t>
            </a:r>
            <a:endParaRPr lang="tr-TR" sz="1200" dirty="0" smtClean="0">
              <a:latin typeface="Arial Narrow" pitchFamily="34" charset="0"/>
              <a:cs typeface="Arial" charset="0"/>
            </a:endParaRPr>
          </a:p>
        </p:txBody>
      </p:sp>
      <p:pic>
        <p:nvPicPr>
          <p:cNvPr id="11" name="10 Resim" descr="BÖLÜM-4.jpg"/>
          <p:cNvPicPr>
            <a:picLocks noChangeAspect="1"/>
          </p:cNvPicPr>
          <p:nvPr/>
        </p:nvPicPr>
        <p:blipFill>
          <a:blip r:embed="rId1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slide(fromBottom)">
                                      <p:cBhvr>
                                        <p:cTn id="27" dur="500"/>
                                        <p:tgtEl>
                                          <p:spTgt spid="4099"/>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slide(fromTop)">
                                      <p:cBhvr>
                                        <p:cTn id="37" dur="1000"/>
                                        <p:tgtEl>
                                          <p:spTgt spid="409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0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4104"/>
                                        </p:tgtEl>
                                        <p:attrNameLst>
                                          <p:attrName>style.visibility</p:attrName>
                                        </p:attrNameLst>
                                      </p:cBhvr>
                                      <p:to>
                                        <p:strVal val="visible"/>
                                      </p:to>
                                    </p:set>
                                    <p:animEffect transition="in" filter="slide(fromBottom)">
                                      <p:cBhvr>
                                        <p:cTn id="46" dur="500"/>
                                        <p:tgtEl>
                                          <p:spTgt spid="4104"/>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409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9557" y="666750"/>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3357554" y="2857502"/>
            <a:ext cx="2771775" cy="104775"/>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a:srcRect/>
          <a:stretch>
            <a:fillRect/>
          </a:stretch>
        </p:blipFill>
        <p:spPr bwMode="auto">
          <a:xfrm>
            <a:off x="3352811" y="2857502"/>
            <a:ext cx="2790825" cy="4381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7"/>
          <a:srcRect/>
          <a:stretch>
            <a:fillRect/>
          </a:stretch>
        </p:blipFill>
        <p:spPr bwMode="auto">
          <a:xfrm>
            <a:off x="3376615" y="2524125"/>
            <a:ext cx="1552575" cy="952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8"/>
          <a:srcRect/>
          <a:stretch>
            <a:fillRect/>
          </a:stretch>
        </p:blipFill>
        <p:spPr bwMode="auto">
          <a:xfrm>
            <a:off x="3357554" y="3171830"/>
            <a:ext cx="2771775" cy="1143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9"/>
          <a:srcRect/>
          <a:stretch>
            <a:fillRect/>
          </a:stretch>
        </p:blipFill>
        <p:spPr bwMode="auto">
          <a:xfrm>
            <a:off x="3357554" y="2743202"/>
            <a:ext cx="1362075" cy="114300"/>
          </a:xfrm>
          <a:prstGeom prst="rect">
            <a:avLst/>
          </a:prstGeom>
          <a:noFill/>
          <a:ln w="9525">
            <a:noFill/>
            <a:miter lim="800000"/>
            <a:headEnd/>
            <a:tailEnd/>
          </a:ln>
          <a:effectLst/>
        </p:spPr>
      </p:pic>
      <p:pic>
        <p:nvPicPr>
          <p:cNvPr id="4107" name="Picture 11"/>
          <p:cNvPicPr>
            <a:picLocks noChangeAspect="1" noChangeArrowheads="1"/>
          </p:cNvPicPr>
          <p:nvPr/>
        </p:nvPicPr>
        <p:blipFill>
          <a:blip r:embed="rId10"/>
          <a:srcRect/>
          <a:stretch>
            <a:fillRect/>
          </a:stretch>
        </p:blipFill>
        <p:spPr bwMode="auto">
          <a:xfrm>
            <a:off x="3352811" y="3067058"/>
            <a:ext cx="2790825" cy="647700"/>
          </a:xfrm>
          <a:prstGeom prst="rect">
            <a:avLst/>
          </a:prstGeom>
          <a:noFill/>
          <a:ln w="9525">
            <a:noFill/>
            <a:miter lim="800000"/>
            <a:headEnd/>
            <a:tailEnd/>
          </a:ln>
          <a:effectLst/>
        </p:spPr>
      </p:pic>
      <p:pic>
        <p:nvPicPr>
          <p:cNvPr id="4108" name="Picture 12"/>
          <p:cNvPicPr>
            <a:picLocks noChangeAspect="1" noChangeArrowheads="1"/>
          </p:cNvPicPr>
          <p:nvPr/>
        </p:nvPicPr>
        <p:blipFill>
          <a:blip r:embed="rId11"/>
          <a:srcRect/>
          <a:stretch>
            <a:fillRect/>
          </a:stretch>
        </p:blipFill>
        <p:spPr bwMode="auto">
          <a:xfrm>
            <a:off x="3357554" y="3190880"/>
            <a:ext cx="2762250" cy="95250"/>
          </a:xfrm>
          <a:prstGeom prst="rect">
            <a:avLst/>
          </a:prstGeom>
          <a:noFill/>
          <a:ln w="9525">
            <a:noFill/>
            <a:miter lim="800000"/>
            <a:headEnd/>
            <a:tailEnd/>
          </a:ln>
          <a:effectLst/>
        </p:spPr>
      </p:pic>
      <p:pic>
        <p:nvPicPr>
          <p:cNvPr id="4109" name="Picture 13"/>
          <p:cNvPicPr>
            <a:picLocks noChangeAspect="1" noChangeArrowheads="1"/>
          </p:cNvPicPr>
          <p:nvPr/>
        </p:nvPicPr>
        <p:blipFill>
          <a:blip r:embed="rId12"/>
          <a:srcRect/>
          <a:stretch>
            <a:fillRect/>
          </a:stretch>
        </p:blipFill>
        <p:spPr bwMode="auto">
          <a:xfrm>
            <a:off x="3357554" y="2928940"/>
            <a:ext cx="2209800" cy="114300"/>
          </a:xfrm>
          <a:prstGeom prst="rect">
            <a:avLst/>
          </a:prstGeom>
          <a:noFill/>
          <a:ln w="9525">
            <a:noFill/>
            <a:miter lim="800000"/>
            <a:headEnd/>
            <a:tailEnd/>
          </a:ln>
          <a:effectLst/>
        </p:spPr>
      </p:pic>
      <p:sp>
        <p:nvSpPr>
          <p:cNvPr id="13" name="12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Aile, Sosyal Hizmetler ve Çalışma Bakanlığına Bağlı Birimlere Yönlendirme: </a:t>
            </a:r>
            <a:r>
              <a:rPr lang="tr-TR" sz="1200" dirty="0" smtClean="0">
                <a:latin typeface="Arial Unicode MS" pitchFamily="34" charset="-128"/>
                <a:ea typeface="Arial Unicode MS" pitchFamily="34" charset="-128"/>
                <a:cs typeface="Arial Unicode MS" pitchFamily="34" charset="-128"/>
              </a:rPr>
              <a:t>İyileştirici hizmetler alanındaki psiko-sosyal müdahale kapsamı dışında kalan yönlendirmeler için seçilir.</a:t>
            </a:r>
            <a:endParaRPr lang="tr-TR" sz="1200" dirty="0" smtClean="0">
              <a:latin typeface="Arial Narrow" pitchFamily="34" charset="0"/>
              <a:cs typeface="Arial" charset="0"/>
            </a:endParaRPr>
          </a:p>
        </p:txBody>
      </p:sp>
      <p:pic>
        <p:nvPicPr>
          <p:cNvPr id="14" name="13 Resim" descr="BÖLÜM-4.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slide(fromBottom)">
                                      <p:cBhvr>
                                        <p:cTn id="27" dur="500"/>
                                        <p:tgtEl>
                                          <p:spTgt spid="4099"/>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slide(fromTop)">
                                      <p:cBhvr>
                                        <p:cTn id="37" dur="1000"/>
                                        <p:tgtEl>
                                          <p:spTgt spid="409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0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4104"/>
                                        </p:tgtEl>
                                        <p:attrNameLst>
                                          <p:attrName>style.visibility</p:attrName>
                                        </p:attrNameLst>
                                      </p:cBhvr>
                                      <p:to>
                                        <p:strVal val="visible"/>
                                      </p:to>
                                    </p:set>
                                    <p:animEffect transition="in" filter="slide(fromBottom)">
                                      <p:cBhvr>
                                        <p:cTn id="46" dur="500"/>
                                        <p:tgtEl>
                                          <p:spTgt spid="4104"/>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409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10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4107"/>
                                        </p:tgtEl>
                                        <p:attrNameLst>
                                          <p:attrName>style.visibility</p:attrName>
                                        </p:attrNameLst>
                                      </p:cBhvr>
                                      <p:to>
                                        <p:strVal val="visible"/>
                                      </p:to>
                                    </p:set>
                                    <p:animEffect transition="in" filter="slide(fromTop)">
                                      <p:cBhvr>
                                        <p:cTn id="56" dur="2000"/>
                                        <p:tgtEl>
                                          <p:spTgt spid="410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0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4109"/>
                                        </p:tgtEl>
                                        <p:attrNameLst>
                                          <p:attrName>style.visibility</p:attrName>
                                        </p:attrNameLst>
                                      </p:cBhvr>
                                      <p:to>
                                        <p:strVal val="visible"/>
                                      </p:to>
                                    </p:set>
                                    <p:animEffect transition="in" filter="slide(fromBottom)">
                                      <p:cBhvr>
                                        <p:cTn id="65" dur="500"/>
                                        <p:tgtEl>
                                          <p:spTgt spid="4109"/>
                                        </p:tgtEl>
                                      </p:cBhvr>
                                    </p:animEffect>
                                  </p:childTnLst>
                                </p:cTn>
                              </p:par>
                            </p:childTnLst>
                          </p:cTn>
                        </p:par>
                        <p:par>
                          <p:cTn id="66" fill="hold">
                            <p:stCondLst>
                              <p:cond delay="500"/>
                            </p:stCondLst>
                            <p:childTnLst>
                              <p:par>
                                <p:cTn id="67" presetID="1" presetClass="exit" presetSubtype="0" fill="hold" nodeType="afterEffect">
                                  <p:stCondLst>
                                    <p:cond delay="0"/>
                                  </p:stCondLst>
                                  <p:childTnLst>
                                    <p:set>
                                      <p:cBhvr>
                                        <p:cTn id="68" dur="1" fill="hold">
                                          <p:stCondLst>
                                            <p:cond delay="0"/>
                                          </p:stCondLst>
                                        </p:cTn>
                                        <p:tgtEl>
                                          <p:spTgt spid="410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41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9557" y="666750"/>
            <a:ext cx="9134475" cy="4476750"/>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3357554" y="2857502"/>
            <a:ext cx="2771775" cy="104775"/>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a:srcRect/>
          <a:stretch>
            <a:fillRect/>
          </a:stretch>
        </p:blipFill>
        <p:spPr bwMode="auto">
          <a:xfrm>
            <a:off x="3352811" y="2857502"/>
            <a:ext cx="2790825" cy="4381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7"/>
          <a:srcRect/>
          <a:stretch>
            <a:fillRect/>
          </a:stretch>
        </p:blipFill>
        <p:spPr bwMode="auto">
          <a:xfrm>
            <a:off x="3376615" y="2524125"/>
            <a:ext cx="1552575" cy="952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8"/>
          <a:srcRect/>
          <a:stretch>
            <a:fillRect/>
          </a:stretch>
        </p:blipFill>
        <p:spPr bwMode="auto">
          <a:xfrm>
            <a:off x="3357554" y="3171830"/>
            <a:ext cx="2771775" cy="1143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9"/>
          <a:srcRect/>
          <a:stretch>
            <a:fillRect/>
          </a:stretch>
        </p:blipFill>
        <p:spPr bwMode="auto">
          <a:xfrm>
            <a:off x="3357554" y="2743202"/>
            <a:ext cx="1362075" cy="114300"/>
          </a:xfrm>
          <a:prstGeom prst="rect">
            <a:avLst/>
          </a:prstGeom>
          <a:noFill/>
          <a:ln w="9525">
            <a:noFill/>
            <a:miter lim="800000"/>
            <a:headEnd/>
            <a:tailEnd/>
          </a:ln>
          <a:effectLst/>
        </p:spPr>
      </p:pic>
      <p:pic>
        <p:nvPicPr>
          <p:cNvPr id="4107" name="Picture 11"/>
          <p:cNvPicPr>
            <a:picLocks noChangeAspect="1" noChangeArrowheads="1"/>
          </p:cNvPicPr>
          <p:nvPr/>
        </p:nvPicPr>
        <p:blipFill>
          <a:blip r:embed="rId10"/>
          <a:srcRect/>
          <a:stretch>
            <a:fillRect/>
          </a:stretch>
        </p:blipFill>
        <p:spPr bwMode="auto">
          <a:xfrm>
            <a:off x="3352811" y="3067058"/>
            <a:ext cx="2790825" cy="647700"/>
          </a:xfrm>
          <a:prstGeom prst="rect">
            <a:avLst/>
          </a:prstGeom>
          <a:noFill/>
          <a:ln w="9525">
            <a:noFill/>
            <a:miter lim="800000"/>
            <a:headEnd/>
            <a:tailEnd/>
          </a:ln>
          <a:effectLst/>
        </p:spPr>
      </p:pic>
      <p:pic>
        <p:nvPicPr>
          <p:cNvPr id="5122" name="Picture 2"/>
          <p:cNvPicPr>
            <a:picLocks noChangeAspect="1" noChangeArrowheads="1"/>
          </p:cNvPicPr>
          <p:nvPr/>
        </p:nvPicPr>
        <p:blipFill>
          <a:blip r:embed="rId11"/>
          <a:srcRect/>
          <a:stretch>
            <a:fillRect/>
          </a:stretch>
        </p:blipFill>
        <p:spPr bwMode="auto">
          <a:xfrm>
            <a:off x="3357554" y="3500444"/>
            <a:ext cx="2762250" cy="104775"/>
          </a:xfrm>
          <a:prstGeom prst="rect">
            <a:avLst/>
          </a:prstGeom>
          <a:noFill/>
          <a:ln w="9525">
            <a:noFill/>
            <a:miter lim="800000"/>
            <a:headEnd/>
            <a:tailEnd/>
          </a:ln>
          <a:effectLst/>
        </p:spPr>
      </p:pic>
      <p:pic>
        <p:nvPicPr>
          <p:cNvPr id="5123" name="Picture 3"/>
          <p:cNvPicPr>
            <a:picLocks noChangeAspect="1" noChangeArrowheads="1"/>
          </p:cNvPicPr>
          <p:nvPr/>
        </p:nvPicPr>
        <p:blipFill>
          <a:blip r:embed="rId12"/>
          <a:srcRect/>
          <a:stretch>
            <a:fillRect/>
          </a:stretch>
        </p:blipFill>
        <p:spPr bwMode="auto">
          <a:xfrm>
            <a:off x="3357554" y="2928940"/>
            <a:ext cx="2200275" cy="95250"/>
          </a:xfrm>
          <a:prstGeom prst="rect">
            <a:avLst/>
          </a:prstGeom>
          <a:noFill/>
          <a:ln w="9525">
            <a:noFill/>
            <a:miter lim="800000"/>
            <a:headEnd/>
            <a:tailEnd/>
          </a:ln>
          <a:effectLst/>
        </p:spPr>
      </p:pic>
      <p:sp>
        <p:nvSpPr>
          <p:cNvPr id="13" name="12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RAM’a Yönlendirme: </a:t>
            </a:r>
            <a:r>
              <a:rPr lang="tr-TR" sz="1200" dirty="0" smtClean="0">
                <a:latin typeface="Arial Unicode MS" pitchFamily="34" charset="-128"/>
                <a:ea typeface="Arial Unicode MS" pitchFamily="34" charset="-128"/>
                <a:cs typeface="Arial Unicode MS" pitchFamily="34" charset="-128"/>
              </a:rPr>
              <a:t>RAM Rehberlik Hizmetleri Bölümü’ne yönlendirilen öğrenciler için seçilir. RAM Özel Eğitim Bölümü’ne yönlendirilen öğrenciler için Eğitsel Değerlendirme İstek Formu doldurulur. </a:t>
            </a:r>
            <a:endParaRPr lang="tr-TR" sz="1200" dirty="0" smtClean="0">
              <a:latin typeface="Arial Narrow" pitchFamily="34" charset="0"/>
              <a:cs typeface="Arial" charset="0"/>
            </a:endParaRPr>
          </a:p>
        </p:txBody>
      </p:sp>
      <p:pic>
        <p:nvPicPr>
          <p:cNvPr id="14" name="13 Resim" descr="BÖLÜM-4.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slide(fromTop)">
                                      <p:cBhvr>
                                        <p:cTn id="18" dur="1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slide(fromBottom)">
                                      <p:cBhvr>
                                        <p:cTn id="27" dur="500"/>
                                        <p:tgtEl>
                                          <p:spTgt spid="4099"/>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slide(fromTop)">
                                      <p:cBhvr>
                                        <p:cTn id="37" dur="1000"/>
                                        <p:tgtEl>
                                          <p:spTgt spid="409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0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4104"/>
                                        </p:tgtEl>
                                        <p:attrNameLst>
                                          <p:attrName>style.visibility</p:attrName>
                                        </p:attrNameLst>
                                      </p:cBhvr>
                                      <p:to>
                                        <p:strVal val="visible"/>
                                      </p:to>
                                    </p:set>
                                    <p:animEffect transition="in" filter="slide(fromBottom)">
                                      <p:cBhvr>
                                        <p:cTn id="46" dur="500"/>
                                        <p:tgtEl>
                                          <p:spTgt spid="4104"/>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409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10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4107"/>
                                        </p:tgtEl>
                                        <p:attrNameLst>
                                          <p:attrName>style.visibility</p:attrName>
                                        </p:attrNameLst>
                                      </p:cBhvr>
                                      <p:to>
                                        <p:strVal val="visible"/>
                                      </p:to>
                                    </p:set>
                                    <p:animEffect transition="in" filter="slide(fromTop)">
                                      <p:cBhvr>
                                        <p:cTn id="56" dur="2000"/>
                                        <p:tgtEl>
                                          <p:spTgt spid="410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1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5123"/>
                                        </p:tgtEl>
                                        <p:attrNameLst>
                                          <p:attrName>style.visibility</p:attrName>
                                        </p:attrNameLst>
                                      </p:cBhvr>
                                      <p:to>
                                        <p:strVal val="visible"/>
                                      </p:to>
                                    </p:set>
                                    <p:animEffect transition="in" filter="slide(fromBottom)">
                                      <p:cBhvr>
                                        <p:cTn id="65" dur="500"/>
                                        <p:tgtEl>
                                          <p:spTgt spid="5123"/>
                                        </p:tgtEl>
                                      </p:cBhvr>
                                    </p:animEffect>
                                  </p:childTnLst>
                                </p:cTn>
                              </p:par>
                            </p:childTnLst>
                          </p:cTn>
                        </p:par>
                        <p:par>
                          <p:cTn id="66" fill="hold">
                            <p:stCondLst>
                              <p:cond delay="500"/>
                            </p:stCondLst>
                            <p:childTnLst>
                              <p:par>
                                <p:cTn id="67" presetID="1" presetClass="exit" presetSubtype="0" fill="hold" nodeType="afterEffect">
                                  <p:stCondLst>
                                    <p:cond delay="0"/>
                                  </p:stCondLst>
                                  <p:childTnLst>
                                    <p:set>
                                      <p:cBhvr>
                                        <p:cTn id="68" dur="1" fill="hold">
                                          <p:stCondLst>
                                            <p:cond delay="0"/>
                                          </p:stCondLst>
                                        </p:cTn>
                                        <p:tgtEl>
                                          <p:spTgt spid="410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BRY4.jpg"/>
          <p:cNvPicPr>
            <a:picLocks noChangeAspect="1"/>
          </p:cNvPicPr>
          <p:nvPr/>
        </p:nvPicPr>
        <p:blipFill>
          <a:blip r:embed="rId3"/>
          <a:stretch>
            <a:fillRect/>
          </a:stretch>
        </p:blipFill>
        <p:spPr>
          <a:xfrm>
            <a:off x="9557" y="666750"/>
            <a:ext cx="9134475" cy="4476750"/>
          </a:xfrm>
          <a:prstGeom prst="rect">
            <a:avLst/>
          </a:prstGeom>
        </p:spPr>
      </p:pic>
      <p:sp>
        <p:nvSpPr>
          <p:cNvPr id="7" name="Shape 123"/>
          <p:cNvSpPr txBox="1">
            <a:spLocks/>
          </p:cNvSpPr>
          <p:nvPr/>
        </p:nvSpPr>
        <p:spPr>
          <a:xfrm>
            <a:off x="928662" y="142858"/>
            <a:ext cx="8358246" cy="375049"/>
          </a:xfrm>
          <a:prstGeom prst="rect">
            <a:avLst/>
          </a:prstGeom>
        </p:spPr>
        <p:txBody>
          <a:bodyPr vert="horz">
            <a:noAutofit/>
          </a:bodyPr>
          <a:lstStyle/>
          <a:p>
            <a:r>
              <a:rPr lang="tr-TR" sz="1600" b="1" dirty="0" smtClean="0">
                <a:solidFill>
                  <a:schemeClr val="bg1"/>
                </a:solidFill>
                <a:latin typeface="Arial Narrow" pitchFamily="34" charset="0"/>
              </a:rPr>
              <a:t>4.2.1.Bireysel  Görüşme  Ekranı: </a:t>
            </a:r>
          </a:p>
        </p:txBody>
      </p:sp>
      <p:sp>
        <p:nvSpPr>
          <p:cNvPr id="5" name="4 Metin kutusu"/>
          <p:cNvSpPr txBox="1"/>
          <p:nvPr/>
        </p:nvSpPr>
        <p:spPr>
          <a:xfrm>
            <a:off x="2143108" y="4714890"/>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Bireysel psikolojik danışma ve bireysel görüşmelere ait verilerin girildiği ekrandır.</a:t>
            </a:r>
          </a:p>
        </p:txBody>
      </p:sp>
      <p:pic>
        <p:nvPicPr>
          <p:cNvPr id="8" name="7 Resim" descr="BÖLÜM-4.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
                                            <p:txEl>
                                              <p:pRg st="0" end="0"/>
                                            </p:txEl>
                                          </p:spTgt>
                                        </p:tgtEl>
                                      </p:cBhvr>
                                    </p:animEffect>
                                  </p:childTnLst>
                                </p:cTn>
                              </p:par>
                            </p:childTnLst>
                          </p:cTn>
                        </p:par>
                        <p:par>
                          <p:cTn id="16" fill="hold">
                            <p:stCondLst>
                              <p:cond delay="200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9" dur="80"/>
                                        <p:tgtEl>
                                          <p:spTgt spid="5">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20"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08"/>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a:off x="6643709" y="1714494"/>
            <a:ext cx="1000125" cy="2286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7"/>
          <a:srcRect/>
          <a:stretch>
            <a:fillRect/>
          </a:stretch>
        </p:blipFill>
        <p:spPr bwMode="auto">
          <a:xfrm>
            <a:off x="2285984" y="1643056"/>
            <a:ext cx="4276725" cy="485775"/>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a:srcRect/>
          <a:stretch>
            <a:fillRect/>
          </a:stretch>
        </p:blipFill>
        <p:spPr bwMode="auto">
          <a:xfrm>
            <a:off x="7643834" y="1714494"/>
            <a:ext cx="1209675" cy="1905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9"/>
          <a:srcRect/>
          <a:stretch>
            <a:fillRect/>
          </a:stretch>
        </p:blipFill>
        <p:spPr bwMode="auto">
          <a:xfrm>
            <a:off x="3819539" y="1857370"/>
            <a:ext cx="2752725" cy="21145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10"/>
          <a:srcRect/>
          <a:stretch>
            <a:fillRect/>
          </a:stretch>
        </p:blipFill>
        <p:spPr bwMode="auto">
          <a:xfrm>
            <a:off x="3857620" y="1957384"/>
            <a:ext cx="2562225" cy="1143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11"/>
          <a:srcRect/>
          <a:stretch>
            <a:fillRect/>
          </a:stretch>
        </p:blipFill>
        <p:spPr bwMode="auto">
          <a:xfrm>
            <a:off x="3857620" y="1714494"/>
            <a:ext cx="2352675" cy="95250"/>
          </a:xfrm>
          <a:prstGeom prst="rect">
            <a:avLst/>
          </a:prstGeom>
          <a:noFill/>
          <a:ln w="9525">
            <a:noFill/>
            <a:miter lim="800000"/>
            <a:headEnd/>
            <a:tailEnd/>
          </a:ln>
          <a:effectLst/>
        </p:spPr>
      </p:pic>
      <p:sp>
        <p:nvSpPr>
          <p:cNvPr id="14" name="13 Metin kutusu"/>
          <p:cNvSpPr txBox="1"/>
          <p:nvPr/>
        </p:nvSpPr>
        <p:spPr>
          <a:xfrm>
            <a:off x="2143108" y="4643452"/>
            <a:ext cx="7000892" cy="461665"/>
          </a:xfrm>
          <a:prstGeom prst="rect">
            <a:avLst/>
          </a:prstGeom>
          <a:noFill/>
        </p:spPr>
        <p:txBody>
          <a:bodyPr wrap="square" rtlCol="0">
            <a:spAutoFit/>
          </a:bodyPr>
          <a:lstStyle/>
          <a:p>
            <a:pPr algn="just"/>
            <a:r>
              <a:rPr lang="tr-TR" sz="1200" b="1" dirty="0" smtClean="0">
                <a:solidFill>
                  <a:srgbClr val="FF0000"/>
                </a:solidFill>
                <a:latin typeface="Arial Unicode MS" pitchFamily="34" charset="-128"/>
                <a:ea typeface="Arial Unicode MS" pitchFamily="34" charset="-128"/>
                <a:cs typeface="Arial Unicode MS" pitchFamily="34" charset="-128"/>
              </a:rPr>
              <a:t>ÖNEMLİ: </a:t>
            </a:r>
            <a:r>
              <a:rPr lang="tr-TR" sz="1200" dirty="0" smtClean="0">
                <a:latin typeface="Arial Unicode MS" pitchFamily="34" charset="-128"/>
                <a:ea typeface="Arial Unicode MS" pitchFamily="34" charset="-128"/>
                <a:cs typeface="Arial Unicode MS" pitchFamily="34" charset="-128"/>
              </a:rPr>
              <a:t>Öğrencinin velisi ya da öğretmeni ile yapılan bireysel çalışmalar için ayrı bir ekran olmayıp girişler öğrenci ekranı üzerinden yapılacaktır.</a:t>
            </a:r>
          </a:p>
        </p:txBody>
      </p:sp>
      <p:sp>
        <p:nvSpPr>
          <p:cNvPr id="13" name="12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Sınıf/Şube: </a:t>
            </a:r>
            <a:r>
              <a:rPr lang="tr-TR" sz="1200" dirty="0" smtClean="0">
                <a:latin typeface="Arial Unicode MS" pitchFamily="34" charset="-128"/>
                <a:ea typeface="Arial Unicode MS" pitchFamily="34" charset="-128"/>
                <a:cs typeface="Arial Unicode MS" pitchFamily="34" charset="-128"/>
              </a:rPr>
              <a:t>Bireysel çalışma yapılan öğrenci, öğretmen veya veliye ait girişlerin tümü öğrenci adı üzerinden yapılmaktadır. Veri giriş işlemini başlatmak için görüşme yapılan öğrencinin sınıf/şubesi seçilir. </a:t>
            </a:r>
            <a:endParaRPr lang="tr-TR" sz="1200" dirty="0" smtClean="0">
              <a:latin typeface="Arial Narrow" pitchFamily="34" charset="0"/>
              <a:cs typeface="Arial" charset="0"/>
            </a:endParaRPr>
          </a:p>
        </p:txBody>
      </p:sp>
      <p:pic>
        <p:nvPicPr>
          <p:cNvPr id="15" name="14 Resim" descr="BÖLÜM-4.jpg"/>
          <p:cNvPicPr>
            <a:picLocks noChangeAspect="1"/>
          </p:cNvPicPr>
          <p:nvPr/>
        </p:nvPicPr>
        <p:blipFill>
          <a:blip r:embed="rId1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 calcmode="lin" valueType="num">
                                      <p:cBhvr>
                                        <p:cTn id="18" dur="1000" fill="hold"/>
                                        <p:tgtEl>
                                          <p:spTgt spid="4100"/>
                                        </p:tgtEl>
                                        <p:attrNameLst>
                                          <p:attrName>ppt_w</p:attrName>
                                        </p:attrNameLst>
                                      </p:cBhvr>
                                      <p:tavLst>
                                        <p:tav tm="0">
                                          <p:val>
                                            <p:strVal val="#ppt_w*0.70"/>
                                          </p:val>
                                        </p:tav>
                                        <p:tav tm="100000">
                                          <p:val>
                                            <p:strVal val="#ppt_w"/>
                                          </p:val>
                                        </p:tav>
                                      </p:tavLst>
                                    </p:anim>
                                    <p:anim calcmode="lin" valueType="num">
                                      <p:cBhvr>
                                        <p:cTn id="19" dur="1000" fill="hold"/>
                                        <p:tgtEl>
                                          <p:spTgt spid="4100"/>
                                        </p:tgtEl>
                                        <p:attrNameLst>
                                          <p:attrName>ppt_h</p:attrName>
                                        </p:attrNameLst>
                                      </p:cBhvr>
                                      <p:tavLst>
                                        <p:tav tm="0">
                                          <p:val>
                                            <p:strVal val="#ppt_h"/>
                                          </p:val>
                                        </p:tav>
                                        <p:tav tm="100000">
                                          <p:val>
                                            <p:strVal val="#ppt_h"/>
                                          </p:val>
                                        </p:tav>
                                      </p:tavLst>
                                    </p:anim>
                                    <p:animEffect transition="in" filter="fade">
                                      <p:cBhvr>
                                        <p:cTn id="20" dur="1000"/>
                                        <p:tgtEl>
                                          <p:spTgt spid="4100"/>
                                        </p:tgtEl>
                                      </p:cBhvr>
                                    </p:animEffect>
                                  </p:childTnLst>
                                </p:cTn>
                              </p:par>
                            </p:childTnLst>
                          </p:cTn>
                        </p:par>
                        <p:par>
                          <p:cTn id="21" fill="hold">
                            <p:stCondLst>
                              <p:cond delay="1000"/>
                            </p:stCondLst>
                            <p:childTnLst>
                              <p:par>
                                <p:cTn id="22" presetID="12" presetClass="entr" presetSubtype="1" fill="hold" nodeType="after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slide(fromTop)">
                                      <p:cBhvr>
                                        <p:cTn id="24" dur="1000"/>
                                        <p:tgtEl>
                                          <p:spTgt spid="4101"/>
                                        </p:tgtEl>
                                      </p:cBhvr>
                                    </p:animEffect>
                                  </p:childTnLst>
                                </p:cTn>
                              </p:par>
                            </p:childTnLst>
                          </p:cTn>
                        </p:par>
                        <p:par>
                          <p:cTn id="25" fill="hold">
                            <p:stCondLst>
                              <p:cond delay="2000"/>
                            </p:stCondLst>
                            <p:childTnLst>
                              <p:par>
                                <p:cTn id="26" presetID="55" presetClass="entr" presetSubtype="0" fill="hold" nodeType="afterEffect">
                                  <p:stCondLst>
                                    <p:cond delay="0"/>
                                  </p:stCondLst>
                                  <p:childTnLst>
                                    <p:set>
                                      <p:cBhvr>
                                        <p:cTn id="27" dur="1" fill="hold">
                                          <p:stCondLst>
                                            <p:cond delay="0"/>
                                          </p:stCondLst>
                                        </p:cTn>
                                        <p:tgtEl>
                                          <p:spTgt spid="3075"/>
                                        </p:tgtEl>
                                        <p:attrNameLst>
                                          <p:attrName>style.visibility</p:attrName>
                                        </p:attrNameLst>
                                      </p:cBhvr>
                                      <p:to>
                                        <p:strVal val="visible"/>
                                      </p:to>
                                    </p:set>
                                    <p:anim calcmode="lin" valueType="num">
                                      <p:cBhvr>
                                        <p:cTn id="28" dur="1000" fill="hold"/>
                                        <p:tgtEl>
                                          <p:spTgt spid="3075"/>
                                        </p:tgtEl>
                                        <p:attrNameLst>
                                          <p:attrName>ppt_w</p:attrName>
                                        </p:attrNameLst>
                                      </p:cBhvr>
                                      <p:tavLst>
                                        <p:tav tm="0">
                                          <p:val>
                                            <p:strVal val="#ppt_w*0.70"/>
                                          </p:val>
                                        </p:tav>
                                        <p:tav tm="100000">
                                          <p:val>
                                            <p:strVal val="#ppt_w"/>
                                          </p:val>
                                        </p:tav>
                                      </p:tavLst>
                                    </p:anim>
                                    <p:anim calcmode="lin" valueType="num">
                                      <p:cBhvr>
                                        <p:cTn id="29" dur="1000" fill="hold"/>
                                        <p:tgtEl>
                                          <p:spTgt spid="3075"/>
                                        </p:tgtEl>
                                        <p:attrNameLst>
                                          <p:attrName>ppt_h</p:attrName>
                                        </p:attrNameLst>
                                      </p:cBhvr>
                                      <p:tavLst>
                                        <p:tav tm="0">
                                          <p:val>
                                            <p:strVal val="#ppt_h"/>
                                          </p:val>
                                        </p:tav>
                                        <p:tav tm="100000">
                                          <p:val>
                                            <p:strVal val="#ppt_h"/>
                                          </p:val>
                                        </p:tav>
                                      </p:tavLst>
                                    </p:anim>
                                    <p:animEffect transition="in" filter="fade">
                                      <p:cBhvr>
                                        <p:cTn id="30" dur="1000"/>
                                        <p:tgtEl>
                                          <p:spTgt spid="307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6146"/>
                                        </p:tgtEl>
                                        <p:attrNameLst>
                                          <p:attrName>style.visibility</p:attrName>
                                        </p:attrNameLst>
                                      </p:cBhvr>
                                      <p:to>
                                        <p:strVal val="visible"/>
                                      </p:to>
                                    </p:set>
                                    <p:animEffect transition="in" filter="slide(fromTop)">
                                      <p:cBhvr>
                                        <p:cTn id="35" dur="2000"/>
                                        <p:tgtEl>
                                          <p:spTgt spid="614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1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slide(fromBottom)">
                                      <p:cBhvr>
                                        <p:cTn id="44" dur="500"/>
                                        <p:tgtEl>
                                          <p:spTgt spid="6148"/>
                                        </p:tgtEl>
                                      </p:cBhvr>
                                    </p:animEffect>
                                  </p:childTnLst>
                                </p:cTn>
                              </p:par>
                            </p:childTnLst>
                          </p:cTn>
                        </p:par>
                        <p:par>
                          <p:cTn id="45" fill="hold">
                            <p:stCondLst>
                              <p:cond delay="500"/>
                            </p:stCondLst>
                            <p:childTnLst>
                              <p:par>
                                <p:cTn id="46" presetID="1" presetClass="exit" presetSubtype="0" fill="hold" nodeType="afterEffect">
                                  <p:stCondLst>
                                    <p:cond delay="0"/>
                                  </p:stCondLst>
                                  <p:childTnLst>
                                    <p:set>
                                      <p:cBhvr>
                                        <p:cTn id="47" dur="1" fill="hold">
                                          <p:stCondLst>
                                            <p:cond delay="0"/>
                                          </p:stCondLst>
                                        </p:cTn>
                                        <p:tgtEl>
                                          <p:spTgt spid="614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6147"/>
                                        </p:tgtEl>
                                        <p:attrNameLst>
                                          <p:attrName>style.visibility</p:attrName>
                                        </p:attrNameLst>
                                      </p:cBhvr>
                                      <p:to>
                                        <p:strVal val="hidden"/>
                                      </p:to>
                                    </p:set>
                                  </p:childTnLst>
                                </p:cTn>
                              </p:par>
                            </p:childTnLst>
                          </p:cTn>
                        </p:par>
                        <p:par>
                          <p:cTn id="50" fill="hold">
                            <p:stCondLst>
                              <p:cond delay="500"/>
                            </p:stCondLst>
                            <p:childTnLst>
                              <p:par>
                                <p:cTn id="51" presetID="27" presetClass="entr" presetSubtype="0" fill="hold" nodeType="afterEffect">
                                  <p:stCondLst>
                                    <p:cond delay="0"/>
                                  </p:stCondLst>
                                  <p:iterate type="lt">
                                    <p:tmPct val="50000"/>
                                  </p:iterate>
                                  <p:childTnLst>
                                    <p:set>
                                      <p:cBhvr>
                                        <p:cTn id="52"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53" dur="80"/>
                                        <p:tgtEl>
                                          <p:spTgt spid="14">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54"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55" dur="80"/>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08"/>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a:off x="6643709" y="1714494"/>
            <a:ext cx="1000125" cy="2286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7"/>
          <a:srcRect/>
          <a:stretch>
            <a:fillRect/>
          </a:stretch>
        </p:blipFill>
        <p:spPr bwMode="auto">
          <a:xfrm>
            <a:off x="2285984" y="1643056"/>
            <a:ext cx="4276725" cy="485775"/>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a:srcRect/>
          <a:stretch>
            <a:fillRect/>
          </a:stretch>
        </p:blipFill>
        <p:spPr bwMode="auto">
          <a:xfrm>
            <a:off x="7643834" y="1714494"/>
            <a:ext cx="1209675" cy="1905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3857620" y="1714494"/>
            <a:ext cx="2352675" cy="95250"/>
          </a:xfrm>
          <a:prstGeom prst="rect">
            <a:avLst/>
          </a:prstGeom>
          <a:noFill/>
          <a:ln w="9525">
            <a:noFill/>
            <a:miter lim="800000"/>
            <a:headEnd/>
            <a:tailEnd/>
          </a:ln>
          <a:effectLst/>
        </p:spPr>
      </p:pic>
      <p:pic>
        <p:nvPicPr>
          <p:cNvPr id="6149" name="Picture 5"/>
          <p:cNvPicPr>
            <a:picLocks noChangeAspect="1" noChangeArrowheads="1"/>
          </p:cNvPicPr>
          <p:nvPr/>
        </p:nvPicPr>
        <p:blipFill>
          <a:blip r:embed="rId10"/>
          <a:srcRect/>
          <a:stretch>
            <a:fillRect/>
          </a:stretch>
        </p:blipFill>
        <p:spPr bwMode="auto">
          <a:xfrm>
            <a:off x="3819539" y="2100274"/>
            <a:ext cx="2752725" cy="2114550"/>
          </a:xfrm>
          <a:prstGeom prst="rect">
            <a:avLst/>
          </a:prstGeom>
          <a:noFill/>
          <a:ln w="9525">
            <a:noFill/>
            <a:miter lim="800000"/>
            <a:headEnd/>
            <a:tailEnd/>
          </a:ln>
          <a:effectLst/>
        </p:spPr>
      </p:pic>
      <p:pic>
        <p:nvPicPr>
          <p:cNvPr id="6151" name="Picture 7"/>
          <p:cNvPicPr>
            <a:picLocks noChangeAspect="1" noChangeArrowheads="1"/>
          </p:cNvPicPr>
          <p:nvPr/>
        </p:nvPicPr>
        <p:blipFill>
          <a:blip r:embed="rId11"/>
          <a:srcRect/>
          <a:stretch>
            <a:fillRect/>
          </a:stretch>
        </p:blipFill>
        <p:spPr bwMode="auto">
          <a:xfrm>
            <a:off x="3814775" y="2214560"/>
            <a:ext cx="2543175" cy="104775"/>
          </a:xfrm>
          <a:prstGeom prst="rect">
            <a:avLst/>
          </a:prstGeom>
          <a:noFill/>
          <a:ln w="9525">
            <a:noFill/>
            <a:miter lim="800000"/>
            <a:headEnd/>
            <a:tailEnd/>
          </a:ln>
          <a:effectLst/>
        </p:spPr>
      </p:pic>
      <p:pic>
        <p:nvPicPr>
          <p:cNvPr id="6152" name="Picture 8"/>
          <p:cNvPicPr>
            <a:picLocks noChangeAspect="1" noChangeArrowheads="1"/>
          </p:cNvPicPr>
          <p:nvPr/>
        </p:nvPicPr>
        <p:blipFill>
          <a:blip r:embed="rId12"/>
          <a:srcRect/>
          <a:stretch>
            <a:fillRect/>
          </a:stretch>
        </p:blipFill>
        <p:spPr bwMode="auto">
          <a:xfrm>
            <a:off x="3857620" y="1985959"/>
            <a:ext cx="1476375" cy="85725"/>
          </a:xfrm>
          <a:prstGeom prst="rect">
            <a:avLst/>
          </a:prstGeom>
          <a:noFill/>
          <a:ln w="9525">
            <a:noFill/>
            <a:miter lim="800000"/>
            <a:headEnd/>
            <a:tailEnd/>
          </a:ln>
          <a:effectLst/>
        </p:spPr>
      </p:pic>
      <p:sp>
        <p:nvSpPr>
          <p:cNvPr id="13" name="12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Öğrenci: </a:t>
            </a:r>
            <a:r>
              <a:rPr lang="tr-TR" sz="1200" dirty="0" smtClean="0">
                <a:latin typeface="Arial Unicode MS" pitchFamily="34" charset="-128"/>
                <a:ea typeface="Arial Unicode MS" pitchFamily="34" charset="-128"/>
                <a:cs typeface="Arial Unicode MS" pitchFamily="34" charset="-128"/>
              </a:rPr>
              <a:t>Sınıf/şube seçimi yapıldıktan sonra açılan listeden görüşülen öğrencinin adı seçilir.</a:t>
            </a:r>
            <a:endParaRPr lang="tr-TR" sz="1200" dirty="0" smtClean="0">
              <a:latin typeface="Arial Narrow" pitchFamily="34" charset="0"/>
              <a:cs typeface="Arial" charset="0"/>
            </a:endParaRPr>
          </a:p>
        </p:txBody>
      </p:sp>
      <p:pic>
        <p:nvPicPr>
          <p:cNvPr id="14" name="13 Resim" descr="BÖLÜM-4.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10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6149"/>
                                        </p:tgtEl>
                                        <p:attrNameLst>
                                          <p:attrName>style.visibility</p:attrName>
                                        </p:attrNameLst>
                                      </p:cBhvr>
                                      <p:to>
                                        <p:strVal val="visible"/>
                                      </p:to>
                                    </p:set>
                                    <p:animEffect transition="in" filter="slide(fromTop)">
                                      <p:cBhvr>
                                        <p:cTn id="23" dur="3000"/>
                                        <p:tgtEl>
                                          <p:spTgt spid="614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1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6152"/>
                                        </p:tgtEl>
                                        <p:attrNameLst>
                                          <p:attrName>style.visibility</p:attrName>
                                        </p:attrNameLst>
                                      </p:cBhvr>
                                      <p:to>
                                        <p:strVal val="visible"/>
                                      </p:to>
                                    </p:set>
                                    <p:animEffect transition="in" filter="slide(fromBottom)">
                                      <p:cBhvr>
                                        <p:cTn id="32" dur="500"/>
                                        <p:tgtEl>
                                          <p:spTgt spid="6152"/>
                                        </p:tgtEl>
                                      </p:cBhvr>
                                    </p:animEffect>
                                  </p:childTnLst>
                                </p:cTn>
                              </p:par>
                            </p:childTnLst>
                          </p:cTn>
                        </p:par>
                        <p:par>
                          <p:cTn id="33" fill="hold">
                            <p:stCondLst>
                              <p:cond delay="500"/>
                            </p:stCondLst>
                            <p:childTnLst>
                              <p:par>
                                <p:cTn id="34" presetID="1" presetClass="exit" presetSubtype="0" fill="hold" nodeType="afterEffect">
                                  <p:stCondLst>
                                    <p:cond delay="0"/>
                                  </p:stCondLst>
                                  <p:childTnLst>
                                    <p:set>
                                      <p:cBhvr>
                                        <p:cTn id="35" dur="1" fill="hold">
                                          <p:stCondLst>
                                            <p:cond delay="0"/>
                                          </p:stCondLst>
                                        </p:cTn>
                                        <p:tgtEl>
                                          <p:spTgt spid="6149"/>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6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08"/>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a:off x="6643709" y="1714494"/>
            <a:ext cx="1000125" cy="2286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7"/>
          <a:srcRect/>
          <a:stretch>
            <a:fillRect/>
          </a:stretch>
        </p:blipFill>
        <p:spPr bwMode="auto">
          <a:xfrm>
            <a:off x="2285984" y="1643056"/>
            <a:ext cx="4276725" cy="485775"/>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a:srcRect/>
          <a:stretch>
            <a:fillRect/>
          </a:stretch>
        </p:blipFill>
        <p:spPr bwMode="auto">
          <a:xfrm>
            <a:off x="7643834" y="1714494"/>
            <a:ext cx="1209675" cy="1905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3857620" y="1714494"/>
            <a:ext cx="2352675" cy="952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0"/>
          <a:srcRect/>
          <a:stretch>
            <a:fillRect/>
          </a:stretch>
        </p:blipFill>
        <p:spPr bwMode="auto">
          <a:xfrm>
            <a:off x="3857620" y="1985959"/>
            <a:ext cx="1476375" cy="85725"/>
          </a:xfrm>
          <a:prstGeom prst="rect">
            <a:avLst/>
          </a:prstGeom>
          <a:noFill/>
          <a:ln w="9525">
            <a:noFill/>
            <a:miter lim="800000"/>
            <a:headEnd/>
            <a:tailEnd/>
          </a:ln>
          <a:effectLst/>
        </p:spPr>
      </p:pic>
      <p:pic>
        <p:nvPicPr>
          <p:cNvPr id="13" name="Picture 11"/>
          <p:cNvPicPr>
            <a:picLocks noChangeAspect="1" noChangeArrowheads="1"/>
          </p:cNvPicPr>
          <p:nvPr/>
        </p:nvPicPr>
        <p:blipFill>
          <a:blip r:embed="rId11"/>
          <a:srcRect/>
          <a:stretch>
            <a:fillRect/>
          </a:stretch>
        </p:blipFill>
        <p:spPr bwMode="auto">
          <a:xfrm>
            <a:off x="2235231" y="2214560"/>
            <a:ext cx="6837363" cy="1038225"/>
          </a:xfrm>
          <a:prstGeom prst="rect">
            <a:avLst/>
          </a:prstGeom>
          <a:noFill/>
          <a:ln w="9525">
            <a:noFill/>
            <a:miter lim="800000"/>
            <a:headEnd/>
            <a:tailEnd/>
          </a:ln>
          <a:effectLst/>
        </p:spPr>
      </p:pic>
      <p:sp>
        <p:nvSpPr>
          <p:cNvPr id="12" name="11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Öğrenci Bilgileri: </a:t>
            </a:r>
            <a:r>
              <a:rPr lang="tr-TR" sz="1200" dirty="0" smtClean="0">
                <a:latin typeface="Arial Unicode MS" pitchFamily="34" charset="-128"/>
                <a:ea typeface="Arial Unicode MS" pitchFamily="34" charset="-128"/>
                <a:cs typeface="Arial Unicode MS" pitchFamily="34" charset="-128"/>
              </a:rPr>
              <a:t>Bu bölümdeki bilgiler e-Okul sisteminden çekilmektedir. </a:t>
            </a:r>
            <a:endParaRPr lang="tr-TR" sz="1200" dirty="0" smtClean="0">
              <a:latin typeface="Arial Narrow" pitchFamily="34" charset="0"/>
              <a:cs typeface="Arial" charset="0"/>
            </a:endParaRPr>
          </a:p>
        </p:txBody>
      </p:sp>
      <p:pic>
        <p:nvPicPr>
          <p:cNvPr id="14" name="13 Resim" descr="BÖLÜM-4.jpg"/>
          <p:cNvPicPr>
            <a:picLocks noChangeAspect="1"/>
          </p:cNvPicPr>
          <p:nvPr/>
        </p:nvPicPr>
        <p:blipFill>
          <a:blip r:embed="rId1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08"/>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a:off x="6643709" y="1714494"/>
            <a:ext cx="1000125" cy="2286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7"/>
          <a:srcRect/>
          <a:stretch>
            <a:fillRect/>
          </a:stretch>
        </p:blipFill>
        <p:spPr bwMode="auto">
          <a:xfrm>
            <a:off x="2285984" y="1643056"/>
            <a:ext cx="4276725" cy="485775"/>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a:srcRect/>
          <a:stretch>
            <a:fillRect/>
          </a:stretch>
        </p:blipFill>
        <p:spPr bwMode="auto">
          <a:xfrm>
            <a:off x="7643834" y="1714494"/>
            <a:ext cx="1209675" cy="1905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3857620" y="1714494"/>
            <a:ext cx="2352675" cy="952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0"/>
          <a:srcRect/>
          <a:stretch>
            <a:fillRect/>
          </a:stretch>
        </p:blipFill>
        <p:spPr bwMode="auto">
          <a:xfrm>
            <a:off x="3857620" y="1985959"/>
            <a:ext cx="1476375" cy="85725"/>
          </a:xfrm>
          <a:prstGeom prst="rect">
            <a:avLst/>
          </a:prstGeom>
          <a:noFill/>
          <a:ln w="9525">
            <a:noFill/>
            <a:miter lim="800000"/>
            <a:headEnd/>
            <a:tailEnd/>
          </a:ln>
          <a:effectLst/>
        </p:spPr>
      </p:pic>
      <p:pic>
        <p:nvPicPr>
          <p:cNvPr id="6146" name="Picture 2"/>
          <p:cNvPicPr>
            <a:picLocks noChangeAspect="1" noChangeArrowheads="1"/>
          </p:cNvPicPr>
          <p:nvPr/>
        </p:nvPicPr>
        <p:blipFill>
          <a:blip r:embed="rId11"/>
          <a:srcRect/>
          <a:stretch>
            <a:fillRect/>
          </a:stretch>
        </p:blipFill>
        <p:spPr bwMode="auto">
          <a:xfrm>
            <a:off x="2214546" y="2214560"/>
            <a:ext cx="6867525" cy="2371725"/>
          </a:xfrm>
          <a:prstGeom prst="rect">
            <a:avLst/>
          </a:prstGeom>
          <a:noFill/>
          <a:ln w="9525">
            <a:noFill/>
            <a:miter lim="800000"/>
            <a:headEnd/>
            <a:tailEnd/>
          </a:ln>
          <a:effectLst/>
        </p:spPr>
      </p:pic>
      <p:sp>
        <p:nvSpPr>
          <p:cNvPr id="12" name="11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Görüşme Ayrıntıları: </a:t>
            </a:r>
            <a:r>
              <a:rPr lang="tr-TR" sz="1200" dirty="0" smtClean="0">
                <a:latin typeface="Arial Unicode MS" pitchFamily="34" charset="-128"/>
                <a:ea typeface="Arial Unicode MS" pitchFamily="34" charset="-128"/>
                <a:cs typeface="Arial Unicode MS" pitchFamily="34" charset="-128"/>
              </a:rPr>
              <a:t>Çalışmaya ait bilgilerin giriş yapıldığı alandır. </a:t>
            </a:r>
            <a:endParaRPr lang="tr-TR" sz="1200" dirty="0" smtClean="0">
              <a:latin typeface="Arial Narrow" pitchFamily="34" charset="0"/>
              <a:cs typeface="Arial" charset="0"/>
            </a:endParaRPr>
          </a:p>
        </p:txBody>
      </p:sp>
      <p:pic>
        <p:nvPicPr>
          <p:cNvPr id="13" name="12 Resim" descr="BÖLÜM-4.jpg"/>
          <p:cNvPicPr>
            <a:picLocks noChangeAspect="1"/>
          </p:cNvPicPr>
          <p:nvPr/>
        </p:nvPicPr>
        <p:blipFill>
          <a:blip r:embed="rId1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RY4.jpg"/>
          <p:cNvPicPr>
            <a:picLocks noChangeAspect="1"/>
          </p:cNvPicPr>
          <p:nvPr/>
        </p:nvPicPr>
        <p:blipFill>
          <a:blip r:embed="rId3"/>
          <a:stretch>
            <a:fillRect/>
          </a:stretch>
        </p:blipFill>
        <p:spPr>
          <a:xfrm>
            <a:off x="4762" y="666768"/>
            <a:ext cx="9134475" cy="4476750"/>
          </a:xfrm>
          <a:prstGeom prst="rect">
            <a:avLst/>
          </a:prstGeom>
        </p:spPr>
      </p:pic>
      <p:pic>
        <p:nvPicPr>
          <p:cNvPr id="13" name="Picture 2"/>
          <p:cNvPicPr>
            <a:picLocks noChangeAspect="1" noChangeArrowheads="1"/>
          </p:cNvPicPr>
          <p:nvPr/>
        </p:nvPicPr>
        <p:blipFill>
          <a:blip r:embed="rId4"/>
          <a:srcRect/>
          <a:stretch>
            <a:fillRect/>
          </a:stretch>
        </p:blipFill>
        <p:spPr bwMode="auto">
          <a:xfrm>
            <a:off x="3352811" y="2643188"/>
            <a:ext cx="2790825" cy="438150"/>
          </a:xfrm>
          <a:prstGeom prst="rect">
            <a:avLst/>
          </a:prstGeom>
          <a:noFill/>
          <a:ln w="9525">
            <a:noFill/>
            <a:miter lim="800000"/>
            <a:headEnd/>
            <a:tailEnd/>
          </a:ln>
          <a:effectLst/>
        </p:spPr>
      </p:pic>
      <p:pic>
        <p:nvPicPr>
          <p:cNvPr id="14" name="Picture 4"/>
          <p:cNvPicPr>
            <a:picLocks noChangeAspect="1" noChangeArrowheads="1"/>
          </p:cNvPicPr>
          <p:nvPr/>
        </p:nvPicPr>
        <p:blipFill>
          <a:blip r:embed="rId5"/>
          <a:srcRect/>
          <a:stretch>
            <a:fillRect/>
          </a:stretch>
        </p:blipFill>
        <p:spPr bwMode="auto">
          <a:xfrm>
            <a:off x="3357554" y="2857502"/>
            <a:ext cx="2771775" cy="104775"/>
          </a:xfrm>
          <a:prstGeom prst="rect">
            <a:avLst/>
          </a:prstGeom>
          <a:noFill/>
          <a:ln w="9525">
            <a:noFill/>
            <a:miter lim="800000"/>
            <a:headEnd/>
            <a:tailEnd/>
          </a:ln>
          <a:effectLst/>
        </p:spPr>
      </p:pic>
      <p:pic>
        <p:nvPicPr>
          <p:cNvPr id="15" name="Picture 2"/>
          <p:cNvPicPr>
            <a:picLocks noChangeAspect="1" noChangeArrowheads="1"/>
          </p:cNvPicPr>
          <p:nvPr/>
        </p:nvPicPr>
        <p:blipFill>
          <a:blip r:embed="rId6"/>
          <a:srcRect/>
          <a:stretch>
            <a:fillRect/>
          </a:stretch>
        </p:blipFill>
        <p:spPr bwMode="auto">
          <a:xfrm>
            <a:off x="3371852" y="2519363"/>
            <a:ext cx="1485900" cy="104775"/>
          </a:xfrm>
          <a:prstGeom prst="rect">
            <a:avLst/>
          </a:prstGeom>
          <a:noFill/>
          <a:ln w="9525">
            <a:noFill/>
            <a:miter lim="800000"/>
            <a:headEnd/>
            <a:tailEnd/>
          </a:ln>
          <a:effectLst/>
        </p:spPr>
      </p:pic>
      <p:pic>
        <p:nvPicPr>
          <p:cNvPr id="16" name="Picture 3"/>
          <p:cNvPicPr>
            <a:picLocks noChangeAspect="1" noChangeArrowheads="1"/>
          </p:cNvPicPr>
          <p:nvPr/>
        </p:nvPicPr>
        <p:blipFill>
          <a:blip r:embed="rId7"/>
          <a:srcRect/>
          <a:stretch>
            <a:fillRect/>
          </a:stretch>
        </p:blipFill>
        <p:spPr bwMode="auto">
          <a:xfrm>
            <a:off x="3352811" y="2857502"/>
            <a:ext cx="2790825" cy="447675"/>
          </a:xfrm>
          <a:prstGeom prst="rect">
            <a:avLst/>
          </a:prstGeom>
          <a:noFill/>
          <a:ln w="9525">
            <a:noFill/>
            <a:miter lim="800000"/>
            <a:headEnd/>
            <a:tailEnd/>
          </a:ln>
          <a:effectLst/>
        </p:spPr>
      </p:pic>
      <p:pic>
        <p:nvPicPr>
          <p:cNvPr id="7170" name="Picture 2"/>
          <p:cNvPicPr>
            <a:picLocks noChangeAspect="1" noChangeArrowheads="1"/>
          </p:cNvPicPr>
          <p:nvPr/>
        </p:nvPicPr>
        <p:blipFill>
          <a:blip r:embed="rId8"/>
          <a:srcRect/>
          <a:stretch>
            <a:fillRect/>
          </a:stretch>
        </p:blipFill>
        <p:spPr bwMode="auto">
          <a:xfrm>
            <a:off x="3357554" y="2967041"/>
            <a:ext cx="2771775" cy="104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9"/>
          <a:srcRect/>
          <a:stretch>
            <a:fillRect/>
          </a:stretch>
        </p:blipFill>
        <p:spPr bwMode="auto">
          <a:xfrm>
            <a:off x="3357554" y="2714626"/>
            <a:ext cx="2105025" cy="1143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10"/>
          <a:srcRect/>
          <a:stretch>
            <a:fillRect/>
          </a:stretch>
        </p:blipFill>
        <p:spPr bwMode="auto">
          <a:xfrm>
            <a:off x="3352811" y="3071816"/>
            <a:ext cx="2790825" cy="1066800"/>
          </a:xfrm>
          <a:prstGeom prst="rect">
            <a:avLst/>
          </a:prstGeom>
          <a:noFill/>
          <a:ln w="9525">
            <a:noFill/>
            <a:miter lim="800000"/>
            <a:headEnd/>
            <a:tailEnd/>
          </a:ln>
          <a:effectLst/>
        </p:spPr>
      </p:pic>
      <p:pic>
        <p:nvPicPr>
          <p:cNvPr id="7174" name="Picture 6"/>
          <p:cNvPicPr>
            <a:picLocks noChangeAspect="1" noChangeArrowheads="1"/>
          </p:cNvPicPr>
          <p:nvPr/>
        </p:nvPicPr>
        <p:blipFill>
          <a:blip r:embed="rId11"/>
          <a:srcRect/>
          <a:stretch>
            <a:fillRect/>
          </a:stretch>
        </p:blipFill>
        <p:spPr bwMode="auto">
          <a:xfrm>
            <a:off x="3357554" y="2928940"/>
            <a:ext cx="2571750" cy="95250"/>
          </a:xfrm>
          <a:prstGeom prst="rect">
            <a:avLst/>
          </a:prstGeom>
          <a:noFill/>
          <a:ln w="9525">
            <a:noFill/>
            <a:miter lim="800000"/>
            <a:headEnd/>
            <a:tailEnd/>
          </a:ln>
          <a:effectLst/>
        </p:spPr>
      </p:pic>
      <p:pic>
        <p:nvPicPr>
          <p:cNvPr id="7175" name="Picture 7"/>
          <p:cNvPicPr>
            <a:picLocks noChangeAspect="1" noChangeArrowheads="1"/>
          </p:cNvPicPr>
          <p:nvPr/>
        </p:nvPicPr>
        <p:blipFill>
          <a:blip r:embed="rId12"/>
          <a:srcRect/>
          <a:stretch>
            <a:fillRect/>
          </a:stretch>
        </p:blipFill>
        <p:spPr bwMode="auto">
          <a:xfrm>
            <a:off x="3357554" y="3286130"/>
            <a:ext cx="2771775" cy="104775"/>
          </a:xfrm>
          <a:prstGeom prst="rect">
            <a:avLst/>
          </a:prstGeom>
          <a:noFill/>
          <a:ln w="9525">
            <a:noFill/>
            <a:miter lim="800000"/>
            <a:headEnd/>
            <a:tailEnd/>
          </a:ln>
          <a:effectLst/>
        </p:spPr>
      </p:pic>
      <p:pic>
        <p:nvPicPr>
          <p:cNvPr id="7176" name="Picture 8"/>
          <p:cNvPicPr>
            <a:picLocks noChangeAspect="1" noChangeArrowheads="1"/>
          </p:cNvPicPr>
          <p:nvPr/>
        </p:nvPicPr>
        <p:blipFill>
          <a:blip r:embed="rId13"/>
          <a:srcRect/>
          <a:stretch>
            <a:fillRect/>
          </a:stretch>
        </p:blipFill>
        <p:spPr bwMode="auto">
          <a:xfrm>
            <a:off x="3343286" y="3286130"/>
            <a:ext cx="2800350" cy="114300"/>
          </a:xfrm>
          <a:prstGeom prst="rect">
            <a:avLst/>
          </a:prstGeom>
          <a:noFill/>
          <a:ln w="9525">
            <a:noFill/>
            <a:miter lim="800000"/>
            <a:headEnd/>
            <a:tailEnd/>
          </a:ln>
          <a:effectLst/>
        </p:spPr>
      </p:pic>
      <p:sp>
        <p:nvSpPr>
          <p:cNvPr id="17" name="16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Rehberlik Hizmet Türü: </a:t>
            </a:r>
            <a:r>
              <a:rPr lang="tr-TR" sz="1200" dirty="0" smtClean="0">
                <a:latin typeface="Arial Unicode MS" pitchFamily="34" charset="-128"/>
                <a:ea typeface="Arial Unicode MS" pitchFamily="34" charset="-128"/>
                <a:cs typeface="Arial Unicode MS" pitchFamily="34" charset="-128"/>
              </a:rPr>
              <a:t>Rehberlik Hizmetleri Sunum Sistemi Bireysel Çalışmalar altında yer alan başlıklar  ve konular yer almaktadır. </a:t>
            </a:r>
            <a:endParaRPr lang="tr-TR" sz="1200" dirty="0" smtClean="0">
              <a:latin typeface="Arial Narrow" pitchFamily="34" charset="0"/>
              <a:cs typeface="Arial" charset="0"/>
            </a:endParaRPr>
          </a:p>
        </p:txBody>
      </p:sp>
      <p:pic>
        <p:nvPicPr>
          <p:cNvPr id="18" name="17 Resim" descr="BÖLÜM-4.jpg"/>
          <p:cNvPicPr>
            <a:picLocks noChangeAspect="1"/>
          </p:cNvPicPr>
          <p:nvPr/>
        </p:nvPicPr>
        <p:blipFill>
          <a:blip r:embed="rId1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10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lide(fromTop)">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lide(fromBottom)">
                                      <p:cBhvr>
                                        <p:cTn id="27" dur="500"/>
                                        <p:tgtEl>
                                          <p:spTgt spid="15"/>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lide(fromTop)">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17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7171"/>
                                        </p:tgtEl>
                                        <p:attrNameLst>
                                          <p:attrName>style.visibility</p:attrName>
                                        </p:attrNameLst>
                                      </p:cBhvr>
                                      <p:to>
                                        <p:strVal val="visible"/>
                                      </p:to>
                                    </p:set>
                                    <p:animEffect transition="in" filter="slide(fromBottom)">
                                      <p:cBhvr>
                                        <p:cTn id="46" dur="500"/>
                                        <p:tgtEl>
                                          <p:spTgt spid="7171"/>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717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7172"/>
                                        </p:tgtEl>
                                        <p:attrNameLst>
                                          <p:attrName>style.visibility</p:attrName>
                                        </p:attrNameLst>
                                      </p:cBhvr>
                                      <p:to>
                                        <p:strVal val="visible"/>
                                      </p:to>
                                    </p:set>
                                    <p:animEffect transition="in" filter="slide(fromTop)">
                                      <p:cBhvr>
                                        <p:cTn id="56" dur="2000"/>
                                        <p:tgtEl>
                                          <p:spTgt spid="717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17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7174"/>
                                        </p:tgtEl>
                                        <p:attrNameLst>
                                          <p:attrName>style.visibility</p:attrName>
                                        </p:attrNameLst>
                                      </p:cBhvr>
                                      <p:to>
                                        <p:strVal val="visible"/>
                                      </p:to>
                                    </p:set>
                                    <p:animEffect transition="in" filter="slide(fromBottom)">
                                      <p:cBhvr>
                                        <p:cTn id="65" dur="500"/>
                                        <p:tgtEl>
                                          <p:spTgt spid="7174"/>
                                        </p:tgtEl>
                                      </p:cBhvr>
                                    </p:animEffect>
                                  </p:childTnLst>
                                </p:cTn>
                              </p:par>
                            </p:childTnLst>
                          </p:cTn>
                        </p:par>
                        <p:par>
                          <p:cTn id="66" fill="hold">
                            <p:stCondLst>
                              <p:cond delay="500"/>
                            </p:stCondLst>
                            <p:childTnLst>
                              <p:par>
                                <p:cTn id="67" presetID="1" presetClass="exit" presetSubtype="0" fill="hold" nodeType="afterEffect">
                                  <p:stCondLst>
                                    <p:cond delay="0"/>
                                  </p:stCondLst>
                                  <p:childTnLst>
                                    <p:set>
                                      <p:cBhvr>
                                        <p:cTn id="68" dur="1" fill="hold">
                                          <p:stCondLst>
                                            <p:cond delay="0"/>
                                          </p:stCondLst>
                                        </p:cTn>
                                        <p:tgtEl>
                                          <p:spTgt spid="717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717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2" presetClass="entr" presetSubtype="1" fill="hold" nodeType="clickEffect">
                                  <p:stCondLst>
                                    <p:cond delay="0"/>
                                  </p:stCondLst>
                                  <p:childTnLst>
                                    <p:set>
                                      <p:cBhvr>
                                        <p:cTn id="74" dur="1" fill="hold">
                                          <p:stCondLst>
                                            <p:cond delay="0"/>
                                          </p:stCondLst>
                                        </p:cTn>
                                        <p:tgtEl>
                                          <p:spTgt spid="7176"/>
                                        </p:tgtEl>
                                        <p:attrNameLst>
                                          <p:attrName>style.visibility</p:attrName>
                                        </p:attrNameLst>
                                      </p:cBhvr>
                                      <p:to>
                                        <p:strVal val="visible"/>
                                      </p:to>
                                    </p:set>
                                    <p:animEffect transition="in" filter="slide(fromTop)">
                                      <p:cBhvr>
                                        <p:cTn id="75" dur="500"/>
                                        <p:tgtEl>
                                          <p:spTgt spid="7176"/>
                                        </p:tgtEl>
                                      </p:cBhvr>
                                    </p:animEffect>
                                  </p:childTnLst>
                                </p:cTn>
                              </p:par>
                            </p:childTnLst>
                          </p:cTn>
                        </p:par>
                      </p:childTnLst>
                    </p:cTn>
                  </p:par>
                  <p:par>
                    <p:cTn id="76" fill="hold">
                      <p:stCondLst>
                        <p:cond delay="indefinite"/>
                      </p:stCondLst>
                      <p:childTnLst>
                        <p:par>
                          <p:cTn id="77" fill="hold">
                            <p:stCondLst>
                              <p:cond delay="0"/>
                            </p:stCondLst>
                            <p:childTnLst>
                              <p:par>
                                <p:cTn id="78" presetID="12" presetClass="exit" presetSubtype="1" fill="hold" nodeType="clickEffect">
                                  <p:stCondLst>
                                    <p:cond delay="0"/>
                                  </p:stCondLst>
                                  <p:childTnLst>
                                    <p:animEffect transition="out" filter="slide(fromTop)">
                                      <p:cBhvr>
                                        <p:cTn id="79" dur="500"/>
                                        <p:tgtEl>
                                          <p:spTgt spid="7176"/>
                                        </p:tgtEl>
                                      </p:cBhvr>
                                    </p:animEffect>
                                    <p:set>
                                      <p:cBhvr>
                                        <p:cTn id="80" dur="1" fill="hold">
                                          <p:stCondLst>
                                            <p:cond delay="499"/>
                                          </p:stCondLst>
                                        </p:cTn>
                                        <p:tgtEl>
                                          <p:spTgt spid="71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RY4.jpg"/>
          <p:cNvPicPr>
            <a:picLocks noChangeAspect="1"/>
          </p:cNvPicPr>
          <p:nvPr/>
        </p:nvPicPr>
        <p:blipFill>
          <a:blip r:embed="rId3"/>
          <a:stretch>
            <a:fillRect/>
          </a:stretch>
        </p:blipFill>
        <p:spPr>
          <a:xfrm>
            <a:off x="4762" y="666768"/>
            <a:ext cx="9134475" cy="4476750"/>
          </a:xfrm>
          <a:prstGeom prst="rect">
            <a:avLst/>
          </a:prstGeom>
        </p:spPr>
      </p:pic>
      <p:pic>
        <p:nvPicPr>
          <p:cNvPr id="8197" name="Picture 5"/>
          <p:cNvPicPr>
            <a:picLocks noChangeAspect="1" noChangeArrowheads="1"/>
          </p:cNvPicPr>
          <p:nvPr/>
        </p:nvPicPr>
        <p:blipFill>
          <a:blip r:embed="rId4"/>
          <a:srcRect/>
          <a:stretch>
            <a:fillRect/>
          </a:stretch>
        </p:blipFill>
        <p:spPr bwMode="auto">
          <a:xfrm>
            <a:off x="3357561" y="3429006"/>
            <a:ext cx="1000125" cy="123825"/>
          </a:xfrm>
          <a:prstGeom prst="rect">
            <a:avLst/>
          </a:prstGeom>
          <a:noFill/>
          <a:ln w="9525">
            <a:noFill/>
            <a:miter lim="800000"/>
            <a:headEnd/>
            <a:tailEnd/>
          </a:ln>
          <a:effectLst/>
        </p:spPr>
      </p:pic>
      <p:sp>
        <p:nvSpPr>
          <p:cNvPr id="5" name="4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Görüşme Tarihi: </a:t>
            </a:r>
            <a:r>
              <a:rPr lang="tr-TR" sz="1200" dirty="0" smtClean="0">
                <a:latin typeface="Arial Unicode MS" pitchFamily="34" charset="-128"/>
                <a:ea typeface="Arial Unicode MS" pitchFamily="34" charset="-128"/>
                <a:cs typeface="Arial Unicode MS" pitchFamily="34" charset="-128"/>
              </a:rPr>
              <a:t>İçinde bulunulan günü gösterir. </a:t>
            </a:r>
            <a:endParaRPr lang="tr-TR" sz="1200" dirty="0" smtClean="0">
              <a:latin typeface="Arial Narrow" pitchFamily="34" charset="0"/>
              <a:cs typeface="Arial" charset="0"/>
            </a:endParaRPr>
          </a:p>
        </p:txBody>
      </p:sp>
      <p:pic>
        <p:nvPicPr>
          <p:cNvPr id="6" name="5 Resim" descr="BÖLÜM-4.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8197"/>
                                        </p:tgtEl>
                                        <p:attrNameLst>
                                          <p:attrName>style.visibility</p:attrName>
                                        </p:attrNameLst>
                                      </p:cBhvr>
                                      <p:to>
                                        <p:strVal val="visible"/>
                                      </p:to>
                                    </p:set>
                                    <p:anim calcmode="lin" valueType="num">
                                      <p:cBhvr>
                                        <p:cTn id="18" dur="1000" fill="hold"/>
                                        <p:tgtEl>
                                          <p:spTgt spid="8197"/>
                                        </p:tgtEl>
                                        <p:attrNameLst>
                                          <p:attrName>ppt_w</p:attrName>
                                        </p:attrNameLst>
                                      </p:cBhvr>
                                      <p:tavLst>
                                        <p:tav tm="0">
                                          <p:val>
                                            <p:strVal val="#ppt_w*0.70"/>
                                          </p:val>
                                        </p:tav>
                                        <p:tav tm="100000">
                                          <p:val>
                                            <p:strVal val="#ppt_w"/>
                                          </p:val>
                                        </p:tav>
                                      </p:tavLst>
                                    </p:anim>
                                    <p:anim calcmode="lin" valueType="num">
                                      <p:cBhvr>
                                        <p:cTn id="19" dur="1000" fill="hold"/>
                                        <p:tgtEl>
                                          <p:spTgt spid="8197"/>
                                        </p:tgtEl>
                                        <p:attrNameLst>
                                          <p:attrName>ppt_h</p:attrName>
                                        </p:attrNameLst>
                                      </p:cBhvr>
                                      <p:tavLst>
                                        <p:tav tm="0">
                                          <p:val>
                                            <p:strVal val="#ppt_h"/>
                                          </p:val>
                                        </p:tav>
                                        <p:tav tm="100000">
                                          <p:val>
                                            <p:strVal val="#ppt_h"/>
                                          </p:val>
                                        </p:tav>
                                      </p:tavLst>
                                    </p:anim>
                                    <p:animEffect transition="in" filter="fade">
                                      <p:cBhvr>
                                        <p:cTn id="20" dur="1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ReHBeRLiK.jpg"/>
          <p:cNvPicPr>
            <a:picLocks noChangeAspect="1"/>
          </p:cNvPicPr>
          <p:nvPr/>
        </p:nvPicPr>
        <p:blipFill>
          <a:blip r:embed="rId3"/>
          <a:stretch>
            <a:fillRect/>
          </a:stretch>
        </p:blipFill>
        <p:spPr>
          <a:xfrm>
            <a:off x="0" y="676075"/>
            <a:ext cx="9144000" cy="4467443"/>
          </a:xfrm>
          <a:prstGeom prst="rect">
            <a:avLst/>
          </a:prstGeom>
        </p:spPr>
      </p:pic>
      <p:sp>
        <p:nvSpPr>
          <p:cNvPr id="5" name="4 Dikdörtgen"/>
          <p:cNvSpPr/>
          <p:nvPr/>
        </p:nvSpPr>
        <p:spPr>
          <a:xfrm>
            <a:off x="2285984" y="1285866"/>
            <a:ext cx="6715171" cy="707886"/>
          </a:xfrm>
          <a:prstGeom prst="rect">
            <a:avLst/>
          </a:prstGeom>
        </p:spPr>
        <p:txBody>
          <a:bodyPr wrap="square">
            <a:spAutoFit/>
          </a:bodyPr>
          <a:lstStyle/>
          <a:p>
            <a:r>
              <a:rPr lang="tr-TR" sz="4000" dirty="0" smtClean="0">
                <a:solidFill>
                  <a:srgbClr val="C00000"/>
                </a:solidFill>
                <a:latin typeface="Arial Rounded MT Bold" pitchFamily="34" charset="0"/>
                <a:cs typeface="Arial" charset="0"/>
              </a:rPr>
              <a:t>E – REHBERLİK  MODÜLÜ</a:t>
            </a:r>
            <a:endParaRPr lang="tr-TR" sz="40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3"/>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7"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ppt_x"/>
                                          </p:val>
                                        </p:tav>
                                        <p:tav tm="100000">
                                          <p:val>
                                            <p:strVal val="#ppt_x"/>
                                          </p:val>
                                        </p:tav>
                                      </p:tavLst>
                                    </p:anim>
                                    <p:anim calcmode="lin" valueType="num">
                                      <p:cBhvr additive="base">
                                        <p:cTn id="14" dur="3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ilçe mem.jpg"/>
          <p:cNvPicPr>
            <a:picLocks noChangeAspect="1"/>
          </p:cNvPicPr>
          <p:nvPr/>
        </p:nvPicPr>
        <p:blipFill>
          <a:blip r:embed="rId3"/>
          <a:stretch>
            <a:fillRect/>
          </a:stretch>
        </p:blipFill>
        <p:spPr>
          <a:xfrm>
            <a:off x="0" y="642924"/>
            <a:ext cx="9144000" cy="4500576"/>
          </a:xfrm>
          <a:prstGeom prst="rect">
            <a:avLst/>
          </a:prstGeom>
        </p:spPr>
      </p:pic>
      <p:sp>
        <p:nvSpPr>
          <p:cNvPr id="6" name="Shape 123"/>
          <p:cNvSpPr txBox="1">
            <a:spLocks/>
          </p:cNvSpPr>
          <p:nvPr/>
        </p:nvSpPr>
        <p:spPr>
          <a:xfrm>
            <a:off x="2214546" y="803661"/>
            <a:ext cx="6786610" cy="1768090"/>
          </a:xfrm>
          <a:prstGeom prst="rect">
            <a:avLst/>
          </a:prstGeom>
        </p:spPr>
        <p:txBody>
          <a:bodyPr vert="horz">
            <a:normAutofit/>
          </a:bodyPr>
          <a:lstStyle/>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rPr>
              <a:t>İL  M.E.M</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Sınıf/şube, okul, ilçe, il bazında okul/kurumlar tarafından verilen rehberlik hizmetleri ile özel, yerel ve genel hedeflere yönelik yapılan çalışmaların raporlarını görüntüleme,</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Yerel hedef girişinin yapılması.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1" i="0" u="none" strike="noStrike" kern="1200" cap="none" spc="0" normalizeH="0" baseline="0" noProof="0" dirty="0" smtClean="0">
              <a:ln>
                <a:noFill/>
              </a:ln>
              <a:solidFill>
                <a:srgbClr val="C00000"/>
              </a:solidFill>
              <a:effectLst/>
              <a:uLnTx/>
              <a:uFillTx/>
              <a:latin typeface="Arial Narrow" pitchFamily="34" charset="0"/>
              <a:ea typeface="+mn-ea"/>
              <a:cs typeface="Arial" charset="0"/>
            </a:endParaRPr>
          </a:p>
        </p:txBody>
      </p:sp>
      <p:pic>
        <p:nvPicPr>
          <p:cNvPr id="4" name="3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slide(fromTop)">
                                      <p:cBhvr>
                                        <p:cTn id="11" dur="1000"/>
                                        <p:tgtEl>
                                          <p:spTgt spid="6">
                                            <p:txEl>
                                              <p:pRg st="0" end="0"/>
                                            </p:txEl>
                                          </p:spTgt>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anim calcmode="lin" valueType="num">
                                      <p:cBhvr>
                                        <p:cTn id="16"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7"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2000"/>
                                        <p:tgtEl>
                                          <p:spTgt spid="6">
                                            <p:txEl>
                                              <p:pRg st="4" end="4"/>
                                            </p:txEl>
                                          </p:spTgt>
                                        </p:tgtEl>
                                      </p:cBhvr>
                                    </p:animEffect>
                                    <p:anim calcmode="lin" valueType="num">
                                      <p:cBhvr>
                                        <p:cTn id="22"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RY4.jpg"/>
          <p:cNvPicPr>
            <a:picLocks noChangeAspect="1"/>
          </p:cNvPicPr>
          <p:nvPr/>
        </p:nvPicPr>
        <p:blipFill>
          <a:blip r:embed="rId3"/>
          <a:stretch>
            <a:fillRect/>
          </a:stretch>
        </p:blipFill>
        <p:spPr>
          <a:xfrm>
            <a:off x="4762" y="666768"/>
            <a:ext cx="9134475" cy="4476750"/>
          </a:xfrm>
          <a:prstGeom prst="rect">
            <a:avLst/>
          </a:prstGeom>
        </p:spPr>
      </p:pic>
      <p:pic>
        <p:nvPicPr>
          <p:cNvPr id="9221" name="Picture 5"/>
          <p:cNvPicPr>
            <a:picLocks noChangeAspect="1" noChangeArrowheads="1"/>
          </p:cNvPicPr>
          <p:nvPr/>
        </p:nvPicPr>
        <p:blipFill>
          <a:blip r:embed="rId4"/>
          <a:srcRect/>
          <a:stretch>
            <a:fillRect/>
          </a:stretch>
        </p:blipFill>
        <p:spPr bwMode="auto">
          <a:xfrm>
            <a:off x="3357554" y="3643320"/>
            <a:ext cx="266700" cy="114300"/>
          </a:xfrm>
          <a:prstGeom prst="rect">
            <a:avLst/>
          </a:prstGeom>
          <a:noFill/>
          <a:ln w="9525">
            <a:noFill/>
            <a:miter lim="800000"/>
            <a:headEnd/>
            <a:tailEnd/>
          </a:ln>
          <a:effectLst/>
        </p:spPr>
      </p:pic>
      <p:pic>
        <p:nvPicPr>
          <p:cNvPr id="10" name="Picture 6"/>
          <p:cNvPicPr>
            <a:picLocks noChangeAspect="1" noChangeArrowheads="1"/>
          </p:cNvPicPr>
          <p:nvPr/>
        </p:nvPicPr>
        <p:blipFill>
          <a:blip r:embed="rId5"/>
          <a:srcRect/>
          <a:stretch>
            <a:fillRect/>
          </a:stretch>
        </p:blipFill>
        <p:spPr bwMode="auto">
          <a:xfrm>
            <a:off x="2857488" y="3814780"/>
            <a:ext cx="1257300" cy="1257300"/>
          </a:xfrm>
          <a:prstGeom prst="rect">
            <a:avLst/>
          </a:prstGeom>
          <a:noFill/>
          <a:ln w="9525">
            <a:noFill/>
            <a:miter lim="800000"/>
            <a:headEnd/>
            <a:tailEnd/>
          </a:ln>
          <a:effectLst/>
        </p:spPr>
      </p:pic>
      <p:pic>
        <p:nvPicPr>
          <p:cNvPr id="11" name="Picture 2"/>
          <p:cNvPicPr>
            <a:picLocks noChangeAspect="1" noChangeArrowheads="1"/>
          </p:cNvPicPr>
          <p:nvPr/>
        </p:nvPicPr>
        <p:blipFill>
          <a:blip r:embed="rId6"/>
          <a:srcRect/>
          <a:stretch>
            <a:fillRect/>
          </a:stretch>
        </p:blipFill>
        <p:spPr bwMode="auto">
          <a:xfrm>
            <a:off x="2857488" y="3805255"/>
            <a:ext cx="1257300" cy="1266825"/>
          </a:xfrm>
          <a:prstGeom prst="rect">
            <a:avLst/>
          </a:prstGeom>
          <a:noFill/>
          <a:ln w="9525">
            <a:noFill/>
            <a:miter lim="800000"/>
            <a:headEnd/>
            <a:tailEnd/>
          </a:ln>
          <a:effectLst/>
        </p:spPr>
      </p:pic>
      <p:pic>
        <p:nvPicPr>
          <p:cNvPr id="13" name="Picture 7"/>
          <p:cNvPicPr>
            <a:picLocks noChangeAspect="1" noChangeArrowheads="1"/>
          </p:cNvPicPr>
          <p:nvPr/>
        </p:nvPicPr>
        <p:blipFill>
          <a:blip r:embed="rId7"/>
          <a:srcRect/>
          <a:stretch>
            <a:fillRect/>
          </a:stretch>
        </p:blipFill>
        <p:spPr bwMode="auto">
          <a:xfrm>
            <a:off x="2900359" y="3981450"/>
            <a:ext cx="1171575" cy="1162050"/>
          </a:xfrm>
          <a:prstGeom prst="rect">
            <a:avLst/>
          </a:prstGeom>
          <a:noFill/>
          <a:ln w="9525">
            <a:noFill/>
            <a:miter lim="800000"/>
            <a:headEnd/>
            <a:tailEnd/>
          </a:ln>
          <a:effectLst/>
        </p:spPr>
      </p:pic>
      <p:pic>
        <p:nvPicPr>
          <p:cNvPr id="14" name="Picture 8"/>
          <p:cNvPicPr>
            <a:picLocks noChangeAspect="1" noChangeArrowheads="1"/>
          </p:cNvPicPr>
          <p:nvPr/>
        </p:nvPicPr>
        <p:blipFill>
          <a:blip r:embed="rId8"/>
          <a:srcRect/>
          <a:stretch>
            <a:fillRect/>
          </a:stretch>
        </p:blipFill>
        <p:spPr bwMode="auto">
          <a:xfrm>
            <a:off x="2928926" y="3971925"/>
            <a:ext cx="1162050" cy="1171575"/>
          </a:xfrm>
          <a:prstGeom prst="rect">
            <a:avLst/>
          </a:prstGeom>
          <a:noFill/>
          <a:ln w="9525">
            <a:noFill/>
            <a:miter lim="800000"/>
            <a:headEnd/>
            <a:tailEnd/>
          </a:ln>
          <a:effectLst/>
        </p:spPr>
      </p:pic>
      <p:pic>
        <p:nvPicPr>
          <p:cNvPr id="15" name="Picture 9"/>
          <p:cNvPicPr>
            <a:picLocks noChangeAspect="1" noChangeArrowheads="1"/>
          </p:cNvPicPr>
          <p:nvPr/>
        </p:nvPicPr>
        <p:blipFill>
          <a:blip r:embed="rId9"/>
          <a:srcRect/>
          <a:stretch>
            <a:fillRect/>
          </a:stretch>
        </p:blipFill>
        <p:spPr bwMode="auto">
          <a:xfrm>
            <a:off x="3357554" y="3857634"/>
            <a:ext cx="266700" cy="104775"/>
          </a:xfrm>
          <a:prstGeom prst="rect">
            <a:avLst/>
          </a:prstGeom>
          <a:noFill/>
          <a:ln w="9525">
            <a:noFill/>
            <a:miter lim="800000"/>
            <a:headEnd/>
            <a:tailEnd/>
          </a:ln>
          <a:effectLst/>
        </p:spPr>
      </p:pic>
      <p:sp>
        <p:nvSpPr>
          <p:cNvPr id="16" name="15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Görüşme Saati: </a:t>
            </a:r>
            <a:r>
              <a:rPr lang="tr-TR" sz="1200" dirty="0" smtClean="0">
                <a:latin typeface="Arial Unicode MS" pitchFamily="34" charset="-128"/>
                <a:ea typeface="Arial Unicode MS" pitchFamily="34" charset="-128"/>
                <a:cs typeface="Arial Unicode MS" pitchFamily="34" charset="-128"/>
              </a:rPr>
              <a:t>Çalışmanın başladığı ve bittiği saat seçilir.</a:t>
            </a:r>
            <a:endParaRPr lang="tr-TR" sz="1200" dirty="0" smtClean="0">
              <a:latin typeface="Arial Narrow" pitchFamily="34" charset="0"/>
              <a:cs typeface="Arial" charset="0"/>
            </a:endParaRPr>
          </a:p>
        </p:txBody>
      </p:sp>
      <p:pic>
        <p:nvPicPr>
          <p:cNvPr id="17" name="16 Resim" descr="BÖLÜM-4.jpg"/>
          <p:cNvPicPr>
            <a:picLocks noChangeAspect="1"/>
          </p:cNvPicPr>
          <p:nvPr/>
        </p:nvPicPr>
        <p:blipFill>
          <a:blip r:embed="rId1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221"/>
                                        </p:tgtEl>
                                        <p:attrNameLst>
                                          <p:attrName>style.visibility</p:attrName>
                                        </p:attrNameLst>
                                      </p:cBhvr>
                                      <p:to>
                                        <p:strVal val="visible"/>
                                      </p:to>
                                    </p:set>
                                  </p:childTnLst>
                                </p:cTn>
                              </p:par>
                            </p:childTnLst>
                          </p:cTn>
                        </p:par>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3"/>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RY4.jpg"/>
          <p:cNvPicPr>
            <a:picLocks noChangeAspect="1"/>
          </p:cNvPicPr>
          <p:nvPr/>
        </p:nvPicPr>
        <p:blipFill>
          <a:blip r:embed="rId3"/>
          <a:stretch>
            <a:fillRect/>
          </a:stretch>
        </p:blipFill>
        <p:spPr>
          <a:xfrm>
            <a:off x="4762" y="666768"/>
            <a:ext cx="9134475" cy="4476750"/>
          </a:xfrm>
          <a:prstGeom prst="rect">
            <a:avLst/>
          </a:prstGeom>
        </p:spPr>
      </p:pic>
      <p:pic>
        <p:nvPicPr>
          <p:cNvPr id="10242" name="Picture 2"/>
          <p:cNvPicPr>
            <a:picLocks noChangeAspect="1" noChangeArrowheads="1"/>
          </p:cNvPicPr>
          <p:nvPr/>
        </p:nvPicPr>
        <p:blipFill>
          <a:blip r:embed="rId4"/>
          <a:srcRect/>
          <a:stretch>
            <a:fillRect/>
          </a:stretch>
        </p:blipFill>
        <p:spPr bwMode="auto">
          <a:xfrm>
            <a:off x="3319460" y="4214824"/>
            <a:ext cx="895350" cy="64770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a:srcRect/>
          <a:stretch>
            <a:fillRect/>
          </a:stretch>
        </p:blipFill>
        <p:spPr bwMode="auto">
          <a:xfrm>
            <a:off x="3338510" y="4324363"/>
            <a:ext cx="876300" cy="104775"/>
          </a:xfrm>
          <a:prstGeom prst="rect">
            <a:avLst/>
          </a:prstGeom>
          <a:noFill/>
          <a:ln w="9525">
            <a:noFill/>
            <a:miter lim="800000"/>
            <a:headEnd/>
            <a:tailEnd/>
          </a:ln>
          <a:effectLst/>
        </p:spPr>
      </p:pic>
      <p:pic>
        <p:nvPicPr>
          <p:cNvPr id="10246" name="Picture 6"/>
          <p:cNvPicPr>
            <a:picLocks noChangeAspect="1" noChangeArrowheads="1"/>
          </p:cNvPicPr>
          <p:nvPr/>
        </p:nvPicPr>
        <p:blipFill>
          <a:blip r:embed="rId6"/>
          <a:srcRect/>
          <a:stretch>
            <a:fillRect/>
          </a:stretch>
        </p:blipFill>
        <p:spPr bwMode="auto">
          <a:xfrm>
            <a:off x="3376609" y="4071948"/>
            <a:ext cx="695325" cy="95250"/>
          </a:xfrm>
          <a:prstGeom prst="rect">
            <a:avLst/>
          </a:prstGeom>
          <a:noFill/>
          <a:ln w="9525">
            <a:noFill/>
            <a:miter lim="800000"/>
            <a:headEnd/>
            <a:tailEnd/>
          </a:ln>
          <a:effectLst/>
        </p:spPr>
      </p:pic>
      <p:sp>
        <p:nvSpPr>
          <p:cNvPr id="7" name="6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Çalışmanın Yapıldığı Yer: </a:t>
            </a:r>
            <a:r>
              <a:rPr lang="tr-TR" sz="1200" dirty="0" smtClean="0">
                <a:latin typeface="Arial Unicode MS" pitchFamily="34" charset="-128"/>
                <a:ea typeface="Arial Unicode MS" pitchFamily="34" charset="-128"/>
                <a:cs typeface="Arial Unicode MS" pitchFamily="34" charset="-128"/>
              </a:rPr>
              <a:t>Çalışmanın yapıldığı yer seçilir. </a:t>
            </a:r>
            <a:endParaRPr lang="tr-TR" sz="1200" dirty="0" smtClean="0">
              <a:latin typeface="Arial Narrow" pitchFamily="34" charset="0"/>
              <a:cs typeface="Arial" charset="0"/>
            </a:endParaRPr>
          </a:p>
        </p:txBody>
      </p:sp>
      <p:pic>
        <p:nvPicPr>
          <p:cNvPr id="8" name="7 Resim" descr="BÖLÜM-4.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slide(fromTop)">
                                      <p:cBhvr>
                                        <p:cTn id="18" dur="2000"/>
                                        <p:tgtEl>
                                          <p:spTgt spid="1024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246"/>
                                        </p:tgtEl>
                                        <p:attrNameLst>
                                          <p:attrName>style.visibility</p:attrName>
                                        </p:attrNameLst>
                                      </p:cBhvr>
                                      <p:to>
                                        <p:strVal val="visible"/>
                                      </p:to>
                                    </p:set>
                                    <p:animEffect transition="in" filter="slide(fromBottom)">
                                      <p:cBhvr>
                                        <p:cTn id="27" dur="500"/>
                                        <p:tgtEl>
                                          <p:spTgt spid="10246"/>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1024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RY4.jpg"/>
          <p:cNvPicPr>
            <a:picLocks noChangeAspect="1"/>
          </p:cNvPicPr>
          <p:nvPr/>
        </p:nvPicPr>
        <p:blipFill>
          <a:blip r:embed="rId3"/>
          <a:stretch>
            <a:fillRect/>
          </a:stretch>
        </p:blipFill>
        <p:spPr>
          <a:xfrm>
            <a:off x="4762" y="666768"/>
            <a:ext cx="9134475" cy="4476750"/>
          </a:xfrm>
          <a:prstGeom prst="rect">
            <a:avLst/>
          </a:prstGeom>
        </p:spPr>
      </p:pic>
      <p:pic>
        <p:nvPicPr>
          <p:cNvPr id="11274" name="Picture 10"/>
          <p:cNvPicPr>
            <a:picLocks noChangeAspect="1" noChangeArrowheads="1"/>
          </p:cNvPicPr>
          <p:nvPr/>
        </p:nvPicPr>
        <p:blipFill>
          <a:blip r:embed="rId4"/>
          <a:srcRect/>
          <a:stretch>
            <a:fillRect/>
          </a:stretch>
        </p:blipFill>
        <p:spPr bwMode="auto">
          <a:xfrm>
            <a:off x="3362323" y="4429138"/>
            <a:ext cx="923925" cy="466725"/>
          </a:xfrm>
          <a:prstGeom prst="rect">
            <a:avLst/>
          </a:prstGeom>
          <a:noFill/>
          <a:ln w="9525">
            <a:noFill/>
            <a:miter lim="800000"/>
            <a:headEnd/>
            <a:tailEnd/>
          </a:ln>
          <a:effectLst/>
        </p:spPr>
      </p:pic>
      <p:pic>
        <p:nvPicPr>
          <p:cNvPr id="11275" name="Picture 11"/>
          <p:cNvPicPr>
            <a:picLocks noChangeAspect="1" noChangeArrowheads="1"/>
          </p:cNvPicPr>
          <p:nvPr/>
        </p:nvPicPr>
        <p:blipFill>
          <a:blip r:embed="rId5"/>
          <a:srcRect/>
          <a:stretch>
            <a:fillRect/>
          </a:stretch>
        </p:blipFill>
        <p:spPr bwMode="auto">
          <a:xfrm>
            <a:off x="3357554" y="4429138"/>
            <a:ext cx="933450" cy="476250"/>
          </a:xfrm>
          <a:prstGeom prst="rect">
            <a:avLst/>
          </a:prstGeom>
          <a:noFill/>
          <a:ln w="9525">
            <a:noFill/>
            <a:miter lim="800000"/>
            <a:headEnd/>
            <a:tailEnd/>
          </a:ln>
          <a:effectLst/>
        </p:spPr>
      </p:pic>
      <p:pic>
        <p:nvPicPr>
          <p:cNvPr id="11276" name="Picture 12"/>
          <p:cNvPicPr>
            <a:picLocks noChangeAspect="1" noChangeArrowheads="1"/>
          </p:cNvPicPr>
          <p:nvPr/>
        </p:nvPicPr>
        <p:blipFill>
          <a:blip r:embed="rId6"/>
          <a:srcRect/>
          <a:stretch>
            <a:fillRect/>
          </a:stretch>
        </p:blipFill>
        <p:spPr bwMode="auto">
          <a:xfrm>
            <a:off x="3309931" y="4257688"/>
            <a:ext cx="333375" cy="171450"/>
          </a:xfrm>
          <a:prstGeom prst="rect">
            <a:avLst/>
          </a:prstGeom>
          <a:noFill/>
          <a:ln w="9525">
            <a:noFill/>
            <a:miter lim="800000"/>
            <a:headEnd/>
            <a:tailEnd/>
          </a:ln>
          <a:effectLst/>
        </p:spPr>
      </p:pic>
      <p:sp>
        <p:nvSpPr>
          <p:cNvPr id="7" name="6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Oturum Sayısı: </a:t>
            </a:r>
            <a:r>
              <a:rPr lang="tr-TR" sz="1200" dirty="0" smtClean="0">
                <a:latin typeface="Arial Unicode MS" pitchFamily="34" charset="-128"/>
                <a:ea typeface="Arial Unicode MS" pitchFamily="34" charset="-128"/>
                <a:cs typeface="Arial Unicode MS" pitchFamily="34" charset="-128"/>
              </a:rPr>
              <a:t>Öğrenciyle aynı konuda yapılan ardışık görüşmeler için kullanılır. </a:t>
            </a:r>
            <a:endParaRPr lang="tr-TR" sz="1200" dirty="0" smtClean="0">
              <a:latin typeface="Arial Narrow" pitchFamily="34" charset="0"/>
              <a:cs typeface="Arial" charset="0"/>
            </a:endParaRPr>
          </a:p>
        </p:txBody>
      </p:sp>
      <p:pic>
        <p:nvPicPr>
          <p:cNvPr id="8" name="7 Resim" descr="BÖLÜM-4.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11274"/>
                                        </p:tgtEl>
                                        <p:attrNameLst>
                                          <p:attrName>style.visibility</p:attrName>
                                        </p:attrNameLst>
                                      </p:cBhvr>
                                      <p:to>
                                        <p:strVal val="visible"/>
                                      </p:to>
                                    </p:set>
                                    <p:animEffect transition="in" filter="slide(fromTop)">
                                      <p:cBhvr>
                                        <p:cTn id="18" dur="1000"/>
                                        <p:tgtEl>
                                          <p:spTgt spid="1127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76"/>
                                        </p:tgtEl>
                                        <p:attrNameLst>
                                          <p:attrName>style.visibility</p:attrName>
                                        </p:attrNameLst>
                                      </p:cBhvr>
                                      <p:to>
                                        <p:strVal val="visible"/>
                                      </p:to>
                                    </p:set>
                                  </p:childTnLst>
                                </p:cTn>
                              </p:par>
                            </p:childTnLst>
                          </p:cTn>
                        </p:par>
                        <p:par>
                          <p:cTn id="27" fill="hold">
                            <p:stCondLst>
                              <p:cond delay="0"/>
                            </p:stCondLst>
                            <p:childTnLst>
                              <p:par>
                                <p:cTn id="28" presetID="1" presetClass="exit" presetSubtype="0" fill="hold" nodeType="afterEffect">
                                  <p:stCondLst>
                                    <p:cond delay="0"/>
                                  </p:stCondLst>
                                  <p:childTnLst>
                                    <p:set>
                                      <p:cBhvr>
                                        <p:cTn id="29" dur="1" fill="hold">
                                          <p:stCondLst>
                                            <p:cond delay="0"/>
                                          </p:stCondLst>
                                        </p:cTn>
                                        <p:tgtEl>
                                          <p:spTgt spid="1127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1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RY4.jpg"/>
          <p:cNvPicPr>
            <a:picLocks noChangeAspect="1"/>
          </p:cNvPicPr>
          <p:nvPr/>
        </p:nvPicPr>
        <p:blipFill>
          <a:blip r:embed="rId3"/>
          <a:stretch>
            <a:fillRect/>
          </a:stretch>
        </p:blipFill>
        <p:spPr>
          <a:xfrm>
            <a:off x="4762" y="666768"/>
            <a:ext cx="9134475" cy="4476750"/>
          </a:xfrm>
          <a:prstGeom prst="rect">
            <a:avLst/>
          </a:prstGeom>
        </p:spPr>
      </p:pic>
      <p:sp>
        <p:nvSpPr>
          <p:cNvPr id="4" name="3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Disiplin/Öğrenci Davranışları Değerlendirme Görüşmeleri: </a:t>
            </a:r>
            <a:r>
              <a:rPr lang="tr-TR" sz="1200" dirty="0" smtClean="0">
                <a:latin typeface="Arial Unicode MS" pitchFamily="34" charset="-128"/>
                <a:ea typeface="Arial Unicode MS" pitchFamily="34" charset="-128"/>
                <a:cs typeface="Arial Unicode MS" pitchFamily="34" charset="-128"/>
              </a:rPr>
              <a:t>Yapılan çalışma kurula sevk edilen öğrenci ile ilgiliyse bu bölüm seçilir. Bu bölümde iki tür seçim yapılabilir. </a:t>
            </a:r>
            <a:endParaRPr lang="tr-TR" sz="1200" dirty="0" smtClean="0">
              <a:latin typeface="Arial Narrow" pitchFamily="34" charset="0"/>
              <a:cs typeface="Arial" charset="0"/>
            </a:endParaRPr>
          </a:p>
        </p:txBody>
      </p:sp>
      <p:pic>
        <p:nvPicPr>
          <p:cNvPr id="5" name="4 Resim" descr="BÖLÜM-4.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RY4.jpg"/>
          <p:cNvPicPr>
            <a:picLocks noChangeAspect="1"/>
          </p:cNvPicPr>
          <p:nvPr/>
        </p:nvPicPr>
        <p:blipFill>
          <a:blip r:embed="rId3"/>
          <a:stretch>
            <a:fillRect/>
          </a:stretch>
        </p:blipFill>
        <p:spPr>
          <a:xfrm>
            <a:off x="4762" y="666768"/>
            <a:ext cx="9134475" cy="4476750"/>
          </a:xfrm>
          <a:prstGeom prst="rect">
            <a:avLst/>
          </a:prstGeom>
        </p:spPr>
      </p:pic>
      <p:pic>
        <p:nvPicPr>
          <p:cNvPr id="13315" name="Picture 3"/>
          <p:cNvPicPr>
            <a:picLocks noChangeAspect="1" noChangeArrowheads="1"/>
          </p:cNvPicPr>
          <p:nvPr/>
        </p:nvPicPr>
        <p:blipFill>
          <a:blip r:embed="rId4"/>
          <a:srcRect/>
          <a:stretch>
            <a:fillRect/>
          </a:stretch>
        </p:blipFill>
        <p:spPr bwMode="auto">
          <a:xfrm>
            <a:off x="6715140" y="2285998"/>
            <a:ext cx="1866900" cy="581025"/>
          </a:xfrm>
          <a:prstGeom prst="rect">
            <a:avLst/>
          </a:prstGeom>
          <a:noFill/>
          <a:ln w="9525">
            <a:noFill/>
            <a:miter lim="800000"/>
            <a:headEnd/>
            <a:tailEnd/>
          </a:ln>
          <a:effectLst/>
        </p:spPr>
      </p:pic>
      <p:sp>
        <p:nvSpPr>
          <p:cNvPr id="5" name="4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Kurula Sevk Edilen Öğrenci: </a:t>
            </a:r>
            <a:r>
              <a:rPr lang="tr-TR" sz="1200" dirty="0" smtClean="0">
                <a:latin typeface="Arial Unicode MS" pitchFamily="34" charset="-128"/>
                <a:ea typeface="Arial Unicode MS" pitchFamily="34" charset="-128"/>
                <a:cs typeface="Arial Unicode MS" pitchFamily="34" charset="-128"/>
              </a:rPr>
              <a:t>Kurula sevk edilen öğrenci ile çalışma yapıldığında seçilir.</a:t>
            </a:r>
            <a:endParaRPr lang="tr-TR" sz="1200" dirty="0" smtClean="0">
              <a:latin typeface="Arial Narrow" pitchFamily="34" charset="0"/>
              <a:cs typeface="Arial" charset="0"/>
            </a:endParaRPr>
          </a:p>
        </p:txBody>
      </p:sp>
      <p:pic>
        <p:nvPicPr>
          <p:cNvPr id="6" name="5 Resim" descr="BÖLÜM-4.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RY4.jpg"/>
          <p:cNvPicPr>
            <a:picLocks noChangeAspect="1"/>
          </p:cNvPicPr>
          <p:nvPr/>
        </p:nvPicPr>
        <p:blipFill>
          <a:blip r:embed="rId3"/>
          <a:stretch>
            <a:fillRect/>
          </a:stretch>
        </p:blipFill>
        <p:spPr>
          <a:xfrm>
            <a:off x="4762" y="666768"/>
            <a:ext cx="9134475" cy="4476750"/>
          </a:xfrm>
          <a:prstGeom prst="rect">
            <a:avLst/>
          </a:prstGeom>
        </p:spPr>
      </p:pic>
      <p:pic>
        <p:nvPicPr>
          <p:cNvPr id="14338" name="Picture 2"/>
          <p:cNvPicPr>
            <a:picLocks noChangeAspect="1" noChangeArrowheads="1"/>
          </p:cNvPicPr>
          <p:nvPr/>
        </p:nvPicPr>
        <p:blipFill>
          <a:blip r:embed="rId4"/>
          <a:srcRect/>
          <a:stretch>
            <a:fillRect/>
          </a:stretch>
        </p:blipFill>
        <p:spPr bwMode="auto">
          <a:xfrm>
            <a:off x="6715140" y="2285998"/>
            <a:ext cx="1895475" cy="1000125"/>
          </a:xfrm>
          <a:prstGeom prst="rect">
            <a:avLst/>
          </a:prstGeom>
          <a:noFill/>
          <a:ln w="9525">
            <a:noFill/>
            <a:miter lim="800000"/>
            <a:headEnd/>
            <a:tailEnd/>
          </a:ln>
          <a:effectLst/>
        </p:spPr>
      </p:pic>
      <p:sp>
        <p:nvSpPr>
          <p:cNvPr id="5" name="4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Olayla İlgili Görüşü Alınan Öğrenci/Şahit: </a:t>
            </a:r>
            <a:r>
              <a:rPr lang="tr-TR" sz="1200" dirty="0" smtClean="0">
                <a:latin typeface="Arial Unicode MS" pitchFamily="34" charset="-128"/>
                <a:ea typeface="Arial Unicode MS" pitchFamily="34" charset="-128"/>
                <a:cs typeface="Arial Unicode MS" pitchFamily="34" charset="-128"/>
              </a:rPr>
              <a:t>Sisteme giriş yapılan öğrenci, kurula sevk edilen öğrencinin durumu ve kurula sevk edilmesine neden olan olaylar ile ilgili görüşülen öğrenci ise seçilir.</a:t>
            </a:r>
            <a:endParaRPr lang="tr-TR" sz="1200" dirty="0" smtClean="0">
              <a:latin typeface="Arial Narrow" pitchFamily="34" charset="0"/>
              <a:cs typeface="Arial" charset="0"/>
            </a:endParaRPr>
          </a:p>
        </p:txBody>
      </p:sp>
      <p:pic>
        <p:nvPicPr>
          <p:cNvPr id="6" name="5 Resim" descr="BÖLÜM-4.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BRY4.jpg"/>
          <p:cNvPicPr>
            <a:picLocks noChangeAspect="1"/>
          </p:cNvPicPr>
          <p:nvPr/>
        </p:nvPicPr>
        <p:blipFill>
          <a:blip r:embed="rId3"/>
          <a:stretch>
            <a:fillRect/>
          </a:stretch>
        </p:blipFill>
        <p:spPr>
          <a:xfrm>
            <a:off x="4762" y="666768"/>
            <a:ext cx="9134475" cy="4476750"/>
          </a:xfrm>
          <a:prstGeom prst="rect">
            <a:avLst/>
          </a:prstGeom>
        </p:spPr>
      </p:pic>
      <p:pic>
        <p:nvPicPr>
          <p:cNvPr id="15362" name="Picture 2"/>
          <p:cNvPicPr>
            <a:picLocks noChangeAspect="1" noChangeArrowheads="1"/>
          </p:cNvPicPr>
          <p:nvPr/>
        </p:nvPicPr>
        <p:blipFill>
          <a:blip r:embed="rId4"/>
          <a:srcRect/>
          <a:stretch>
            <a:fillRect/>
          </a:stretch>
        </p:blipFill>
        <p:spPr bwMode="auto">
          <a:xfrm>
            <a:off x="6715140" y="2285998"/>
            <a:ext cx="1847850" cy="1038225"/>
          </a:xfrm>
          <a:prstGeom prst="rect">
            <a:avLst/>
          </a:prstGeom>
          <a:noFill/>
          <a:ln w="9525">
            <a:noFill/>
            <a:miter lim="800000"/>
            <a:headEnd/>
            <a:tailEnd/>
          </a:ln>
          <a:effectLst/>
        </p:spPr>
      </p:pic>
      <p:sp>
        <p:nvSpPr>
          <p:cNvPr id="5" name="4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Akran Görüşmesi: </a:t>
            </a:r>
            <a:r>
              <a:rPr lang="tr-TR" sz="1200" dirty="0" smtClean="0">
                <a:latin typeface="Arial Unicode MS" pitchFamily="34" charset="-128"/>
                <a:ea typeface="Arial Unicode MS" pitchFamily="34" charset="-128"/>
                <a:cs typeface="Arial Unicode MS" pitchFamily="34" charset="-128"/>
              </a:rPr>
              <a:t>Sisteme giriş yapılan öğrenci, başka bir öğrenci hakkında bilgi almak için görüşülen öğrenci ise (çalışma içeriği disiplin ve davranış değerlendirme kurulu ile ilgili değilse) seçilir. </a:t>
            </a:r>
            <a:endParaRPr lang="tr-TR" sz="1200" dirty="0" smtClean="0">
              <a:latin typeface="Arial Narrow" pitchFamily="34" charset="0"/>
              <a:cs typeface="Arial" charset="0"/>
            </a:endParaRPr>
          </a:p>
        </p:txBody>
      </p:sp>
      <p:pic>
        <p:nvPicPr>
          <p:cNvPr id="6" name="5 Resim" descr="BÖLÜM-4.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BRY3.jpg"/>
          <p:cNvPicPr>
            <a:picLocks noChangeAspect="1"/>
          </p:cNvPicPr>
          <p:nvPr/>
        </p:nvPicPr>
        <p:blipFill>
          <a:blip r:embed="rId3"/>
          <a:stretch>
            <a:fillRect/>
          </a:stretch>
        </p:blipFill>
        <p:spPr>
          <a:xfrm>
            <a:off x="0" y="671426"/>
            <a:ext cx="9144000" cy="4472092"/>
          </a:xfrm>
          <a:prstGeom prst="rect">
            <a:avLst/>
          </a:prstGeom>
        </p:spPr>
      </p:pic>
      <p:pic>
        <p:nvPicPr>
          <p:cNvPr id="16387" name="Picture 3"/>
          <p:cNvPicPr>
            <a:picLocks noChangeAspect="1" noChangeArrowheads="1"/>
          </p:cNvPicPr>
          <p:nvPr/>
        </p:nvPicPr>
        <p:blipFill>
          <a:blip r:embed="rId4"/>
          <a:srcRect/>
          <a:stretch>
            <a:fillRect/>
          </a:stretch>
        </p:blipFill>
        <p:spPr bwMode="auto">
          <a:xfrm>
            <a:off x="2214546" y="1643056"/>
            <a:ext cx="6867525" cy="3038475"/>
          </a:xfrm>
          <a:prstGeom prst="rect">
            <a:avLst/>
          </a:prstGeom>
          <a:noFill/>
          <a:ln w="9525">
            <a:noFill/>
            <a:miter lim="800000"/>
            <a:headEnd/>
            <a:tailEnd/>
          </a:ln>
          <a:effectLst/>
        </p:spPr>
      </p:pic>
      <p:pic>
        <p:nvPicPr>
          <p:cNvPr id="16388" name="Picture 4"/>
          <p:cNvPicPr>
            <a:picLocks noChangeAspect="1" noChangeArrowheads="1"/>
          </p:cNvPicPr>
          <p:nvPr/>
        </p:nvPicPr>
        <p:blipFill>
          <a:blip r:embed="rId5"/>
          <a:srcRect/>
          <a:stretch>
            <a:fillRect/>
          </a:stretch>
        </p:blipFill>
        <p:spPr bwMode="auto">
          <a:xfrm>
            <a:off x="3143240" y="1000114"/>
            <a:ext cx="333375" cy="323850"/>
          </a:xfrm>
          <a:prstGeom prst="rect">
            <a:avLst/>
          </a:prstGeom>
          <a:noFill/>
          <a:ln w="9525">
            <a:noFill/>
            <a:miter lim="800000"/>
            <a:headEnd/>
            <a:tailEnd/>
          </a:ln>
          <a:effectLst/>
        </p:spPr>
      </p:pic>
      <p:pic>
        <p:nvPicPr>
          <p:cNvPr id="16389" name="Picture 5"/>
          <p:cNvPicPr>
            <a:picLocks noChangeAspect="1" noChangeArrowheads="1"/>
          </p:cNvPicPr>
          <p:nvPr/>
        </p:nvPicPr>
        <p:blipFill>
          <a:blip r:embed="rId6"/>
          <a:srcRect/>
          <a:stretch>
            <a:fillRect/>
          </a:stretch>
        </p:blipFill>
        <p:spPr bwMode="auto">
          <a:xfrm>
            <a:off x="6072198" y="1000114"/>
            <a:ext cx="1285875" cy="276225"/>
          </a:xfrm>
          <a:prstGeom prst="rect">
            <a:avLst/>
          </a:prstGeom>
          <a:noFill/>
          <a:ln w="9525">
            <a:noFill/>
            <a:miter lim="800000"/>
            <a:headEnd/>
            <a:tailEnd/>
          </a:ln>
          <a:effectLst/>
        </p:spPr>
      </p:pic>
      <p:pic>
        <p:nvPicPr>
          <p:cNvPr id="16391" name="Picture 7"/>
          <p:cNvPicPr>
            <a:picLocks noChangeAspect="1" noChangeArrowheads="1"/>
          </p:cNvPicPr>
          <p:nvPr/>
        </p:nvPicPr>
        <p:blipFill>
          <a:blip r:embed="rId7"/>
          <a:srcRect/>
          <a:stretch>
            <a:fillRect/>
          </a:stretch>
        </p:blipFill>
        <p:spPr bwMode="auto">
          <a:xfrm>
            <a:off x="2214546" y="4714890"/>
            <a:ext cx="6877050" cy="247650"/>
          </a:xfrm>
          <a:prstGeom prst="rect">
            <a:avLst/>
          </a:prstGeom>
          <a:noFill/>
          <a:ln w="9525">
            <a:noFill/>
            <a:miter lim="800000"/>
            <a:headEnd/>
            <a:tailEnd/>
          </a:ln>
          <a:effectLst/>
        </p:spPr>
      </p:pic>
      <p:pic>
        <p:nvPicPr>
          <p:cNvPr id="16393" name="Picture 9"/>
          <p:cNvPicPr>
            <a:picLocks noChangeAspect="1" noChangeArrowheads="1"/>
          </p:cNvPicPr>
          <p:nvPr/>
        </p:nvPicPr>
        <p:blipFill>
          <a:blip r:embed="rId8"/>
          <a:srcRect/>
          <a:stretch>
            <a:fillRect/>
          </a:stretch>
        </p:blipFill>
        <p:spPr bwMode="auto">
          <a:xfrm>
            <a:off x="2214546" y="1871673"/>
            <a:ext cx="6553200" cy="2200275"/>
          </a:xfrm>
          <a:prstGeom prst="rect">
            <a:avLst/>
          </a:prstGeom>
          <a:noFill/>
          <a:ln w="9525">
            <a:noFill/>
            <a:miter lim="800000"/>
            <a:headEnd/>
            <a:tailEnd/>
          </a:ln>
          <a:effectLst/>
        </p:spPr>
      </p:pic>
      <p:sp>
        <p:nvSpPr>
          <p:cNvPr id="9" name="8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Kaydet: </a:t>
            </a:r>
            <a:r>
              <a:rPr lang="tr-TR" sz="1200" dirty="0" smtClean="0">
                <a:latin typeface="Arial Unicode MS" pitchFamily="34" charset="-128"/>
                <a:ea typeface="Arial Unicode MS" pitchFamily="34" charset="-128"/>
                <a:cs typeface="Arial Unicode MS" pitchFamily="34" charset="-128"/>
              </a:rPr>
              <a:t>İşlem basamakları tamamlandıktan sonra çalışmaya ait bilgileri kaydetmek için kullanılır.</a:t>
            </a:r>
            <a:endParaRPr lang="tr-TR" sz="1200" dirty="0" smtClean="0">
              <a:latin typeface="Arial Narrow" pitchFamily="34" charset="0"/>
              <a:cs typeface="Arial" charset="0"/>
            </a:endParaRPr>
          </a:p>
        </p:txBody>
      </p:sp>
      <p:pic>
        <p:nvPicPr>
          <p:cNvPr id="10" name="9 Resim" descr="BÖLÜM-4.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6387"/>
                                        </p:tgtEl>
                                        <p:attrNameLst>
                                          <p:attrName>style.visibility</p:attrName>
                                        </p:attrNameLst>
                                      </p:cBhvr>
                                      <p:to>
                                        <p:strVal val="visible"/>
                                      </p:to>
                                    </p:set>
                                    <p:anim calcmode="lin" valueType="num">
                                      <p:cBhvr>
                                        <p:cTn id="18" dur="1000" fill="hold"/>
                                        <p:tgtEl>
                                          <p:spTgt spid="16387"/>
                                        </p:tgtEl>
                                        <p:attrNameLst>
                                          <p:attrName>ppt_w</p:attrName>
                                        </p:attrNameLst>
                                      </p:cBhvr>
                                      <p:tavLst>
                                        <p:tav tm="0">
                                          <p:val>
                                            <p:strVal val="#ppt_w*0.70"/>
                                          </p:val>
                                        </p:tav>
                                        <p:tav tm="100000">
                                          <p:val>
                                            <p:strVal val="#ppt_w"/>
                                          </p:val>
                                        </p:tav>
                                      </p:tavLst>
                                    </p:anim>
                                    <p:anim calcmode="lin" valueType="num">
                                      <p:cBhvr>
                                        <p:cTn id="19" dur="1000" fill="hold"/>
                                        <p:tgtEl>
                                          <p:spTgt spid="16387"/>
                                        </p:tgtEl>
                                        <p:attrNameLst>
                                          <p:attrName>ppt_h</p:attrName>
                                        </p:attrNameLst>
                                      </p:cBhvr>
                                      <p:tavLst>
                                        <p:tav tm="0">
                                          <p:val>
                                            <p:strVal val="#ppt_h"/>
                                          </p:val>
                                        </p:tav>
                                        <p:tav tm="100000">
                                          <p:val>
                                            <p:strVal val="#ppt_h"/>
                                          </p:val>
                                        </p:tav>
                                      </p:tavLst>
                                    </p:anim>
                                    <p:animEffect transition="in" filter="fade">
                                      <p:cBhvr>
                                        <p:cTn id="20" dur="1000"/>
                                        <p:tgtEl>
                                          <p:spTgt spid="16387"/>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6388"/>
                                        </p:tgtEl>
                                        <p:attrNameLst>
                                          <p:attrName>style.visibility</p:attrName>
                                        </p:attrNameLst>
                                      </p:cBhvr>
                                      <p:to>
                                        <p:strVal val="visible"/>
                                      </p:to>
                                    </p:set>
                                    <p:anim calcmode="lin" valueType="num">
                                      <p:cBhvr>
                                        <p:cTn id="25" dur="1000" fill="hold"/>
                                        <p:tgtEl>
                                          <p:spTgt spid="16388"/>
                                        </p:tgtEl>
                                        <p:attrNameLst>
                                          <p:attrName>ppt_w</p:attrName>
                                        </p:attrNameLst>
                                      </p:cBhvr>
                                      <p:tavLst>
                                        <p:tav tm="0">
                                          <p:val>
                                            <p:strVal val="#ppt_w*0.70"/>
                                          </p:val>
                                        </p:tav>
                                        <p:tav tm="100000">
                                          <p:val>
                                            <p:strVal val="#ppt_w"/>
                                          </p:val>
                                        </p:tav>
                                      </p:tavLst>
                                    </p:anim>
                                    <p:anim calcmode="lin" valueType="num">
                                      <p:cBhvr>
                                        <p:cTn id="26" dur="1000" fill="hold"/>
                                        <p:tgtEl>
                                          <p:spTgt spid="16388"/>
                                        </p:tgtEl>
                                        <p:attrNameLst>
                                          <p:attrName>ppt_h</p:attrName>
                                        </p:attrNameLst>
                                      </p:cBhvr>
                                      <p:tavLst>
                                        <p:tav tm="0">
                                          <p:val>
                                            <p:strVal val="#ppt_h"/>
                                          </p:val>
                                        </p:tav>
                                        <p:tav tm="100000">
                                          <p:val>
                                            <p:strVal val="#ppt_h"/>
                                          </p:val>
                                        </p:tav>
                                      </p:tavLst>
                                    </p:anim>
                                    <p:animEffect transition="in" filter="fade">
                                      <p:cBhvr>
                                        <p:cTn id="27" dur="1000"/>
                                        <p:tgtEl>
                                          <p:spTgt spid="16388"/>
                                        </p:tgtEl>
                                      </p:cBhvr>
                                    </p:animEffect>
                                  </p:childTnLst>
                                </p:cTn>
                              </p:par>
                            </p:childTnLst>
                          </p:cTn>
                        </p:par>
                        <p:par>
                          <p:cTn id="28" fill="hold">
                            <p:stCondLst>
                              <p:cond delay="1000"/>
                            </p:stCondLst>
                            <p:childTnLst>
                              <p:par>
                                <p:cTn id="29" presetID="55" presetClass="entr" presetSubtype="0" fill="hold" nodeType="afterEffect">
                                  <p:stCondLst>
                                    <p:cond delay="0"/>
                                  </p:stCondLst>
                                  <p:childTnLst>
                                    <p:set>
                                      <p:cBhvr>
                                        <p:cTn id="30" dur="1" fill="hold">
                                          <p:stCondLst>
                                            <p:cond delay="0"/>
                                          </p:stCondLst>
                                        </p:cTn>
                                        <p:tgtEl>
                                          <p:spTgt spid="16389"/>
                                        </p:tgtEl>
                                        <p:attrNameLst>
                                          <p:attrName>style.visibility</p:attrName>
                                        </p:attrNameLst>
                                      </p:cBhvr>
                                      <p:to>
                                        <p:strVal val="visible"/>
                                      </p:to>
                                    </p:set>
                                    <p:anim calcmode="lin" valueType="num">
                                      <p:cBhvr>
                                        <p:cTn id="31" dur="500" fill="hold"/>
                                        <p:tgtEl>
                                          <p:spTgt spid="16389"/>
                                        </p:tgtEl>
                                        <p:attrNameLst>
                                          <p:attrName>ppt_w</p:attrName>
                                        </p:attrNameLst>
                                      </p:cBhvr>
                                      <p:tavLst>
                                        <p:tav tm="0">
                                          <p:val>
                                            <p:strVal val="#ppt_w*0.70"/>
                                          </p:val>
                                        </p:tav>
                                        <p:tav tm="100000">
                                          <p:val>
                                            <p:strVal val="#ppt_w"/>
                                          </p:val>
                                        </p:tav>
                                      </p:tavLst>
                                    </p:anim>
                                    <p:anim calcmode="lin" valueType="num">
                                      <p:cBhvr>
                                        <p:cTn id="32" dur="500" fill="hold"/>
                                        <p:tgtEl>
                                          <p:spTgt spid="16389"/>
                                        </p:tgtEl>
                                        <p:attrNameLst>
                                          <p:attrName>ppt_h</p:attrName>
                                        </p:attrNameLst>
                                      </p:cBhvr>
                                      <p:tavLst>
                                        <p:tav tm="0">
                                          <p:val>
                                            <p:strVal val="#ppt_h"/>
                                          </p:val>
                                        </p:tav>
                                        <p:tav tm="100000">
                                          <p:val>
                                            <p:strVal val="#ppt_h"/>
                                          </p:val>
                                        </p:tav>
                                      </p:tavLst>
                                    </p:anim>
                                    <p:animEffect transition="in" filter="fade">
                                      <p:cBhvr>
                                        <p:cTn id="33" dur="500"/>
                                        <p:tgtEl>
                                          <p:spTgt spid="16389"/>
                                        </p:tgtEl>
                                      </p:cBhvr>
                                    </p:animEffect>
                                  </p:childTnLst>
                                </p:cTn>
                              </p:par>
                            </p:childTnLst>
                          </p:cTn>
                        </p:par>
                        <p:par>
                          <p:cTn id="34" fill="hold">
                            <p:stCondLst>
                              <p:cond delay="1500"/>
                            </p:stCondLst>
                            <p:childTnLst>
                              <p:par>
                                <p:cTn id="35" presetID="1" presetClass="exit" presetSubtype="0" fill="hold" nodeType="afterEffect">
                                  <p:stCondLst>
                                    <p:cond delay="0"/>
                                  </p:stCondLst>
                                  <p:childTnLst>
                                    <p:set>
                                      <p:cBhvr>
                                        <p:cTn id="36" dur="1" fill="hold">
                                          <p:stCondLst>
                                            <p:cond delay="0"/>
                                          </p:stCondLst>
                                        </p:cTn>
                                        <p:tgtEl>
                                          <p:spTgt spid="16388"/>
                                        </p:tgtEl>
                                        <p:attrNameLst>
                                          <p:attrName>style.visibility</p:attrName>
                                        </p:attrNameLst>
                                      </p:cBhvr>
                                      <p:to>
                                        <p:strVal val="hidden"/>
                                      </p:to>
                                    </p:set>
                                  </p:childTnLst>
                                </p:cTn>
                              </p:par>
                            </p:childTnLst>
                          </p:cTn>
                        </p:par>
                        <p:par>
                          <p:cTn id="37" fill="hold">
                            <p:stCondLst>
                              <p:cond delay="1500"/>
                            </p:stCondLst>
                            <p:childTnLst>
                              <p:par>
                                <p:cTn id="38" presetID="1" presetClass="entr" presetSubtype="0" fill="hold" nodeType="afterEffect">
                                  <p:stCondLst>
                                    <p:cond delay="0"/>
                                  </p:stCondLst>
                                  <p:childTnLst>
                                    <p:set>
                                      <p:cBhvr>
                                        <p:cTn id="39" dur="1" fill="hold">
                                          <p:stCondLst>
                                            <p:cond delay="0"/>
                                          </p:stCondLst>
                                        </p:cTn>
                                        <p:tgtEl>
                                          <p:spTgt spid="16391"/>
                                        </p:tgtEl>
                                        <p:attrNameLst>
                                          <p:attrName>style.visibility</p:attrName>
                                        </p:attrNameLst>
                                      </p:cBhvr>
                                      <p:to>
                                        <p:strVal val="visible"/>
                                      </p:to>
                                    </p:set>
                                  </p:childTnLst>
                                </p:cTn>
                              </p:par>
                            </p:childTnLst>
                          </p:cTn>
                        </p:par>
                        <p:par>
                          <p:cTn id="40" fill="hold">
                            <p:stCondLst>
                              <p:cond delay="1500"/>
                            </p:stCondLst>
                            <p:childTnLst>
                              <p:par>
                                <p:cTn id="41" presetID="1" presetClass="entr" presetSubtype="0" fill="hold" nodeType="afterEffect">
                                  <p:stCondLst>
                                    <p:cond delay="0"/>
                                  </p:stCondLst>
                                  <p:childTnLst>
                                    <p:set>
                                      <p:cBhvr>
                                        <p:cTn id="42" dur="1" fill="hold">
                                          <p:stCondLst>
                                            <p:cond delay="0"/>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BRY3.jpg"/>
          <p:cNvPicPr>
            <a:picLocks noChangeAspect="1"/>
          </p:cNvPicPr>
          <p:nvPr/>
        </p:nvPicPr>
        <p:blipFill>
          <a:blip r:embed="rId3"/>
          <a:stretch>
            <a:fillRect/>
          </a:stretch>
        </p:blipFill>
        <p:spPr>
          <a:xfrm>
            <a:off x="0" y="671426"/>
            <a:ext cx="9144000" cy="4472092"/>
          </a:xfrm>
          <a:prstGeom prst="rect">
            <a:avLst/>
          </a:prstGeom>
        </p:spPr>
      </p:pic>
      <p:pic>
        <p:nvPicPr>
          <p:cNvPr id="16387" name="Picture 3"/>
          <p:cNvPicPr>
            <a:picLocks noChangeAspect="1" noChangeArrowheads="1"/>
          </p:cNvPicPr>
          <p:nvPr/>
        </p:nvPicPr>
        <p:blipFill>
          <a:blip r:embed="rId4"/>
          <a:srcRect/>
          <a:stretch>
            <a:fillRect/>
          </a:stretch>
        </p:blipFill>
        <p:spPr bwMode="auto">
          <a:xfrm>
            <a:off x="2214546" y="1643056"/>
            <a:ext cx="6867525" cy="3038475"/>
          </a:xfrm>
          <a:prstGeom prst="rect">
            <a:avLst/>
          </a:prstGeom>
          <a:noFill/>
          <a:ln w="9525">
            <a:noFill/>
            <a:miter lim="800000"/>
            <a:headEnd/>
            <a:tailEnd/>
          </a:ln>
          <a:effectLst/>
        </p:spPr>
      </p:pic>
      <p:pic>
        <p:nvPicPr>
          <p:cNvPr id="16391" name="Picture 7"/>
          <p:cNvPicPr>
            <a:picLocks noChangeAspect="1" noChangeArrowheads="1"/>
          </p:cNvPicPr>
          <p:nvPr/>
        </p:nvPicPr>
        <p:blipFill>
          <a:blip r:embed="rId5"/>
          <a:srcRect/>
          <a:stretch>
            <a:fillRect/>
          </a:stretch>
        </p:blipFill>
        <p:spPr bwMode="auto">
          <a:xfrm>
            <a:off x="2214546" y="4714890"/>
            <a:ext cx="6877050" cy="247650"/>
          </a:xfrm>
          <a:prstGeom prst="rect">
            <a:avLst/>
          </a:prstGeom>
          <a:noFill/>
          <a:ln w="9525">
            <a:noFill/>
            <a:miter lim="800000"/>
            <a:headEnd/>
            <a:tailEnd/>
          </a:ln>
          <a:effectLst/>
        </p:spPr>
      </p:pic>
      <p:pic>
        <p:nvPicPr>
          <p:cNvPr id="16393" name="Picture 9"/>
          <p:cNvPicPr>
            <a:picLocks noChangeAspect="1" noChangeArrowheads="1"/>
          </p:cNvPicPr>
          <p:nvPr/>
        </p:nvPicPr>
        <p:blipFill>
          <a:blip r:embed="rId6"/>
          <a:srcRect/>
          <a:stretch>
            <a:fillRect/>
          </a:stretch>
        </p:blipFill>
        <p:spPr bwMode="auto">
          <a:xfrm>
            <a:off x="2214546" y="1871673"/>
            <a:ext cx="6553200" cy="2200275"/>
          </a:xfrm>
          <a:prstGeom prst="rect">
            <a:avLst/>
          </a:prstGeom>
          <a:noFill/>
          <a:ln w="9525">
            <a:noFill/>
            <a:miter lim="800000"/>
            <a:headEnd/>
            <a:tailEnd/>
          </a:ln>
          <a:effectLst/>
        </p:spPr>
      </p:pic>
      <p:pic>
        <p:nvPicPr>
          <p:cNvPr id="17412" name="Picture 4"/>
          <p:cNvPicPr>
            <a:picLocks noChangeAspect="1" noChangeArrowheads="1"/>
          </p:cNvPicPr>
          <p:nvPr/>
        </p:nvPicPr>
        <p:blipFill>
          <a:blip r:embed="rId7"/>
          <a:srcRect/>
          <a:stretch>
            <a:fillRect/>
          </a:stretch>
        </p:blipFill>
        <p:spPr bwMode="auto">
          <a:xfrm>
            <a:off x="2262173" y="4729179"/>
            <a:ext cx="238125" cy="200025"/>
          </a:xfrm>
          <a:prstGeom prst="rect">
            <a:avLst/>
          </a:prstGeom>
          <a:noFill/>
          <a:ln w="9525">
            <a:noFill/>
            <a:miter lim="800000"/>
            <a:headEnd/>
            <a:tailEnd/>
          </a:ln>
          <a:effectLst/>
        </p:spPr>
      </p:pic>
      <p:pic>
        <p:nvPicPr>
          <p:cNvPr id="17414" name="Picture 6"/>
          <p:cNvPicPr>
            <a:picLocks noChangeAspect="1" noChangeArrowheads="1"/>
          </p:cNvPicPr>
          <p:nvPr/>
        </p:nvPicPr>
        <p:blipFill>
          <a:blip r:embed="rId8"/>
          <a:srcRect/>
          <a:stretch>
            <a:fillRect/>
          </a:stretch>
        </p:blipFill>
        <p:spPr bwMode="auto">
          <a:xfrm>
            <a:off x="2214546" y="4714890"/>
            <a:ext cx="6867525" cy="247650"/>
          </a:xfrm>
          <a:prstGeom prst="rect">
            <a:avLst/>
          </a:prstGeom>
          <a:noFill/>
          <a:ln w="9525">
            <a:noFill/>
            <a:miter lim="800000"/>
            <a:headEnd/>
            <a:tailEnd/>
          </a:ln>
          <a:effectLst/>
        </p:spPr>
      </p:pic>
      <p:pic>
        <p:nvPicPr>
          <p:cNvPr id="15" name="Picture 3"/>
          <p:cNvPicPr>
            <a:picLocks noChangeAspect="1" noChangeArrowheads="1"/>
          </p:cNvPicPr>
          <p:nvPr/>
        </p:nvPicPr>
        <p:blipFill>
          <a:blip r:embed="rId4"/>
          <a:srcRect/>
          <a:stretch>
            <a:fillRect/>
          </a:stretch>
        </p:blipFill>
        <p:spPr bwMode="auto">
          <a:xfrm>
            <a:off x="2205069" y="1643056"/>
            <a:ext cx="6867525" cy="3038475"/>
          </a:xfrm>
          <a:prstGeom prst="rect">
            <a:avLst/>
          </a:prstGeom>
          <a:noFill/>
          <a:ln w="9525">
            <a:noFill/>
            <a:miter lim="800000"/>
            <a:headEnd/>
            <a:tailEnd/>
          </a:ln>
          <a:effectLst/>
        </p:spPr>
      </p:pic>
      <p:sp>
        <p:nvSpPr>
          <p:cNvPr id="10" name="9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Öğrenci Adı- Soyadı) İle Yapılan Görüşmeler: </a:t>
            </a:r>
            <a:r>
              <a:rPr lang="tr-TR" sz="1200" dirty="0" smtClean="0">
                <a:latin typeface="Arial Unicode MS" pitchFamily="34" charset="-128"/>
                <a:ea typeface="Arial Unicode MS" pitchFamily="34" charset="-128"/>
                <a:cs typeface="Arial Unicode MS" pitchFamily="34" charset="-128"/>
              </a:rPr>
              <a:t>Kaydetme işlemi yapıldıktan sonra öğrenci ile ilgili kayıtlar bu başlık altında listelenir. Aç sütunundaki klasörler seçildiğinde o çalışmaya ait bilgilere ulaşılır. Tablonun son sütununda görüşmenin küçük grup görüşmesi ya da bireysel görüşme kapsamında yapıldığına ilişkin bilgi görüntülenir.</a:t>
            </a:r>
            <a:endParaRPr lang="tr-TR" sz="1200" dirty="0" smtClean="0">
              <a:latin typeface="Arial Narrow" pitchFamily="34" charset="0"/>
              <a:cs typeface="Arial" charset="0"/>
            </a:endParaRPr>
          </a:p>
        </p:txBody>
      </p:sp>
      <p:pic>
        <p:nvPicPr>
          <p:cNvPr id="11" name="10 Resim" descr="BÖLÜM-4.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7412"/>
                                        </p:tgtEl>
                                        <p:attrNameLst>
                                          <p:attrName>style.visibility</p:attrName>
                                        </p:attrNameLst>
                                      </p:cBhvr>
                                      <p:to>
                                        <p:strVal val="visible"/>
                                      </p:to>
                                    </p:set>
                                    <p:anim calcmode="lin" valueType="num">
                                      <p:cBhvr>
                                        <p:cTn id="18" dur="1000" fill="hold"/>
                                        <p:tgtEl>
                                          <p:spTgt spid="17412"/>
                                        </p:tgtEl>
                                        <p:attrNameLst>
                                          <p:attrName>ppt_w</p:attrName>
                                        </p:attrNameLst>
                                      </p:cBhvr>
                                      <p:tavLst>
                                        <p:tav tm="0">
                                          <p:val>
                                            <p:strVal val="#ppt_w*0.70"/>
                                          </p:val>
                                        </p:tav>
                                        <p:tav tm="100000">
                                          <p:val>
                                            <p:strVal val="#ppt_w"/>
                                          </p:val>
                                        </p:tav>
                                      </p:tavLst>
                                    </p:anim>
                                    <p:anim calcmode="lin" valueType="num">
                                      <p:cBhvr>
                                        <p:cTn id="19" dur="1000" fill="hold"/>
                                        <p:tgtEl>
                                          <p:spTgt spid="17412"/>
                                        </p:tgtEl>
                                        <p:attrNameLst>
                                          <p:attrName>ppt_h</p:attrName>
                                        </p:attrNameLst>
                                      </p:cBhvr>
                                      <p:tavLst>
                                        <p:tav tm="0">
                                          <p:val>
                                            <p:strVal val="#ppt_h"/>
                                          </p:val>
                                        </p:tav>
                                        <p:tav tm="100000">
                                          <p:val>
                                            <p:strVal val="#ppt_h"/>
                                          </p:val>
                                        </p:tav>
                                      </p:tavLst>
                                    </p:anim>
                                    <p:animEffect transition="in" filter="fade">
                                      <p:cBhvr>
                                        <p:cTn id="20" dur="1000"/>
                                        <p:tgtEl>
                                          <p:spTgt spid="174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41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BRY3.jpg"/>
          <p:cNvPicPr>
            <a:picLocks noChangeAspect="1"/>
          </p:cNvPicPr>
          <p:nvPr/>
        </p:nvPicPr>
        <p:blipFill>
          <a:blip r:embed="rId3"/>
          <a:stretch>
            <a:fillRect/>
          </a:stretch>
        </p:blipFill>
        <p:spPr>
          <a:xfrm>
            <a:off x="0" y="671426"/>
            <a:ext cx="9144000" cy="4472092"/>
          </a:xfrm>
          <a:prstGeom prst="rect">
            <a:avLst/>
          </a:prstGeom>
        </p:spPr>
      </p:pic>
      <p:pic>
        <p:nvPicPr>
          <p:cNvPr id="16387" name="Picture 3"/>
          <p:cNvPicPr>
            <a:picLocks noChangeAspect="1" noChangeArrowheads="1"/>
          </p:cNvPicPr>
          <p:nvPr/>
        </p:nvPicPr>
        <p:blipFill>
          <a:blip r:embed="rId4"/>
          <a:srcRect/>
          <a:stretch>
            <a:fillRect/>
          </a:stretch>
        </p:blipFill>
        <p:spPr bwMode="auto">
          <a:xfrm>
            <a:off x="2214546" y="1643056"/>
            <a:ext cx="6867525" cy="3038475"/>
          </a:xfrm>
          <a:prstGeom prst="rect">
            <a:avLst/>
          </a:prstGeom>
          <a:noFill/>
          <a:ln w="9525">
            <a:noFill/>
            <a:miter lim="800000"/>
            <a:headEnd/>
            <a:tailEnd/>
          </a:ln>
          <a:effectLst/>
        </p:spPr>
      </p:pic>
      <p:pic>
        <p:nvPicPr>
          <p:cNvPr id="16391" name="Picture 7"/>
          <p:cNvPicPr>
            <a:picLocks noChangeAspect="1" noChangeArrowheads="1"/>
          </p:cNvPicPr>
          <p:nvPr/>
        </p:nvPicPr>
        <p:blipFill>
          <a:blip r:embed="rId5"/>
          <a:srcRect/>
          <a:stretch>
            <a:fillRect/>
          </a:stretch>
        </p:blipFill>
        <p:spPr bwMode="auto">
          <a:xfrm>
            <a:off x="2214546" y="4714890"/>
            <a:ext cx="6877050" cy="247650"/>
          </a:xfrm>
          <a:prstGeom prst="rect">
            <a:avLst/>
          </a:prstGeom>
          <a:noFill/>
          <a:ln w="9525">
            <a:noFill/>
            <a:miter lim="800000"/>
            <a:headEnd/>
            <a:tailEnd/>
          </a:ln>
          <a:effectLst/>
        </p:spPr>
      </p:pic>
      <p:pic>
        <p:nvPicPr>
          <p:cNvPr id="16393" name="Picture 9"/>
          <p:cNvPicPr>
            <a:picLocks noChangeAspect="1" noChangeArrowheads="1"/>
          </p:cNvPicPr>
          <p:nvPr/>
        </p:nvPicPr>
        <p:blipFill>
          <a:blip r:embed="rId6"/>
          <a:srcRect/>
          <a:stretch>
            <a:fillRect/>
          </a:stretch>
        </p:blipFill>
        <p:spPr bwMode="auto">
          <a:xfrm>
            <a:off x="2214546" y="1871673"/>
            <a:ext cx="6553200" cy="2200275"/>
          </a:xfrm>
          <a:prstGeom prst="rect">
            <a:avLst/>
          </a:prstGeom>
          <a:noFill/>
          <a:ln w="9525">
            <a:noFill/>
            <a:miter lim="800000"/>
            <a:headEnd/>
            <a:tailEnd/>
          </a:ln>
          <a:effectLst/>
        </p:spPr>
      </p:pic>
      <p:pic>
        <p:nvPicPr>
          <p:cNvPr id="17412" name="Picture 4"/>
          <p:cNvPicPr>
            <a:picLocks noChangeAspect="1" noChangeArrowheads="1"/>
          </p:cNvPicPr>
          <p:nvPr/>
        </p:nvPicPr>
        <p:blipFill>
          <a:blip r:embed="rId7"/>
          <a:srcRect/>
          <a:stretch>
            <a:fillRect/>
          </a:stretch>
        </p:blipFill>
        <p:spPr bwMode="auto">
          <a:xfrm>
            <a:off x="2262173" y="4729179"/>
            <a:ext cx="238125" cy="200025"/>
          </a:xfrm>
          <a:prstGeom prst="rect">
            <a:avLst/>
          </a:prstGeom>
          <a:noFill/>
          <a:ln w="9525">
            <a:noFill/>
            <a:miter lim="800000"/>
            <a:headEnd/>
            <a:tailEnd/>
          </a:ln>
          <a:effectLst/>
        </p:spPr>
      </p:pic>
      <p:pic>
        <p:nvPicPr>
          <p:cNvPr id="17414" name="Picture 6"/>
          <p:cNvPicPr>
            <a:picLocks noChangeAspect="1" noChangeArrowheads="1"/>
          </p:cNvPicPr>
          <p:nvPr/>
        </p:nvPicPr>
        <p:blipFill>
          <a:blip r:embed="rId8"/>
          <a:srcRect/>
          <a:stretch>
            <a:fillRect/>
          </a:stretch>
        </p:blipFill>
        <p:spPr bwMode="auto">
          <a:xfrm>
            <a:off x="2214546" y="4714890"/>
            <a:ext cx="6867525" cy="247650"/>
          </a:xfrm>
          <a:prstGeom prst="rect">
            <a:avLst/>
          </a:prstGeom>
          <a:noFill/>
          <a:ln w="9525">
            <a:noFill/>
            <a:miter lim="800000"/>
            <a:headEnd/>
            <a:tailEnd/>
          </a:ln>
          <a:effectLst/>
        </p:spPr>
      </p:pic>
      <p:pic>
        <p:nvPicPr>
          <p:cNvPr id="15" name="Picture 3"/>
          <p:cNvPicPr>
            <a:picLocks noChangeAspect="1" noChangeArrowheads="1"/>
          </p:cNvPicPr>
          <p:nvPr/>
        </p:nvPicPr>
        <p:blipFill>
          <a:blip r:embed="rId4"/>
          <a:srcRect/>
          <a:stretch>
            <a:fillRect/>
          </a:stretch>
        </p:blipFill>
        <p:spPr bwMode="auto">
          <a:xfrm>
            <a:off x="2205069" y="1643056"/>
            <a:ext cx="6867525" cy="3038475"/>
          </a:xfrm>
          <a:prstGeom prst="rect">
            <a:avLst/>
          </a:prstGeom>
          <a:noFill/>
          <a:ln w="9525">
            <a:noFill/>
            <a:miter lim="800000"/>
            <a:headEnd/>
            <a:tailEnd/>
          </a:ln>
          <a:effectLst/>
        </p:spPr>
      </p:pic>
      <p:pic>
        <p:nvPicPr>
          <p:cNvPr id="19458" name="Picture 2"/>
          <p:cNvPicPr>
            <a:picLocks noChangeAspect="1" noChangeArrowheads="1"/>
          </p:cNvPicPr>
          <p:nvPr/>
        </p:nvPicPr>
        <p:blipFill>
          <a:blip r:embed="rId9"/>
          <a:srcRect/>
          <a:stretch>
            <a:fillRect/>
          </a:stretch>
        </p:blipFill>
        <p:spPr bwMode="auto">
          <a:xfrm>
            <a:off x="4429124" y="1000114"/>
            <a:ext cx="390525" cy="352425"/>
          </a:xfrm>
          <a:prstGeom prst="rect">
            <a:avLst/>
          </a:prstGeom>
          <a:noFill/>
          <a:ln w="9525">
            <a:noFill/>
            <a:miter lim="800000"/>
            <a:headEnd/>
            <a:tailEnd/>
          </a:ln>
          <a:effectLst/>
        </p:spPr>
      </p:pic>
      <p:sp>
        <p:nvSpPr>
          <p:cNvPr id="11" name="10 Dikdörtgen"/>
          <p:cNvSpPr/>
          <p:nvPr/>
        </p:nvSpPr>
        <p:spPr>
          <a:xfrm>
            <a:off x="1000100" y="71420"/>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Rapor Al: </a:t>
            </a:r>
            <a:r>
              <a:rPr lang="tr-TR" sz="1200" dirty="0" smtClean="0">
                <a:latin typeface="Arial Unicode MS" pitchFamily="34" charset="-128"/>
                <a:ea typeface="Arial Unicode MS" pitchFamily="34" charset="-128"/>
                <a:cs typeface="Arial Unicode MS" pitchFamily="34" charset="-128"/>
              </a:rPr>
              <a:t>Görüşme formunun çıktısını almak için kullanılır. </a:t>
            </a:r>
            <a:r>
              <a:rPr lang="tr-TR" sz="1200" b="1" dirty="0" smtClean="0">
                <a:latin typeface="Arial Unicode MS" pitchFamily="34" charset="-128"/>
                <a:ea typeface="Arial Unicode MS" pitchFamily="34" charset="-128"/>
                <a:cs typeface="Arial Unicode MS" pitchFamily="34" charset="-128"/>
              </a:rPr>
              <a:t>“(Öğrenci Adı- Soyadı) İle Yapılan Görüşmeler” </a:t>
            </a:r>
            <a:r>
              <a:rPr lang="tr-TR" sz="1200" dirty="0" smtClean="0">
                <a:latin typeface="Arial Unicode MS" pitchFamily="34" charset="-128"/>
                <a:ea typeface="Arial Unicode MS" pitchFamily="34" charset="-128"/>
                <a:cs typeface="Arial Unicode MS" pitchFamily="34" charset="-128"/>
              </a:rPr>
              <a:t>tablosunda yer alan ve çıktısı alınmak istenen görüşme için </a:t>
            </a:r>
            <a:r>
              <a:rPr lang="tr-TR" sz="1200" b="1" dirty="0" smtClean="0">
                <a:latin typeface="Arial Unicode MS" pitchFamily="34" charset="-128"/>
                <a:ea typeface="Arial Unicode MS" pitchFamily="34" charset="-128"/>
                <a:cs typeface="Arial Unicode MS" pitchFamily="34" charset="-128"/>
              </a:rPr>
              <a:t>“Aç” </a:t>
            </a:r>
            <a:r>
              <a:rPr lang="tr-TR" sz="1200" dirty="0" smtClean="0">
                <a:latin typeface="Arial Unicode MS" pitchFamily="34" charset="-128"/>
                <a:ea typeface="Arial Unicode MS" pitchFamily="34" charset="-128"/>
                <a:cs typeface="Arial Unicode MS" pitchFamily="34" charset="-128"/>
              </a:rPr>
              <a:t>sütunundaki klasör seçilerek </a:t>
            </a:r>
            <a:r>
              <a:rPr lang="tr-TR" sz="1200" b="1" dirty="0" smtClean="0">
                <a:latin typeface="Arial Unicode MS" pitchFamily="34" charset="-128"/>
                <a:ea typeface="Arial Unicode MS" pitchFamily="34" charset="-128"/>
                <a:cs typeface="Arial Unicode MS" pitchFamily="34" charset="-128"/>
              </a:rPr>
              <a:t>“Rapor Al” </a:t>
            </a:r>
            <a:r>
              <a:rPr lang="tr-TR" sz="1200" dirty="0" smtClean="0">
                <a:latin typeface="Arial Unicode MS" pitchFamily="34" charset="-128"/>
                <a:ea typeface="Arial Unicode MS" pitchFamily="34" charset="-128"/>
                <a:cs typeface="Arial Unicode MS" pitchFamily="34" charset="-128"/>
              </a:rPr>
              <a:t>butonu tıklanır. </a:t>
            </a:r>
            <a:endParaRPr lang="tr-TR" sz="1200" dirty="0" smtClean="0">
              <a:latin typeface="Arial Narrow" pitchFamily="34" charset="0"/>
              <a:cs typeface="Arial" charset="0"/>
            </a:endParaRPr>
          </a:p>
        </p:txBody>
      </p:sp>
      <p:pic>
        <p:nvPicPr>
          <p:cNvPr id="12" name="11 Resim" descr="BÖLÜM-4.jpg"/>
          <p:cNvPicPr>
            <a:picLocks noChangeAspect="1"/>
          </p:cNvPicPr>
          <p:nvPr/>
        </p:nvPicPr>
        <p:blipFill>
          <a:blip r:embed="rId1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7412"/>
                                        </p:tgtEl>
                                        <p:attrNameLst>
                                          <p:attrName>style.visibility</p:attrName>
                                        </p:attrNameLst>
                                      </p:cBhvr>
                                      <p:to>
                                        <p:strVal val="visible"/>
                                      </p:to>
                                    </p:set>
                                    <p:anim calcmode="lin" valueType="num">
                                      <p:cBhvr>
                                        <p:cTn id="18" dur="1000" fill="hold"/>
                                        <p:tgtEl>
                                          <p:spTgt spid="17412"/>
                                        </p:tgtEl>
                                        <p:attrNameLst>
                                          <p:attrName>ppt_w</p:attrName>
                                        </p:attrNameLst>
                                      </p:cBhvr>
                                      <p:tavLst>
                                        <p:tav tm="0">
                                          <p:val>
                                            <p:strVal val="#ppt_w*0.70"/>
                                          </p:val>
                                        </p:tav>
                                        <p:tav tm="100000">
                                          <p:val>
                                            <p:strVal val="#ppt_w"/>
                                          </p:val>
                                        </p:tav>
                                      </p:tavLst>
                                    </p:anim>
                                    <p:anim calcmode="lin" valueType="num">
                                      <p:cBhvr>
                                        <p:cTn id="19" dur="1000" fill="hold"/>
                                        <p:tgtEl>
                                          <p:spTgt spid="17412"/>
                                        </p:tgtEl>
                                        <p:attrNameLst>
                                          <p:attrName>ppt_h</p:attrName>
                                        </p:attrNameLst>
                                      </p:cBhvr>
                                      <p:tavLst>
                                        <p:tav tm="0">
                                          <p:val>
                                            <p:strVal val="#ppt_h"/>
                                          </p:val>
                                        </p:tav>
                                        <p:tav tm="100000">
                                          <p:val>
                                            <p:strVal val="#ppt_h"/>
                                          </p:val>
                                        </p:tav>
                                      </p:tavLst>
                                    </p:anim>
                                    <p:animEffect transition="in" filter="fade">
                                      <p:cBhvr>
                                        <p:cTn id="20" dur="1000"/>
                                        <p:tgtEl>
                                          <p:spTgt spid="17412"/>
                                        </p:tgtEl>
                                      </p:cBhvr>
                                    </p:animEffec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7414"/>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1000"/>
                            </p:stCondLst>
                            <p:childTnLst>
                              <p:par>
                                <p:cTn id="28" presetID="55" presetClass="entr" presetSubtype="0" fill="hold" nodeType="afterEffect">
                                  <p:stCondLst>
                                    <p:cond delay="0"/>
                                  </p:stCondLst>
                                  <p:childTnLst>
                                    <p:set>
                                      <p:cBhvr>
                                        <p:cTn id="29" dur="1" fill="hold">
                                          <p:stCondLst>
                                            <p:cond delay="0"/>
                                          </p:stCondLst>
                                        </p:cTn>
                                        <p:tgtEl>
                                          <p:spTgt spid="19458"/>
                                        </p:tgtEl>
                                        <p:attrNameLst>
                                          <p:attrName>style.visibility</p:attrName>
                                        </p:attrNameLst>
                                      </p:cBhvr>
                                      <p:to>
                                        <p:strVal val="visible"/>
                                      </p:to>
                                    </p:set>
                                    <p:anim calcmode="lin" valueType="num">
                                      <p:cBhvr>
                                        <p:cTn id="30" dur="500" fill="hold"/>
                                        <p:tgtEl>
                                          <p:spTgt spid="19458"/>
                                        </p:tgtEl>
                                        <p:attrNameLst>
                                          <p:attrName>ppt_w</p:attrName>
                                        </p:attrNameLst>
                                      </p:cBhvr>
                                      <p:tavLst>
                                        <p:tav tm="0">
                                          <p:val>
                                            <p:strVal val="#ppt_w*0.70"/>
                                          </p:val>
                                        </p:tav>
                                        <p:tav tm="100000">
                                          <p:val>
                                            <p:strVal val="#ppt_w"/>
                                          </p:val>
                                        </p:tav>
                                      </p:tavLst>
                                    </p:anim>
                                    <p:anim calcmode="lin" valueType="num">
                                      <p:cBhvr>
                                        <p:cTn id="31" dur="500" fill="hold"/>
                                        <p:tgtEl>
                                          <p:spTgt spid="19458"/>
                                        </p:tgtEl>
                                        <p:attrNameLst>
                                          <p:attrName>ppt_h</p:attrName>
                                        </p:attrNameLst>
                                      </p:cBhvr>
                                      <p:tavLst>
                                        <p:tav tm="0">
                                          <p:val>
                                            <p:strVal val="#ppt_h"/>
                                          </p:val>
                                        </p:tav>
                                        <p:tav tm="100000">
                                          <p:val>
                                            <p:strVal val="#ppt_h"/>
                                          </p:val>
                                        </p:tav>
                                      </p:tavLst>
                                    </p:anim>
                                    <p:animEffect transition="in" filter="fade">
                                      <p:cBhvr>
                                        <p:cTn id="32"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ilçe mem.jpg"/>
          <p:cNvPicPr>
            <a:picLocks noChangeAspect="1"/>
          </p:cNvPicPr>
          <p:nvPr/>
        </p:nvPicPr>
        <p:blipFill>
          <a:blip r:embed="rId3"/>
          <a:stretch>
            <a:fillRect/>
          </a:stretch>
        </p:blipFill>
        <p:spPr>
          <a:xfrm>
            <a:off x="0" y="642924"/>
            <a:ext cx="9144000" cy="4500576"/>
          </a:xfrm>
          <a:prstGeom prst="rect">
            <a:avLst/>
          </a:prstGeom>
        </p:spPr>
      </p:pic>
      <p:sp>
        <p:nvSpPr>
          <p:cNvPr id="6" name="Shape 123"/>
          <p:cNvSpPr txBox="1">
            <a:spLocks/>
          </p:cNvSpPr>
          <p:nvPr/>
        </p:nvSpPr>
        <p:spPr>
          <a:xfrm>
            <a:off x="2143108" y="803661"/>
            <a:ext cx="7000892" cy="1982404"/>
          </a:xfrm>
          <a:prstGeom prst="rect">
            <a:avLst/>
          </a:prstGeom>
        </p:spPr>
        <p:txBody>
          <a:bodyPr vert="horz">
            <a:normAutofit/>
          </a:bodyPr>
          <a:lstStyle/>
          <a:p>
            <a:pPr marL="274320" marR="0" lvl="0" indent="-274320" algn="ctr"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rgbClr val="C00000"/>
                </a:solidFill>
                <a:effectLst/>
                <a:uLnTx/>
                <a:uFillTx/>
                <a:latin typeface="Arial Unicode MS" pitchFamily="34" charset="-128"/>
                <a:ea typeface="Arial Unicode MS" pitchFamily="34" charset="-128"/>
                <a:cs typeface="Arial Unicode MS" pitchFamily="34" charset="-128"/>
              </a:rPr>
              <a:t>BAKANLIK</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Sınıf/şube, okul, ilçe, RAM, il ve ülke bazında okul/kurumlar tarafından verilen rehberlik hizmetleri ile özel, yerel ve genel hedeflere yönelik yapılan çalışmaların raporlarını görüntüleme, </a:t>
            </a: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5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a:p>
            <a:pPr marL="274320" marR="0" lvl="0" indent="-274320" algn="just"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Genel hedef girişinin yapılması.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1" i="0" u="none" strike="noStrike" kern="1200" cap="none" spc="0" normalizeH="0" baseline="0" noProof="0" dirty="0" smtClean="0">
              <a:ln>
                <a:noFill/>
              </a:ln>
              <a:solidFill>
                <a:srgbClr val="C00000"/>
              </a:solidFill>
              <a:effectLst/>
              <a:uLnTx/>
              <a:uFillTx/>
              <a:latin typeface="Arial Narrow" pitchFamily="34" charset="0"/>
              <a:ea typeface="+mn-ea"/>
              <a:cs typeface="Arial" charset="0"/>
            </a:endParaRPr>
          </a:p>
        </p:txBody>
      </p:sp>
      <p:pic>
        <p:nvPicPr>
          <p:cNvPr id="4" name="3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slide(fromTop)">
                                      <p:cBhvr>
                                        <p:cTn id="11" dur="1000"/>
                                        <p:tgtEl>
                                          <p:spTgt spid="6">
                                            <p:txEl>
                                              <p:pRg st="0" end="0"/>
                                            </p:txEl>
                                          </p:spTgt>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anim calcmode="lin" valueType="num">
                                      <p:cBhvr>
                                        <p:cTn id="16"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7"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2000"/>
                                        <p:tgtEl>
                                          <p:spTgt spid="6">
                                            <p:txEl>
                                              <p:pRg st="4" end="4"/>
                                            </p:txEl>
                                          </p:spTgt>
                                        </p:tgtEl>
                                      </p:cBhvr>
                                    </p:animEffect>
                                    <p:anim calcmode="lin" valueType="num">
                                      <p:cBhvr>
                                        <p:cTn id="22"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irey Veri Girişi -Şablon.jpg"/>
          <p:cNvPicPr>
            <a:picLocks noChangeAspect="1"/>
          </p:cNvPicPr>
          <p:nvPr/>
        </p:nvPicPr>
        <p:blipFill>
          <a:blip r:embed="rId3"/>
          <a:stretch>
            <a:fillRect/>
          </a:stretch>
        </p:blipFill>
        <p:spPr>
          <a:xfrm>
            <a:off x="0" y="628668"/>
            <a:ext cx="9144000" cy="4514850"/>
          </a:xfrm>
          <a:prstGeom prst="rect">
            <a:avLst/>
          </a:prstGeom>
        </p:spPr>
      </p:pic>
      <p:pic>
        <p:nvPicPr>
          <p:cNvPr id="1034" name="Picture 10"/>
          <p:cNvPicPr>
            <a:picLocks noChangeAspect="1" noChangeArrowheads="1"/>
          </p:cNvPicPr>
          <p:nvPr/>
        </p:nvPicPr>
        <p:blipFill>
          <a:blip r:embed="rId4"/>
          <a:srcRect/>
          <a:stretch>
            <a:fillRect/>
          </a:stretch>
        </p:blipFill>
        <p:spPr bwMode="auto">
          <a:xfrm>
            <a:off x="2219357" y="642924"/>
            <a:ext cx="6924675" cy="2743200"/>
          </a:xfrm>
          <a:prstGeom prst="rect">
            <a:avLst/>
          </a:prstGeom>
          <a:noFill/>
          <a:ln w="9525">
            <a:noFill/>
            <a:miter lim="800000"/>
            <a:headEnd/>
            <a:tailEnd/>
          </a:ln>
          <a:effectLst/>
        </p:spPr>
      </p:pic>
      <p:pic>
        <p:nvPicPr>
          <p:cNvPr id="1036" name="Picture 12"/>
          <p:cNvPicPr>
            <a:picLocks noChangeAspect="1" noChangeArrowheads="1"/>
          </p:cNvPicPr>
          <p:nvPr/>
        </p:nvPicPr>
        <p:blipFill>
          <a:blip r:embed="rId5"/>
          <a:srcRect/>
          <a:stretch>
            <a:fillRect/>
          </a:stretch>
        </p:blipFill>
        <p:spPr bwMode="auto">
          <a:xfrm>
            <a:off x="3571868" y="766751"/>
            <a:ext cx="2743200" cy="161925"/>
          </a:xfrm>
          <a:prstGeom prst="rect">
            <a:avLst/>
          </a:prstGeom>
          <a:noFill/>
          <a:ln w="9525">
            <a:noFill/>
            <a:miter lim="800000"/>
            <a:headEnd/>
            <a:tailEnd/>
          </a:ln>
          <a:effectLst/>
        </p:spPr>
      </p:pic>
      <p:pic>
        <p:nvPicPr>
          <p:cNvPr id="1037" name="Picture 13"/>
          <p:cNvPicPr>
            <a:picLocks noChangeAspect="1" noChangeArrowheads="1"/>
          </p:cNvPicPr>
          <p:nvPr/>
        </p:nvPicPr>
        <p:blipFill>
          <a:blip r:embed="rId6"/>
          <a:srcRect/>
          <a:stretch>
            <a:fillRect/>
          </a:stretch>
        </p:blipFill>
        <p:spPr bwMode="auto">
          <a:xfrm>
            <a:off x="3619512" y="1471609"/>
            <a:ext cx="2667000" cy="600075"/>
          </a:xfrm>
          <a:prstGeom prst="rect">
            <a:avLst/>
          </a:prstGeom>
          <a:noFill/>
          <a:ln w="9525">
            <a:noFill/>
            <a:miter lim="800000"/>
            <a:headEnd/>
            <a:tailEnd/>
          </a:ln>
          <a:effectLst/>
        </p:spPr>
      </p:pic>
      <p:pic>
        <p:nvPicPr>
          <p:cNvPr id="1038" name="Picture 14"/>
          <p:cNvPicPr>
            <a:picLocks noChangeAspect="1" noChangeArrowheads="1"/>
          </p:cNvPicPr>
          <p:nvPr/>
        </p:nvPicPr>
        <p:blipFill>
          <a:blip r:embed="rId7"/>
          <a:srcRect/>
          <a:stretch>
            <a:fillRect/>
          </a:stretch>
        </p:blipFill>
        <p:spPr bwMode="auto">
          <a:xfrm>
            <a:off x="3619512" y="1928808"/>
            <a:ext cx="2667000" cy="257175"/>
          </a:xfrm>
          <a:prstGeom prst="rect">
            <a:avLst/>
          </a:prstGeom>
          <a:noFill/>
          <a:ln w="9525">
            <a:noFill/>
            <a:miter lim="800000"/>
            <a:headEnd/>
            <a:tailEnd/>
          </a:ln>
          <a:effectLst/>
        </p:spPr>
      </p:pic>
      <p:pic>
        <p:nvPicPr>
          <p:cNvPr id="1039" name="Picture 15"/>
          <p:cNvPicPr>
            <a:picLocks noChangeAspect="1" noChangeArrowheads="1"/>
          </p:cNvPicPr>
          <p:nvPr/>
        </p:nvPicPr>
        <p:blipFill>
          <a:blip r:embed="rId8"/>
          <a:srcRect/>
          <a:stretch>
            <a:fillRect/>
          </a:stretch>
        </p:blipFill>
        <p:spPr bwMode="auto">
          <a:xfrm>
            <a:off x="3643306" y="1285866"/>
            <a:ext cx="2428875" cy="133350"/>
          </a:xfrm>
          <a:prstGeom prst="rect">
            <a:avLst/>
          </a:prstGeom>
          <a:noFill/>
          <a:ln w="9525">
            <a:noFill/>
            <a:miter lim="800000"/>
            <a:headEnd/>
            <a:tailEnd/>
          </a:ln>
          <a:effectLst/>
        </p:spPr>
      </p:pic>
      <p:pic>
        <p:nvPicPr>
          <p:cNvPr id="1043" name="Picture 19"/>
          <p:cNvPicPr>
            <a:picLocks noChangeAspect="1" noChangeArrowheads="1"/>
          </p:cNvPicPr>
          <p:nvPr/>
        </p:nvPicPr>
        <p:blipFill>
          <a:blip r:embed="rId9"/>
          <a:srcRect/>
          <a:stretch>
            <a:fillRect/>
          </a:stretch>
        </p:blipFill>
        <p:spPr bwMode="auto">
          <a:xfrm>
            <a:off x="2928926" y="2762253"/>
            <a:ext cx="1095375" cy="238125"/>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0"/>
          <a:srcRect/>
          <a:stretch>
            <a:fillRect/>
          </a:stretch>
        </p:blipFill>
        <p:spPr bwMode="auto">
          <a:xfrm>
            <a:off x="2209800" y="647700"/>
            <a:ext cx="6934200" cy="4495800"/>
          </a:xfrm>
          <a:prstGeom prst="rect">
            <a:avLst/>
          </a:prstGeom>
          <a:noFill/>
          <a:ln w="9525">
            <a:noFill/>
            <a:miter lim="800000"/>
            <a:headEnd/>
            <a:tailEnd/>
          </a:ln>
          <a:effectLst/>
        </p:spPr>
      </p:pic>
      <p:pic>
        <p:nvPicPr>
          <p:cNvPr id="32" name="Picture 29"/>
          <p:cNvPicPr>
            <a:picLocks noChangeAspect="1" noChangeArrowheads="1"/>
          </p:cNvPicPr>
          <p:nvPr/>
        </p:nvPicPr>
        <p:blipFill>
          <a:blip r:embed="rId11"/>
          <a:srcRect/>
          <a:stretch>
            <a:fillRect/>
          </a:stretch>
        </p:blipFill>
        <p:spPr bwMode="auto">
          <a:xfrm>
            <a:off x="2643174" y="785800"/>
            <a:ext cx="1390650" cy="1838325"/>
          </a:xfrm>
          <a:prstGeom prst="rect">
            <a:avLst/>
          </a:prstGeom>
          <a:noFill/>
          <a:ln w="9525">
            <a:noFill/>
            <a:miter lim="800000"/>
            <a:headEnd/>
            <a:tailEnd/>
          </a:ln>
          <a:effectLst/>
        </p:spPr>
      </p:pic>
      <p:pic>
        <p:nvPicPr>
          <p:cNvPr id="33" name="Picture 30"/>
          <p:cNvPicPr>
            <a:picLocks noChangeAspect="1" noChangeArrowheads="1"/>
          </p:cNvPicPr>
          <p:nvPr/>
        </p:nvPicPr>
        <p:blipFill>
          <a:blip r:embed="rId12"/>
          <a:srcRect/>
          <a:stretch>
            <a:fillRect/>
          </a:stretch>
        </p:blipFill>
        <p:spPr bwMode="auto">
          <a:xfrm>
            <a:off x="2643174" y="804863"/>
            <a:ext cx="1381125" cy="1838325"/>
          </a:xfrm>
          <a:prstGeom prst="rect">
            <a:avLst/>
          </a:prstGeom>
          <a:noFill/>
          <a:ln w="9525">
            <a:noFill/>
            <a:miter lim="800000"/>
            <a:headEnd/>
            <a:tailEnd/>
          </a:ln>
          <a:effectLst/>
        </p:spPr>
      </p:pic>
      <p:pic>
        <p:nvPicPr>
          <p:cNvPr id="35" name="Picture 2"/>
          <p:cNvPicPr>
            <a:picLocks noChangeAspect="1" noChangeArrowheads="1"/>
          </p:cNvPicPr>
          <p:nvPr/>
        </p:nvPicPr>
        <p:blipFill>
          <a:blip r:embed="rId13"/>
          <a:srcRect/>
          <a:stretch>
            <a:fillRect/>
          </a:stretch>
        </p:blipFill>
        <p:spPr bwMode="auto">
          <a:xfrm>
            <a:off x="2643176" y="642924"/>
            <a:ext cx="285750" cy="171450"/>
          </a:xfrm>
          <a:prstGeom prst="rect">
            <a:avLst/>
          </a:prstGeom>
          <a:noFill/>
          <a:ln w="9525">
            <a:noFill/>
            <a:miter lim="800000"/>
            <a:headEnd/>
            <a:tailEnd/>
          </a:ln>
          <a:effectLst/>
        </p:spPr>
      </p:pic>
      <p:pic>
        <p:nvPicPr>
          <p:cNvPr id="36" name="Picture 33"/>
          <p:cNvPicPr>
            <a:picLocks noChangeAspect="1" noChangeArrowheads="1"/>
          </p:cNvPicPr>
          <p:nvPr/>
        </p:nvPicPr>
        <p:blipFill>
          <a:blip r:embed="rId14"/>
          <a:srcRect/>
          <a:stretch>
            <a:fillRect/>
          </a:stretch>
        </p:blipFill>
        <p:spPr bwMode="auto">
          <a:xfrm>
            <a:off x="2428860" y="4781568"/>
            <a:ext cx="6457950" cy="361950"/>
          </a:xfrm>
          <a:prstGeom prst="rect">
            <a:avLst/>
          </a:prstGeom>
          <a:noFill/>
          <a:ln w="9525">
            <a:noFill/>
            <a:miter lim="800000"/>
            <a:headEnd/>
            <a:tailEnd/>
          </a:ln>
          <a:effectLst/>
        </p:spPr>
      </p:pic>
      <p:pic>
        <p:nvPicPr>
          <p:cNvPr id="37" name="Picture 38"/>
          <p:cNvPicPr>
            <a:picLocks noChangeAspect="1" noChangeArrowheads="1"/>
          </p:cNvPicPr>
          <p:nvPr/>
        </p:nvPicPr>
        <p:blipFill>
          <a:blip r:embed="rId15"/>
          <a:srcRect/>
          <a:stretch>
            <a:fillRect/>
          </a:stretch>
        </p:blipFill>
        <p:spPr bwMode="auto">
          <a:xfrm>
            <a:off x="2462241" y="4829193"/>
            <a:ext cx="6181725" cy="314325"/>
          </a:xfrm>
          <a:prstGeom prst="rect">
            <a:avLst/>
          </a:prstGeom>
          <a:noFill/>
          <a:ln w="9525">
            <a:noFill/>
            <a:miter lim="800000"/>
            <a:headEnd/>
            <a:tailEnd/>
          </a:ln>
          <a:effectLst/>
        </p:spPr>
      </p:pic>
      <p:pic>
        <p:nvPicPr>
          <p:cNvPr id="10" name="Picture 13"/>
          <p:cNvPicPr>
            <a:picLocks noChangeAspect="1" noChangeArrowheads="1"/>
          </p:cNvPicPr>
          <p:nvPr/>
        </p:nvPicPr>
        <p:blipFill>
          <a:blip r:embed="rId16"/>
          <a:srcRect/>
          <a:stretch>
            <a:fillRect/>
          </a:stretch>
        </p:blipFill>
        <p:spPr bwMode="auto">
          <a:xfrm>
            <a:off x="2214578" y="642925"/>
            <a:ext cx="6929454" cy="4500594"/>
          </a:xfrm>
          <a:prstGeom prst="rect">
            <a:avLst/>
          </a:prstGeom>
          <a:noFill/>
          <a:ln w="9525">
            <a:noFill/>
            <a:miter lim="800000"/>
            <a:headEnd/>
            <a:tailEnd/>
          </a:ln>
          <a:effectLst/>
        </p:spPr>
      </p:pic>
      <p:pic>
        <p:nvPicPr>
          <p:cNvPr id="40" name="Picture 6"/>
          <p:cNvPicPr>
            <a:picLocks noChangeAspect="1" noChangeArrowheads="1"/>
          </p:cNvPicPr>
          <p:nvPr/>
        </p:nvPicPr>
        <p:blipFill>
          <a:blip r:embed="rId17"/>
          <a:srcRect/>
          <a:stretch>
            <a:fillRect/>
          </a:stretch>
        </p:blipFill>
        <p:spPr bwMode="auto">
          <a:xfrm>
            <a:off x="2252694" y="962021"/>
            <a:ext cx="6819900" cy="1038225"/>
          </a:xfrm>
          <a:prstGeom prst="rect">
            <a:avLst/>
          </a:prstGeom>
          <a:noFill/>
          <a:ln w="9525">
            <a:noFill/>
            <a:miter lim="800000"/>
            <a:headEnd/>
            <a:tailEnd/>
          </a:ln>
          <a:effectLst/>
        </p:spPr>
      </p:pic>
      <p:pic>
        <p:nvPicPr>
          <p:cNvPr id="42" name="Picture 7"/>
          <p:cNvPicPr>
            <a:picLocks noChangeAspect="1" noChangeArrowheads="1"/>
          </p:cNvPicPr>
          <p:nvPr/>
        </p:nvPicPr>
        <p:blipFill>
          <a:blip r:embed="rId18"/>
          <a:srcRect/>
          <a:stretch>
            <a:fillRect/>
          </a:stretch>
        </p:blipFill>
        <p:spPr bwMode="auto">
          <a:xfrm>
            <a:off x="6596080" y="1214428"/>
            <a:ext cx="476250" cy="638175"/>
          </a:xfrm>
          <a:prstGeom prst="rect">
            <a:avLst/>
          </a:prstGeom>
          <a:noFill/>
          <a:ln w="9525">
            <a:noFill/>
            <a:miter lim="800000"/>
            <a:headEnd/>
            <a:tailEnd/>
          </a:ln>
          <a:effectLst/>
        </p:spPr>
      </p:pic>
      <p:pic>
        <p:nvPicPr>
          <p:cNvPr id="43" name="Picture 8"/>
          <p:cNvPicPr>
            <a:picLocks noChangeAspect="1" noChangeArrowheads="1"/>
          </p:cNvPicPr>
          <p:nvPr/>
        </p:nvPicPr>
        <p:blipFill>
          <a:blip r:embed="rId19"/>
          <a:srcRect/>
          <a:stretch>
            <a:fillRect/>
          </a:stretch>
        </p:blipFill>
        <p:spPr bwMode="auto">
          <a:xfrm>
            <a:off x="6572264" y="1857370"/>
            <a:ext cx="1295400" cy="1685925"/>
          </a:xfrm>
          <a:prstGeom prst="rect">
            <a:avLst/>
          </a:prstGeom>
          <a:noFill/>
          <a:ln w="9525">
            <a:noFill/>
            <a:miter lim="800000"/>
            <a:headEnd/>
            <a:tailEnd/>
          </a:ln>
          <a:effectLst/>
        </p:spPr>
      </p:pic>
      <p:pic>
        <p:nvPicPr>
          <p:cNvPr id="44" name="Picture 9"/>
          <p:cNvPicPr>
            <a:picLocks noChangeAspect="1" noChangeArrowheads="1"/>
          </p:cNvPicPr>
          <p:nvPr/>
        </p:nvPicPr>
        <p:blipFill>
          <a:blip r:embed="rId20"/>
          <a:srcRect/>
          <a:stretch>
            <a:fillRect/>
          </a:stretch>
        </p:blipFill>
        <p:spPr bwMode="auto">
          <a:xfrm>
            <a:off x="3929058" y="3357568"/>
            <a:ext cx="3333750" cy="552450"/>
          </a:xfrm>
          <a:prstGeom prst="rect">
            <a:avLst/>
          </a:prstGeom>
          <a:noFill/>
          <a:ln w="9525">
            <a:noFill/>
            <a:miter lim="800000"/>
            <a:headEnd/>
            <a:tailEnd/>
          </a:ln>
          <a:effectLst/>
        </p:spPr>
      </p:pic>
      <p:pic>
        <p:nvPicPr>
          <p:cNvPr id="45" name="Picture 31"/>
          <p:cNvPicPr>
            <a:picLocks noChangeAspect="1" noChangeArrowheads="1"/>
          </p:cNvPicPr>
          <p:nvPr/>
        </p:nvPicPr>
        <p:blipFill>
          <a:blip r:embed="rId21"/>
          <a:srcRect/>
          <a:stretch>
            <a:fillRect/>
          </a:stretch>
        </p:blipFill>
        <p:spPr bwMode="auto">
          <a:xfrm>
            <a:off x="0" y="-676275"/>
            <a:ext cx="666750" cy="676275"/>
          </a:xfrm>
          <a:prstGeom prst="rect">
            <a:avLst/>
          </a:prstGeom>
          <a:noFill/>
          <a:ln w="9525">
            <a:noFill/>
            <a:miter lim="800000"/>
            <a:headEnd/>
            <a:tailEnd/>
          </a:ln>
          <a:effectLst/>
        </p:spPr>
      </p:pic>
      <p:sp>
        <p:nvSpPr>
          <p:cNvPr id="23" name="22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Açılan ekranda öğrenci ile yapılan bireysel görüşme ve küçük grup görüşmesi dosyaları listelenir. Çıktısı alınmak istenen form seçilerek açılan ekrandan çıktı alınır.</a:t>
            </a:r>
            <a:endParaRPr lang="tr-TR" sz="1200" dirty="0" smtClean="0">
              <a:latin typeface="Arial Narrow" pitchFamily="34" charset="0"/>
              <a:cs typeface="Arial" charset="0"/>
            </a:endParaRPr>
          </a:p>
        </p:txBody>
      </p:sp>
      <p:pic>
        <p:nvPicPr>
          <p:cNvPr id="22" name="21 Resim" descr="BÖLÜM-4.jpg"/>
          <p:cNvPicPr>
            <a:picLocks noChangeAspect="1"/>
          </p:cNvPicPr>
          <p:nvPr/>
        </p:nvPicPr>
        <p:blipFill>
          <a:blip r:embed="rId2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1000"/>
                                        <p:tgtEl>
                                          <p:spTgt spid="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1037"/>
                                        </p:tgtEl>
                                        <p:attrNameLst>
                                          <p:attrName>style.visibility</p:attrName>
                                        </p:attrNameLst>
                                      </p:cBhvr>
                                      <p:to>
                                        <p:strVal val="visible"/>
                                      </p:to>
                                    </p:set>
                                    <p:animEffect transition="in" filter="slide(fromTop)">
                                      <p:cBhvr>
                                        <p:cTn id="26" dur="500"/>
                                        <p:tgtEl>
                                          <p:spTgt spid="103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9"/>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103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3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43"/>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043"/>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039"/>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034"/>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036"/>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10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1000" fill="hold"/>
                                        <p:tgtEl>
                                          <p:spTgt spid="35"/>
                                        </p:tgtEl>
                                        <p:attrNameLst>
                                          <p:attrName>ppt_w</p:attrName>
                                        </p:attrNameLst>
                                      </p:cBhvr>
                                      <p:tavLst>
                                        <p:tav tm="0">
                                          <p:val>
                                            <p:strVal val="#ppt_w*0.70"/>
                                          </p:val>
                                        </p:tav>
                                        <p:tav tm="100000">
                                          <p:val>
                                            <p:strVal val="#ppt_w"/>
                                          </p:val>
                                        </p:tav>
                                      </p:tavLst>
                                    </p:anim>
                                    <p:anim calcmode="lin" valueType="num">
                                      <p:cBhvr>
                                        <p:cTn id="60" dur="1000" fill="hold"/>
                                        <p:tgtEl>
                                          <p:spTgt spid="35"/>
                                        </p:tgtEl>
                                        <p:attrNameLst>
                                          <p:attrName>ppt_h</p:attrName>
                                        </p:attrNameLst>
                                      </p:cBhvr>
                                      <p:tavLst>
                                        <p:tav tm="0">
                                          <p:val>
                                            <p:strVal val="#ppt_h"/>
                                          </p:val>
                                        </p:tav>
                                        <p:tav tm="100000">
                                          <p:val>
                                            <p:strVal val="#ppt_h"/>
                                          </p:val>
                                        </p:tav>
                                      </p:tavLst>
                                    </p:anim>
                                    <p:animEffect transition="in" filter="fade">
                                      <p:cBhvr>
                                        <p:cTn id="61" dur="10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1"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slide(fromTop)">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par>
                          <p:cTn id="71" fill="hold">
                            <p:stCondLst>
                              <p:cond delay="0"/>
                            </p:stCondLst>
                            <p:childTnLst>
                              <p:par>
                                <p:cTn id="72" presetID="42" presetClass="path" presetSubtype="0" accel="50000" decel="50000" fill="hold" nodeType="afterEffect">
                                  <p:stCondLst>
                                    <p:cond delay="0"/>
                                  </p:stCondLst>
                                  <p:childTnLst>
                                    <p:animMotion origin="layout" path="M 0.30469 0.52069 L 0.30607 0.9302 " pathEditMode="fixed" rAng="0" ptsTypes="AA">
                                      <p:cBhvr>
                                        <p:cTn id="73" dur="2000" fill="hold"/>
                                        <p:tgtEl>
                                          <p:spTgt spid="45"/>
                                        </p:tgtEl>
                                        <p:attrNameLst>
                                          <p:attrName>ppt_x</p:attrName>
                                          <p:attrName>ppt_y</p:attrName>
                                        </p:attrNameLst>
                                      </p:cBhvr>
                                      <p:rCtr x="1" y="205"/>
                                    </p:animMotion>
                                  </p:childTnLst>
                                </p:cTn>
                              </p:par>
                              <p:par>
                                <p:cTn id="74" presetID="12" presetClass="entr" presetSubtype="4"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slide(fromBottom)">
                                      <p:cBhvr>
                                        <p:cTn id="76" dur="1000"/>
                                        <p:tgtEl>
                                          <p:spTgt spid="36"/>
                                        </p:tgtEl>
                                      </p:cBhvr>
                                    </p:animEffect>
                                  </p:child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2000"/>
                                        <p:tgtEl>
                                          <p:spTgt spid="37"/>
                                        </p:tgtEl>
                                      </p:cBhvr>
                                    </p:animEffec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0"/>
                                          </p:stCondLst>
                                        </p:cTn>
                                        <p:tgtEl>
                                          <p:spTgt spid="4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40"/>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43"/>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44"/>
                                        </p:tgtEl>
                                        <p:attrNameLst>
                                          <p:attrName>style.visibility</p:attrName>
                                        </p:attrNameLst>
                                      </p:cBhvr>
                                      <p:to>
                                        <p:strVal val="visible"/>
                                      </p:to>
                                    </p:set>
                                  </p:childTnLst>
                                </p:cTn>
                              </p:par>
                            </p:childTnLst>
                          </p:cTn>
                        </p:par>
                        <p:par>
                          <p:cTn id="104" fill="hold">
                            <p:stCondLst>
                              <p:cond delay="0"/>
                            </p:stCondLst>
                            <p:childTnLst>
                              <p:par>
                                <p:cTn id="105" presetID="1" presetClass="exit" presetSubtype="0" fill="hold" nodeType="afterEffect">
                                  <p:stCondLst>
                                    <p:cond delay="0"/>
                                  </p:stCondLst>
                                  <p:childTnLst>
                                    <p:set>
                                      <p:cBhvr>
                                        <p:cTn id="106" dur="1" fill="hold">
                                          <p:stCondLst>
                                            <p:cond delay="0"/>
                                          </p:stCondLst>
                                        </p:cTn>
                                        <p:tgtEl>
                                          <p:spTgt spid="43"/>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BRY3.jpg"/>
          <p:cNvPicPr>
            <a:picLocks noChangeAspect="1"/>
          </p:cNvPicPr>
          <p:nvPr/>
        </p:nvPicPr>
        <p:blipFill>
          <a:blip r:embed="rId3"/>
          <a:stretch>
            <a:fillRect/>
          </a:stretch>
        </p:blipFill>
        <p:spPr>
          <a:xfrm>
            <a:off x="0" y="671426"/>
            <a:ext cx="9144000" cy="4472092"/>
          </a:xfrm>
          <a:prstGeom prst="rect">
            <a:avLst/>
          </a:prstGeom>
        </p:spPr>
      </p:pic>
      <p:pic>
        <p:nvPicPr>
          <p:cNvPr id="16387" name="Picture 3"/>
          <p:cNvPicPr>
            <a:picLocks noChangeAspect="1" noChangeArrowheads="1"/>
          </p:cNvPicPr>
          <p:nvPr/>
        </p:nvPicPr>
        <p:blipFill>
          <a:blip r:embed="rId4"/>
          <a:srcRect/>
          <a:stretch>
            <a:fillRect/>
          </a:stretch>
        </p:blipFill>
        <p:spPr bwMode="auto">
          <a:xfrm>
            <a:off x="2214546" y="1643056"/>
            <a:ext cx="6867525" cy="3038475"/>
          </a:xfrm>
          <a:prstGeom prst="rect">
            <a:avLst/>
          </a:prstGeom>
          <a:noFill/>
          <a:ln w="9525">
            <a:noFill/>
            <a:miter lim="800000"/>
            <a:headEnd/>
            <a:tailEnd/>
          </a:ln>
          <a:effectLst/>
        </p:spPr>
      </p:pic>
      <p:pic>
        <p:nvPicPr>
          <p:cNvPr id="16393" name="Picture 9"/>
          <p:cNvPicPr>
            <a:picLocks noChangeAspect="1" noChangeArrowheads="1"/>
          </p:cNvPicPr>
          <p:nvPr/>
        </p:nvPicPr>
        <p:blipFill>
          <a:blip r:embed="rId5"/>
          <a:srcRect/>
          <a:stretch>
            <a:fillRect/>
          </a:stretch>
        </p:blipFill>
        <p:spPr bwMode="auto">
          <a:xfrm>
            <a:off x="2214546" y="1871673"/>
            <a:ext cx="6553200" cy="2200275"/>
          </a:xfrm>
          <a:prstGeom prst="rect">
            <a:avLst/>
          </a:prstGeom>
          <a:noFill/>
          <a:ln w="9525">
            <a:noFill/>
            <a:miter lim="800000"/>
            <a:headEnd/>
            <a:tailEnd/>
          </a:ln>
          <a:effectLst/>
        </p:spPr>
      </p:pic>
      <p:pic>
        <p:nvPicPr>
          <p:cNvPr id="18434" name="Picture 2"/>
          <p:cNvPicPr>
            <a:picLocks noChangeAspect="1" noChangeArrowheads="1"/>
          </p:cNvPicPr>
          <p:nvPr/>
        </p:nvPicPr>
        <p:blipFill>
          <a:blip r:embed="rId6"/>
          <a:srcRect/>
          <a:stretch>
            <a:fillRect/>
          </a:stretch>
        </p:blipFill>
        <p:spPr bwMode="auto">
          <a:xfrm>
            <a:off x="2285984" y="1000114"/>
            <a:ext cx="304800" cy="342900"/>
          </a:xfrm>
          <a:prstGeom prst="rect">
            <a:avLst/>
          </a:prstGeom>
          <a:noFill/>
          <a:ln w="9525">
            <a:noFill/>
            <a:miter lim="800000"/>
            <a:headEnd/>
            <a:tailEnd/>
          </a:ln>
          <a:effectLst/>
        </p:spPr>
      </p:pic>
      <p:pic>
        <p:nvPicPr>
          <p:cNvPr id="10" name="Picture 4"/>
          <p:cNvPicPr>
            <a:picLocks noChangeAspect="1" noChangeArrowheads="1"/>
          </p:cNvPicPr>
          <p:nvPr/>
        </p:nvPicPr>
        <p:blipFill>
          <a:blip r:embed="rId7"/>
          <a:srcRect/>
          <a:stretch>
            <a:fillRect/>
          </a:stretch>
        </p:blipFill>
        <p:spPr bwMode="auto">
          <a:xfrm>
            <a:off x="6643709" y="1928808"/>
            <a:ext cx="1000125" cy="228600"/>
          </a:xfrm>
          <a:prstGeom prst="rect">
            <a:avLst/>
          </a:prstGeom>
          <a:noFill/>
          <a:ln w="9525">
            <a:noFill/>
            <a:miter lim="800000"/>
            <a:headEnd/>
            <a:tailEnd/>
          </a:ln>
          <a:effectLst/>
        </p:spPr>
      </p:pic>
      <p:pic>
        <p:nvPicPr>
          <p:cNvPr id="11" name="Picture 5"/>
          <p:cNvPicPr>
            <a:picLocks noChangeAspect="1" noChangeArrowheads="1"/>
          </p:cNvPicPr>
          <p:nvPr/>
        </p:nvPicPr>
        <p:blipFill>
          <a:blip r:embed="rId8"/>
          <a:srcRect/>
          <a:stretch>
            <a:fillRect/>
          </a:stretch>
        </p:blipFill>
        <p:spPr bwMode="auto">
          <a:xfrm>
            <a:off x="2285984" y="1857370"/>
            <a:ext cx="4276725" cy="485775"/>
          </a:xfrm>
          <a:prstGeom prst="rect">
            <a:avLst/>
          </a:prstGeom>
          <a:noFill/>
          <a:ln w="9525">
            <a:noFill/>
            <a:miter lim="800000"/>
            <a:headEnd/>
            <a:tailEnd/>
          </a:ln>
          <a:effectLst/>
        </p:spPr>
      </p:pic>
      <p:pic>
        <p:nvPicPr>
          <p:cNvPr id="12" name="Picture 7"/>
          <p:cNvPicPr>
            <a:picLocks noChangeAspect="1" noChangeArrowheads="1"/>
          </p:cNvPicPr>
          <p:nvPr/>
        </p:nvPicPr>
        <p:blipFill>
          <a:blip r:embed="rId9"/>
          <a:srcRect/>
          <a:stretch>
            <a:fillRect/>
          </a:stretch>
        </p:blipFill>
        <p:spPr bwMode="auto">
          <a:xfrm>
            <a:off x="7643834" y="1928808"/>
            <a:ext cx="1209675" cy="190500"/>
          </a:xfrm>
          <a:prstGeom prst="rect">
            <a:avLst/>
          </a:prstGeom>
          <a:noFill/>
          <a:ln w="9525">
            <a:noFill/>
            <a:miter lim="800000"/>
            <a:headEnd/>
            <a:tailEnd/>
          </a:ln>
          <a:effectLst/>
        </p:spPr>
      </p:pic>
      <p:sp>
        <p:nvSpPr>
          <p:cNvPr id="13" name="12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+Yeni: </a:t>
            </a:r>
            <a:r>
              <a:rPr lang="tr-TR" sz="1200" dirty="0" smtClean="0">
                <a:latin typeface="Arial Unicode MS" pitchFamily="34" charset="-128"/>
                <a:ea typeface="Arial Unicode MS" pitchFamily="34" charset="-128"/>
                <a:cs typeface="Arial Unicode MS" pitchFamily="34" charset="-128"/>
              </a:rPr>
              <a:t>Yeni giriş yapmak için kullanılır. </a:t>
            </a:r>
            <a:endParaRPr lang="tr-TR" sz="1200" dirty="0" smtClean="0">
              <a:latin typeface="Arial Narrow" pitchFamily="34" charset="0"/>
              <a:cs typeface="Arial" charset="0"/>
            </a:endParaRPr>
          </a:p>
        </p:txBody>
      </p:sp>
      <p:pic>
        <p:nvPicPr>
          <p:cNvPr id="14" name="13 Resim" descr="BÖLÜM-4.jpg"/>
          <p:cNvPicPr>
            <a:picLocks noChangeAspect="1"/>
          </p:cNvPicPr>
          <p:nvPr/>
        </p:nvPicPr>
        <p:blipFill>
          <a:blip r:embed="rId1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16387"/>
                                        </p:tgtEl>
                                        <p:attrNameLst>
                                          <p:attrName>style.visibility</p:attrName>
                                        </p:attrNameLst>
                                      </p:cBhvr>
                                      <p:to>
                                        <p:strVal val="visible"/>
                                      </p:to>
                                    </p:set>
                                    <p:anim calcmode="lin" valueType="num">
                                      <p:cBhvr>
                                        <p:cTn id="16" dur="1000" fill="hold"/>
                                        <p:tgtEl>
                                          <p:spTgt spid="16387"/>
                                        </p:tgtEl>
                                        <p:attrNameLst>
                                          <p:attrName>ppt_w</p:attrName>
                                        </p:attrNameLst>
                                      </p:cBhvr>
                                      <p:tavLst>
                                        <p:tav tm="0">
                                          <p:val>
                                            <p:strVal val="#ppt_w+.3"/>
                                          </p:val>
                                        </p:tav>
                                        <p:tav tm="100000">
                                          <p:val>
                                            <p:strVal val="#ppt_w"/>
                                          </p:val>
                                        </p:tav>
                                      </p:tavLst>
                                    </p:anim>
                                    <p:anim calcmode="lin" valueType="num">
                                      <p:cBhvr>
                                        <p:cTn id="17" dur="1000" fill="hold"/>
                                        <p:tgtEl>
                                          <p:spTgt spid="16387"/>
                                        </p:tgtEl>
                                        <p:attrNameLst>
                                          <p:attrName>ppt_h</p:attrName>
                                        </p:attrNameLst>
                                      </p:cBhvr>
                                      <p:tavLst>
                                        <p:tav tm="0">
                                          <p:val>
                                            <p:strVal val="#ppt_h"/>
                                          </p:val>
                                        </p:tav>
                                        <p:tav tm="100000">
                                          <p:val>
                                            <p:strVal val="#ppt_h"/>
                                          </p:val>
                                        </p:tav>
                                      </p:tavLst>
                                    </p:anim>
                                    <p:animEffect transition="in" filter="fade">
                                      <p:cBhvr>
                                        <p:cTn id="18" dur="1000"/>
                                        <p:tgtEl>
                                          <p:spTgt spid="16387"/>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8434"/>
                                        </p:tgtEl>
                                        <p:attrNameLst>
                                          <p:attrName>style.visibility</p:attrName>
                                        </p:attrNameLst>
                                      </p:cBhvr>
                                      <p:to>
                                        <p:strVal val="visible"/>
                                      </p:to>
                                    </p:set>
                                    <p:anim calcmode="lin" valueType="num">
                                      <p:cBhvr>
                                        <p:cTn id="23" dur="500" fill="hold"/>
                                        <p:tgtEl>
                                          <p:spTgt spid="18434"/>
                                        </p:tgtEl>
                                        <p:attrNameLst>
                                          <p:attrName>ppt_w</p:attrName>
                                        </p:attrNameLst>
                                      </p:cBhvr>
                                      <p:tavLst>
                                        <p:tav tm="0">
                                          <p:val>
                                            <p:strVal val="#ppt_w*0.70"/>
                                          </p:val>
                                        </p:tav>
                                        <p:tav tm="100000">
                                          <p:val>
                                            <p:strVal val="#ppt_w"/>
                                          </p:val>
                                        </p:tav>
                                      </p:tavLst>
                                    </p:anim>
                                    <p:anim calcmode="lin" valueType="num">
                                      <p:cBhvr>
                                        <p:cTn id="24" dur="500" fill="hold"/>
                                        <p:tgtEl>
                                          <p:spTgt spid="18434"/>
                                        </p:tgtEl>
                                        <p:attrNameLst>
                                          <p:attrName>ppt_h</p:attrName>
                                        </p:attrNameLst>
                                      </p:cBhvr>
                                      <p:tavLst>
                                        <p:tav tm="0">
                                          <p:val>
                                            <p:strVal val="#ppt_h"/>
                                          </p:val>
                                        </p:tav>
                                        <p:tav tm="100000">
                                          <p:val>
                                            <p:strVal val="#ppt_h"/>
                                          </p:val>
                                        </p:tav>
                                      </p:tavLst>
                                    </p:anim>
                                    <p:animEffect transition="in" filter="fade">
                                      <p:cBhvr>
                                        <p:cTn id="25" dur="500"/>
                                        <p:tgtEl>
                                          <p:spTgt spid="18434"/>
                                        </p:tgtEl>
                                      </p:cBhvr>
                                    </p:animEffect>
                                  </p:childTnLst>
                                </p:cTn>
                              </p:par>
                              <p:par>
                                <p:cTn id="26" presetID="1" presetClass="entr" presetSubtype="0" fill="hold" nodeType="withEffect">
                                  <p:stCondLst>
                                    <p:cond delay="0"/>
                                  </p:stCondLst>
                                  <p:childTnLst>
                                    <p:set>
                                      <p:cBhvr>
                                        <p:cTn id="27" dur="1" fill="hold">
                                          <p:stCondLst>
                                            <p:cond delay="0"/>
                                          </p:stCondLst>
                                        </p:cTn>
                                        <p:tgtEl>
                                          <p:spTgt spid="16393"/>
                                        </p:tgtEl>
                                        <p:attrNameLst>
                                          <p:attrName>style.visibility</p:attrName>
                                        </p:attrNameLst>
                                      </p:cBhvr>
                                      <p:to>
                                        <p:strVal val="visible"/>
                                      </p:to>
                                    </p:se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1639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6387"/>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par>
                          <p:cTn id="40" fill="hold">
                            <p:stCondLst>
                              <p:cond delay="500"/>
                            </p:stCondLst>
                            <p:childTnLst>
                              <p:par>
                                <p:cTn id="41" presetID="1" presetClass="exit" presetSubtype="0" fill="hold" nodeType="afterEffect">
                                  <p:stCondLst>
                                    <p:cond delay="0"/>
                                  </p:stCondLst>
                                  <p:childTnLst>
                                    <p:set>
                                      <p:cBhvr>
                                        <p:cTn id="42" dur="1" fill="hold">
                                          <p:stCondLst>
                                            <p:cond delay="0"/>
                                          </p:stCondLst>
                                        </p:cTn>
                                        <p:tgtEl>
                                          <p:spTgt spid="184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sp>
        <p:nvSpPr>
          <p:cNvPr id="6" name="5 Metin kutusu"/>
          <p:cNvSpPr txBox="1"/>
          <p:nvPr/>
        </p:nvSpPr>
        <p:spPr>
          <a:xfrm>
            <a:off x="1071538" y="142858"/>
            <a:ext cx="8072462" cy="338554"/>
          </a:xfrm>
          <a:prstGeom prst="rect">
            <a:avLst/>
          </a:prstGeom>
          <a:noFill/>
        </p:spPr>
        <p:txBody>
          <a:bodyPr wrap="square" rtlCol="0">
            <a:spAutoFit/>
          </a:bodyPr>
          <a:lstStyle/>
          <a:p>
            <a:r>
              <a:rPr lang="tr-TR" sz="1600" b="1" dirty="0" smtClean="0">
                <a:solidFill>
                  <a:schemeClr val="bg1"/>
                </a:solidFill>
                <a:latin typeface="Arial Narrow" pitchFamily="34" charset="0"/>
              </a:rPr>
              <a:t>4.2.2.Küçük  Grup  Görüşmesi  Ekranı</a:t>
            </a:r>
          </a:p>
        </p:txBody>
      </p:sp>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7643834" y="1714494"/>
            <a:ext cx="1209675" cy="1905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7"/>
          <a:srcRect/>
          <a:stretch>
            <a:fillRect/>
          </a:stretch>
        </p:blipFill>
        <p:spPr bwMode="auto">
          <a:xfrm>
            <a:off x="7643834" y="1714494"/>
            <a:ext cx="1247775" cy="23812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8"/>
          <a:srcRect/>
          <a:stretch>
            <a:fillRect/>
          </a:stretch>
        </p:blipFill>
        <p:spPr bwMode="auto">
          <a:xfrm>
            <a:off x="2285984" y="1643056"/>
            <a:ext cx="4114800" cy="18097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9"/>
          <a:srcRect/>
          <a:stretch>
            <a:fillRect/>
          </a:stretch>
        </p:blipFill>
        <p:spPr bwMode="auto">
          <a:xfrm>
            <a:off x="3852890" y="1928808"/>
            <a:ext cx="4648200" cy="2190750"/>
          </a:xfrm>
          <a:prstGeom prst="rect">
            <a:avLst/>
          </a:prstGeom>
          <a:noFill/>
          <a:ln w="9525">
            <a:noFill/>
            <a:miter lim="800000"/>
            <a:headEnd/>
            <a:tailEnd/>
          </a:ln>
          <a:effectLst/>
        </p:spPr>
      </p:pic>
      <p:sp>
        <p:nvSpPr>
          <p:cNvPr id="11" name="10 Metin kutusu"/>
          <p:cNvSpPr txBox="1"/>
          <p:nvPr/>
        </p:nvSpPr>
        <p:spPr>
          <a:xfrm>
            <a:off x="2143108" y="4429138"/>
            <a:ext cx="7000892" cy="276999"/>
          </a:xfrm>
          <a:prstGeom prst="rect">
            <a:avLst/>
          </a:prstGeom>
          <a:noFill/>
        </p:spPr>
        <p:txBody>
          <a:bodyPr wrap="square" rtlCol="0">
            <a:spAutoFit/>
          </a:bodyPr>
          <a:lstStyle/>
          <a:p>
            <a:pPr algn="just"/>
            <a:r>
              <a:rPr lang="tr-TR" sz="1200" dirty="0" smtClean="0">
                <a:latin typeface="Arial Unicode MS" pitchFamily="34" charset="-128"/>
                <a:ea typeface="Arial Unicode MS" pitchFamily="34" charset="-128"/>
                <a:cs typeface="Arial Unicode MS" pitchFamily="34" charset="-128"/>
              </a:rPr>
              <a:t>Küçük öğrenci gruplarıyla yapılan görüşmelerin/çalışmaların verilerinin girildiği ekrandır.</a:t>
            </a:r>
          </a:p>
        </p:txBody>
      </p:sp>
      <p:pic>
        <p:nvPicPr>
          <p:cNvPr id="12" name="11 Resim" descr="BÖLÜM-4.jpg"/>
          <p:cNvPicPr>
            <a:picLocks noChangeAspect="1"/>
          </p:cNvPicPr>
          <p:nvPr/>
        </p:nvPicPr>
        <p:blipFill>
          <a:blip r:embed="rId1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500" fill="hold"/>
                                        <p:tgtEl>
                                          <p:spTgt spid="4098"/>
                                        </p:tgtEl>
                                        <p:attrNameLst>
                                          <p:attrName>ppt_w</p:attrName>
                                        </p:attrNameLst>
                                      </p:cBhvr>
                                      <p:tavLst>
                                        <p:tav tm="0">
                                          <p:val>
                                            <p:strVal val="#ppt_w*0.70"/>
                                          </p:val>
                                        </p:tav>
                                        <p:tav tm="100000">
                                          <p:val>
                                            <p:strVal val="#ppt_w"/>
                                          </p:val>
                                        </p:tav>
                                      </p:tavLst>
                                    </p:anim>
                                    <p:anim calcmode="lin" valueType="num">
                                      <p:cBhvr>
                                        <p:cTn id="26" dur="500" fill="hold"/>
                                        <p:tgtEl>
                                          <p:spTgt spid="4098"/>
                                        </p:tgtEl>
                                        <p:attrNameLst>
                                          <p:attrName>ppt_h</p:attrName>
                                        </p:attrNameLst>
                                      </p:cBhvr>
                                      <p:tavLst>
                                        <p:tav tm="0">
                                          <p:val>
                                            <p:strVal val="#ppt_h"/>
                                          </p:val>
                                        </p:tav>
                                        <p:tav tm="100000">
                                          <p:val>
                                            <p:strVal val="#ppt_h"/>
                                          </p:val>
                                        </p:tav>
                                      </p:tavLst>
                                    </p:anim>
                                    <p:animEffect transition="in" filter="fade">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4103"/>
                                        </p:tgtEl>
                                        <p:attrNameLst>
                                          <p:attrName>style.visibility</p:attrName>
                                        </p:attrNameLst>
                                      </p:cBhvr>
                                      <p:to>
                                        <p:strVal val="visible"/>
                                      </p:to>
                                    </p:set>
                                    <p:anim calcmode="lin" valueType="num">
                                      <p:cBhvr>
                                        <p:cTn id="32" dur="500" fill="hold"/>
                                        <p:tgtEl>
                                          <p:spTgt spid="4103"/>
                                        </p:tgtEl>
                                        <p:attrNameLst>
                                          <p:attrName>ppt_w</p:attrName>
                                        </p:attrNameLst>
                                      </p:cBhvr>
                                      <p:tavLst>
                                        <p:tav tm="0">
                                          <p:val>
                                            <p:strVal val="#ppt_w*0.70"/>
                                          </p:val>
                                        </p:tav>
                                        <p:tav tm="100000">
                                          <p:val>
                                            <p:strVal val="#ppt_w"/>
                                          </p:val>
                                        </p:tav>
                                      </p:tavLst>
                                    </p:anim>
                                    <p:anim calcmode="lin" valueType="num">
                                      <p:cBhvr>
                                        <p:cTn id="33" dur="500" fill="hold"/>
                                        <p:tgtEl>
                                          <p:spTgt spid="4103"/>
                                        </p:tgtEl>
                                        <p:attrNameLst>
                                          <p:attrName>ppt_h</p:attrName>
                                        </p:attrNameLst>
                                      </p:cBhvr>
                                      <p:tavLst>
                                        <p:tav tm="0">
                                          <p:val>
                                            <p:strVal val="#ppt_h"/>
                                          </p:val>
                                        </p:tav>
                                        <p:tav tm="100000">
                                          <p:val>
                                            <p:strVal val="#ppt_h"/>
                                          </p:val>
                                        </p:tav>
                                      </p:tavLst>
                                    </p:anim>
                                    <p:animEffect transition="in" filter="fade">
                                      <p:cBhvr>
                                        <p:cTn id="34" dur="500"/>
                                        <p:tgtEl>
                                          <p:spTgt spid="4103"/>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4104"/>
                                        </p:tgtEl>
                                        <p:attrNameLst>
                                          <p:attrName>style.visibility</p:attrName>
                                        </p:attrNameLst>
                                      </p:cBhvr>
                                      <p:to>
                                        <p:strVal val="visible"/>
                                      </p:to>
                                    </p:set>
                                    <p:anim calcmode="lin" valueType="num">
                                      <p:cBhvr>
                                        <p:cTn id="39" dur="500" fill="hold"/>
                                        <p:tgtEl>
                                          <p:spTgt spid="4104"/>
                                        </p:tgtEl>
                                        <p:attrNameLst>
                                          <p:attrName>ppt_w</p:attrName>
                                        </p:attrNameLst>
                                      </p:cBhvr>
                                      <p:tavLst>
                                        <p:tav tm="0">
                                          <p:val>
                                            <p:strVal val="#ppt_w*0.70"/>
                                          </p:val>
                                        </p:tav>
                                        <p:tav tm="100000">
                                          <p:val>
                                            <p:strVal val="#ppt_w"/>
                                          </p:val>
                                        </p:tav>
                                      </p:tavLst>
                                    </p:anim>
                                    <p:anim calcmode="lin" valueType="num">
                                      <p:cBhvr>
                                        <p:cTn id="40" dur="500" fill="hold"/>
                                        <p:tgtEl>
                                          <p:spTgt spid="4104"/>
                                        </p:tgtEl>
                                        <p:attrNameLst>
                                          <p:attrName>ppt_h</p:attrName>
                                        </p:attrNameLst>
                                      </p:cBhvr>
                                      <p:tavLst>
                                        <p:tav tm="0">
                                          <p:val>
                                            <p:strVal val="#ppt_h"/>
                                          </p:val>
                                        </p:tav>
                                        <p:tav tm="100000">
                                          <p:val>
                                            <p:strVal val="#ppt_h"/>
                                          </p:val>
                                        </p:tav>
                                      </p:tavLst>
                                    </p:anim>
                                    <p:animEffect transition="in" filter="fade">
                                      <p:cBhvr>
                                        <p:cTn id="41" dur="500"/>
                                        <p:tgtEl>
                                          <p:spTgt spid="410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106"/>
                                        </p:tgtEl>
                                        <p:attrNameLst>
                                          <p:attrName>style.visibility</p:attrName>
                                        </p:attrNameLst>
                                      </p:cBhvr>
                                      <p:to>
                                        <p:strVal val="visible"/>
                                      </p:to>
                                    </p:set>
                                    <p:animEffect transition="in" filter="fade">
                                      <p:cBhvr>
                                        <p:cTn id="45" dur="500"/>
                                        <p:tgtEl>
                                          <p:spTgt spid="4106"/>
                                        </p:tgtEl>
                                      </p:cBhvr>
                                    </p:animEffect>
                                  </p:childTnLst>
                                </p:cTn>
                              </p:par>
                              <p:par>
                                <p:cTn id="46" presetID="10" presetClass="entr" presetSubtype="0" fill="hold" nodeType="withEffect">
                                  <p:stCondLst>
                                    <p:cond delay="0"/>
                                  </p:stCondLst>
                                  <p:childTnLst>
                                    <p:set>
                                      <p:cBhvr>
                                        <p:cTn id="47" dur="1" fill="hold">
                                          <p:stCondLst>
                                            <p:cond delay="0"/>
                                          </p:stCondLst>
                                        </p:cTn>
                                        <p:tgtEl>
                                          <p:spTgt spid="4107"/>
                                        </p:tgtEl>
                                        <p:attrNameLst>
                                          <p:attrName>style.visibility</p:attrName>
                                        </p:attrNameLst>
                                      </p:cBhvr>
                                      <p:to>
                                        <p:strVal val="visible"/>
                                      </p:to>
                                    </p:set>
                                    <p:animEffect transition="in" filter="fade">
                                      <p:cBhvr>
                                        <p:cTn id="48" dur="500"/>
                                        <p:tgtEl>
                                          <p:spTgt spid="4107"/>
                                        </p:tgtEl>
                                      </p:cBhvr>
                                    </p:animEffect>
                                  </p:childTnLst>
                                </p:cTn>
                              </p:par>
                            </p:childTnLst>
                          </p:cTn>
                        </p:par>
                        <p:par>
                          <p:cTn id="49" fill="hold">
                            <p:stCondLst>
                              <p:cond delay="1000"/>
                            </p:stCondLst>
                            <p:childTnLst>
                              <p:par>
                                <p:cTn id="50" presetID="27" presetClass="entr" presetSubtype="0" fill="hold" nodeType="afterEffect">
                                  <p:stCondLst>
                                    <p:cond delay="0"/>
                                  </p:stCondLst>
                                  <p:iterate type="lt">
                                    <p:tmPct val="50000"/>
                                  </p:iterate>
                                  <p:childTnLst>
                                    <p:set>
                                      <p:cBhvr>
                                        <p:cTn id="51"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52" dur="80"/>
                                        <p:tgtEl>
                                          <p:spTgt spid="11">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53"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54" dur="80"/>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7643834" y="1714494"/>
            <a:ext cx="1209675" cy="1905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7"/>
          <a:srcRect/>
          <a:stretch>
            <a:fillRect/>
          </a:stretch>
        </p:blipFill>
        <p:spPr bwMode="auto">
          <a:xfrm>
            <a:off x="7643834" y="1714494"/>
            <a:ext cx="1247775" cy="23812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8"/>
          <a:srcRect/>
          <a:stretch>
            <a:fillRect/>
          </a:stretch>
        </p:blipFill>
        <p:spPr bwMode="auto">
          <a:xfrm>
            <a:off x="2285984" y="1643056"/>
            <a:ext cx="4114800" cy="18097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9"/>
          <a:srcRect/>
          <a:stretch>
            <a:fillRect/>
          </a:stretch>
        </p:blipFill>
        <p:spPr bwMode="auto">
          <a:xfrm>
            <a:off x="3852890" y="1928808"/>
            <a:ext cx="4648200" cy="2190750"/>
          </a:xfrm>
          <a:prstGeom prst="rect">
            <a:avLst/>
          </a:prstGeom>
          <a:noFill/>
          <a:ln w="9525">
            <a:noFill/>
            <a:miter lim="800000"/>
            <a:headEnd/>
            <a:tailEnd/>
          </a:ln>
          <a:effectLst/>
        </p:spPr>
      </p:pic>
      <p:pic>
        <p:nvPicPr>
          <p:cNvPr id="15" name="Picture 2"/>
          <p:cNvPicPr>
            <a:picLocks noChangeAspect="1" noChangeArrowheads="1"/>
          </p:cNvPicPr>
          <p:nvPr/>
        </p:nvPicPr>
        <p:blipFill>
          <a:blip r:embed="rId10"/>
          <a:srcRect/>
          <a:stretch>
            <a:fillRect/>
          </a:stretch>
        </p:blipFill>
        <p:spPr bwMode="auto">
          <a:xfrm>
            <a:off x="3714744" y="1857370"/>
            <a:ext cx="2752725" cy="2114550"/>
          </a:xfrm>
          <a:prstGeom prst="rect">
            <a:avLst/>
          </a:prstGeom>
          <a:noFill/>
          <a:ln w="9525">
            <a:noFill/>
            <a:miter lim="800000"/>
            <a:headEnd/>
            <a:tailEnd/>
          </a:ln>
          <a:effectLst/>
        </p:spPr>
      </p:pic>
      <p:pic>
        <p:nvPicPr>
          <p:cNvPr id="16" name="Picture 3"/>
          <p:cNvPicPr>
            <a:picLocks noChangeAspect="1" noChangeArrowheads="1"/>
          </p:cNvPicPr>
          <p:nvPr/>
        </p:nvPicPr>
        <p:blipFill>
          <a:blip r:embed="rId11"/>
          <a:srcRect/>
          <a:stretch>
            <a:fillRect/>
          </a:stretch>
        </p:blipFill>
        <p:spPr bwMode="auto">
          <a:xfrm>
            <a:off x="3714744" y="1957384"/>
            <a:ext cx="2562225" cy="114300"/>
          </a:xfrm>
          <a:prstGeom prst="rect">
            <a:avLst/>
          </a:prstGeom>
          <a:noFill/>
          <a:ln w="9525">
            <a:noFill/>
            <a:miter lim="800000"/>
            <a:headEnd/>
            <a:tailEnd/>
          </a:ln>
          <a:effectLst/>
        </p:spPr>
      </p:pic>
      <p:pic>
        <p:nvPicPr>
          <p:cNvPr id="17" name="Picture 4"/>
          <p:cNvPicPr>
            <a:picLocks noChangeAspect="1" noChangeArrowheads="1"/>
          </p:cNvPicPr>
          <p:nvPr/>
        </p:nvPicPr>
        <p:blipFill>
          <a:blip r:embed="rId12"/>
          <a:srcRect/>
          <a:stretch>
            <a:fillRect/>
          </a:stretch>
        </p:blipFill>
        <p:spPr bwMode="auto">
          <a:xfrm>
            <a:off x="3790961" y="1714494"/>
            <a:ext cx="2352675" cy="95250"/>
          </a:xfrm>
          <a:prstGeom prst="rect">
            <a:avLst/>
          </a:prstGeom>
          <a:noFill/>
          <a:ln w="9525">
            <a:noFill/>
            <a:miter lim="800000"/>
            <a:headEnd/>
            <a:tailEnd/>
          </a:ln>
          <a:effectLst/>
        </p:spPr>
      </p:pic>
      <p:sp>
        <p:nvSpPr>
          <p:cNvPr id="13" name="12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Sınıf/Şube: </a:t>
            </a:r>
            <a:r>
              <a:rPr lang="tr-TR" sz="1200" dirty="0" smtClean="0">
                <a:latin typeface="Arial Unicode MS" pitchFamily="34" charset="-128"/>
                <a:ea typeface="Arial Unicode MS" pitchFamily="34" charset="-128"/>
                <a:cs typeface="Arial Unicode MS" pitchFamily="34" charset="-128"/>
              </a:rPr>
              <a:t>Veri giriş işlemini başlatmak için görüşme yapılan öğrencilerin sınıf/şubesi seçilir. </a:t>
            </a:r>
            <a:endParaRPr lang="tr-TR" sz="1200" dirty="0" smtClean="0">
              <a:latin typeface="Arial Narrow" pitchFamily="34" charset="0"/>
              <a:cs typeface="Arial" charset="0"/>
            </a:endParaRPr>
          </a:p>
        </p:txBody>
      </p:sp>
      <p:pic>
        <p:nvPicPr>
          <p:cNvPr id="14" name="13 Resim" descr="BÖLÜM-4.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1000" fill="hold"/>
                                        <p:tgtEl>
                                          <p:spTgt spid="4098"/>
                                        </p:tgtEl>
                                        <p:attrNameLst>
                                          <p:attrName>ppt_w</p:attrName>
                                        </p:attrNameLst>
                                      </p:cBhvr>
                                      <p:tavLst>
                                        <p:tav tm="0">
                                          <p:val>
                                            <p:strVal val="#ppt_w+.3"/>
                                          </p:val>
                                        </p:tav>
                                        <p:tav tm="100000">
                                          <p:val>
                                            <p:strVal val="#ppt_w"/>
                                          </p:val>
                                        </p:tav>
                                      </p:tavLst>
                                    </p:anim>
                                    <p:anim calcmode="lin" valueType="num">
                                      <p:cBhvr>
                                        <p:cTn id="18" dur="1000" fill="hold"/>
                                        <p:tgtEl>
                                          <p:spTgt spid="4098"/>
                                        </p:tgtEl>
                                        <p:attrNameLst>
                                          <p:attrName>ppt_h</p:attrName>
                                        </p:attrNameLst>
                                      </p:cBhvr>
                                      <p:tavLst>
                                        <p:tav tm="0">
                                          <p:val>
                                            <p:strVal val="#ppt_h"/>
                                          </p:val>
                                        </p:tav>
                                        <p:tav tm="100000">
                                          <p:val>
                                            <p:strVal val="#ppt_h"/>
                                          </p:val>
                                        </p:tav>
                                      </p:tavLst>
                                    </p:anim>
                                    <p:animEffect transition="in" filter="fade">
                                      <p:cBhvr>
                                        <p:cTn id="19" dur="1000"/>
                                        <p:tgtEl>
                                          <p:spTgt spid="4098"/>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103"/>
                                        </p:tgtEl>
                                        <p:attrNameLst>
                                          <p:attrName>style.visibility</p:attrName>
                                        </p:attrNameLst>
                                      </p:cBhvr>
                                      <p:to>
                                        <p:strVal val="visible"/>
                                      </p:to>
                                    </p:set>
                                    <p:anim calcmode="lin" valueType="num">
                                      <p:cBhvr>
                                        <p:cTn id="22" dur="1000" fill="hold"/>
                                        <p:tgtEl>
                                          <p:spTgt spid="4103"/>
                                        </p:tgtEl>
                                        <p:attrNameLst>
                                          <p:attrName>ppt_w</p:attrName>
                                        </p:attrNameLst>
                                      </p:cBhvr>
                                      <p:tavLst>
                                        <p:tav tm="0">
                                          <p:val>
                                            <p:strVal val="#ppt_w+.3"/>
                                          </p:val>
                                        </p:tav>
                                        <p:tav tm="100000">
                                          <p:val>
                                            <p:strVal val="#ppt_w"/>
                                          </p:val>
                                        </p:tav>
                                      </p:tavLst>
                                    </p:anim>
                                    <p:anim calcmode="lin" valueType="num">
                                      <p:cBhvr>
                                        <p:cTn id="23" dur="1000" fill="hold"/>
                                        <p:tgtEl>
                                          <p:spTgt spid="4103"/>
                                        </p:tgtEl>
                                        <p:attrNameLst>
                                          <p:attrName>ppt_h</p:attrName>
                                        </p:attrNameLst>
                                      </p:cBhvr>
                                      <p:tavLst>
                                        <p:tav tm="0">
                                          <p:val>
                                            <p:strVal val="#ppt_h"/>
                                          </p:val>
                                        </p:tav>
                                        <p:tav tm="100000">
                                          <p:val>
                                            <p:strVal val="#ppt_h"/>
                                          </p:val>
                                        </p:tav>
                                      </p:tavLst>
                                    </p:anim>
                                    <p:animEffect transition="in" filter="fade">
                                      <p:cBhvr>
                                        <p:cTn id="24" dur="1000"/>
                                        <p:tgtEl>
                                          <p:spTgt spid="410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104"/>
                                        </p:tgtEl>
                                        <p:attrNameLst>
                                          <p:attrName>style.visibility</p:attrName>
                                        </p:attrNameLst>
                                      </p:cBhvr>
                                      <p:to>
                                        <p:strVal val="visible"/>
                                      </p:to>
                                    </p:set>
                                    <p:anim calcmode="lin" valueType="num">
                                      <p:cBhvr>
                                        <p:cTn id="27" dur="1000" fill="hold"/>
                                        <p:tgtEl>
                                          <p:spTgt spid="4104"/>
                                        </p:tgtEl>
                                        <p:attrNameLst>
                                          <p:attrName>ppt_w</p:attrName>
                                        </p:attrNameLst>
                                      </p:cBhvr>
                                      <p:tavLst>
                                        <p:tav tm="0">
                                          <p:val>
                                            <p:strVal val="#ppt_w+.3"/>
                                          </p:val>
                                        </p:tav>
                                        <p:tav tm="100000">
                                          <p:val>
                                            <p:strVal val="#ppt_w"/>
                                          </p:val>
                                        </p:tav>
                                      </p:tavLst>
                                    </p:anim>
                                    <p:anim calcmode="lin" valueType="num">
                                      <p:cBhvr>
                                        <p:cTn id="28" dur="1000" fill="hold"/>
                                        <p:tgtEl>
                                          <p:spTgt spid="4104"/>
                                        </p:tgtEl>
                                        <p:attrNameLst>
                                          <p:attrName>ppt_h</p:attrName>
                                        </p:attrNameLst>
                                      </p:cBhvr>
                                      <p:tavLst>
                                        <p:tav tm="0">
                                          <p:val>
                                            <p:strVal val="#ppt_h"/>
                                          </p:val>
                                        </p:tav>
                                        <p:tav tm="100000">
                                          <p:val>
                                            <p:strVal val="#ppt_h"/>
                                          </p:val>
                                        </p:tav>
                                      </p:tavLst>
                                    </p:anim>
                                    <p:animEffect transition="in" filter="fade">
                                      <p:cBhvr>
                                        <p:cTn id="29" dur="1000"/>
                                        <p:tgtEl>
                                          <p:spTgt spid="410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106"/>
                                        </p:tgtEl>
                                        <p:attrNameLst>
                                          <p:attrName>style.visibility</p:attrName>
                                        </p:attrNameLst>
                                      </p:cBhvr>
                                      <p:to>
                                        <p:strVal val="visible"/>
                                      </p:to>
                                    </p:set>
                                    <p:anim calcmode="lin" valueType="num">
                                      <p:cBhvr>
                                        <p:cTn id="32" dur="1000" fill="hold"/>
                                        <p:tgtEl>
                                          <p:spTgt spid="4106"/>
                                        </p:tgtEl>
                                        <p:attrNameLst>
                                          <p:attrName>ppt_w</p:attrName>
                                        </p:attrNameLst>
                                      </p:cBhvr>
                                      <p:tavLst>
                                        <p:tav tm="0">
                                          <p:val>
                                            <p:strVal val="#ppt_w+.3"/>
                                          </p:val>
                                        </p:tav>
                                        <p:tav tm="100000">
                                          <p:val>
                                            <p:strVal val="#ppt_w"/>
                                          </p:val>
                                        </p:tav>
                                      </p:tavLst>
                                    </p:anim>
                                    <p:anim calcmode="lin" valueType="num">
                                      <p:cBhvr>
                                        <p:cTn id="33" dur="1000" fill="hold"/>
                                        <p:tgtEl>
                                          <p:spTgt spid="4106"/>
                                        </p:tgtEl>
                                        <p:attrNameLst>
                                          <p:attrName>ppt_h</p:attrName>
                                        </p:attrNameLst>
                                      </p:cBhvr>
                                      <p:tavLst>
                                        <p:tav tm="0">
                                          <p:val>
                                            <p:strVal val="#ppt_h"/>
                                          </p:val>
                                        </p:tav>
                                        <p:tav tm="100000">
                                          <p:val>
                                            <p:strVal val="#ppt_h"/>
                                          </p:val>
                                        </p:tav>
                                      </p:tavLst>
                                    </p:anim>
                                    <p:animEffect transition="in" filter="fade">
                                      <p:cBhvr>
                                        <p:cTn id="34" dur="1000"/>
                                        <p:tgtEl>
                                          <p:spTgt spid="4106"/>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4107"/>
                                        </p:tgtEl>
                                        <p:attrNameLst>
                                          <p:attrName>style.visibility</p:attrName>
                                        </p:attrNameLst>
                                      </p:cBhvr>
                                      <p:to>
                                        <p:strVal val="visible"/>
                                      </p:to>
                                    </p:set>
                                    <p:anim calcmode="lin" valueType="num">
                                      <p:cBhvr>
                                        <p:cTn id="37" dur="1000" fill="hold"/>
                                        <p:tgtEl>
                                          <p:spTgt spid="4107"/>
                                        </p:tgtEl>
                                        <p:attrNameLst>
                                          <p:attrName>ppt_w</p:attrName>
                                        </p:attrNameLst>
                                      </p:cBhvr>
                                      <p:tavLst>
                                        <p:tav tm="0">
                                          <p:val>
                                            <p:strVal val="#ppt_w+.3"/>
                                          </p:val>
                                        </p:tav>
                                        <p:tav tm="100000">
                                          <p:val>
                                            <p:strVal val="#ppt_w"/>
                                          </p:val>
                                        </p:tav>
                                      </p:tavLst>
                                    </p:anim>
                                    <p:anim calcmode="lin" valueType="num">
                                      <p:cBhvr>
                                        <p:cTn id="38" dur="1000" fill="hold"/>
                                        <p:tgtEl>
                                          <p:spTgt spid="4107"/>
                                        </p:tgtEl>
                                        <p:attrNameLst>
                                          <p:attrName>ppt_h</p:attrName>
                                        </p:attrNameLst>
                                      </p:cBhvr>
                                      <p:tavLst>
                                        <p:tav tm="0">
                                          <p:val>
                                            <p:strVal val="#ppt_h"/>
                                          </p:val>
                                        </p:tav>
                                        <p:tav tm="100000">
                                          <p:val>
                                            <p:strVal val="#ppt_h"/>
                                          </p:val>
                                        </p:tav>
                                      </p:tavLst>
                                    </p:anim>
                                    <p:animEffect transition="in" filter="fade">
                                      <p:cBhvr>
                                        <p:cTn id="39" dur="1000"/>
                                        <p:tgtEl>
                                          <p:spTgt spid="4107"/>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10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slide(fromTop)">
                                      <p:cBhvr>
                                        <p:cTn id="48" dur="2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slide(fromBottom)">
                                      <p:cBhvr>
                                        <p:cTn id="57" dur="500"/>
                                        <p:tgtEl>
                                          <p:spTgt spid="17"/>
                                        </p:tgtEl>
                                      </p:cBhvr>
                                    </p:animEffect>
                                  </p:childTnLst>
                                </p:cTn>
                              </p:par>
                            </p:childTnLst>
                          </p:cTn>
                        </p:par>
                        <p:par>
                          <p:cTn id="58" fill="hold">
                            <p:stCondLst>
                              <p:cond delay="500"/>
                            </p:stCondLst>
                            <p:childTnLst>
                              <p:par>
                                <p:cTn id="59" presetID="1" presetClass="exit" presetSubtype="0" fill="hold" nodeType="afterEffect">
                                  <p:stCondLst>
                                    <p:cond delay="0"/>
                                  </p:stCondLst>
                                  <p:childTnLst>
                                    <p:set>
                                      <p:cBhvr>
                                        <p:cTn id="60" dur="1" fill="hold">
                                          <p:stCondLst>
                                            <p:cond delay="0"/>
                                          </p:stCondLst>
                                        </p:cTn>
                                        <p:tgtEl>
                                          <p:spTgt spid="1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7643834" y="1714494"/>
            <a:ext cx="1209675" cy="1905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7"/>
          <a:srcRect/>
          <a:stretch>
            <a:fillRect/>
          </a:stretch>
        </p:blipFill>
        <p:spPr bwMode="auto">
          <a:xfrm>
            <a:off x="7643834" y="1714494"/>
            <a:ext cx="1247775" cy="23812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8"/>
          <a:srcRect/>
          <a:stretch>
            <a:fillRect/>
          </a:stretch>
        </p:blipFill>
        <p:spPr bwMode="auto">
          <a:xfrm>
            <a:off x="2285984" y="1643056"/>
            <a:ext cx="4114800" cy="18097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9"/>
          <a:srcRect/>
          <a:stretch>
            <a:fillRect/>
          </a:stretch>
        </p:blipFill>
        <p:spPr bwMode="auto">
          <a:xfrm>
            <a:off x="3852890" y="1928808"/>
            <a:ext cx="4648200" cy="2190750"/>
          </a:xfrm>
          <a:prstGeom prst="rect">
            <a:avLst/>
          </a:prstGeom>
          <a:noFill/>
          <a:ln w="9525">
            <a:noFill/>
            <a:miter lim="800000"/>
            <a:headEnd/>
            <a:tailEnd/>
          </a:ln>
          <a:effectLst/>
        </p:spPr>
      </p:pic>
      <p:pic>
        <p:nvPicPr>
          <p:cNvPr id="17" name="Picture 4"/>
          <p:cNvPicPr>
            <a:picLocks noChangeAspect="1" noChangeArrowheads="1"/>
          </p:cNvPicPr>
          <p:nvPr/>
        </p:nvPicPr>
        <p:blipFill>
          <a:blip r:embed="rId10"/>
          <a:srcRect/>
          <a:stretch>
            <a:fillRect/>
          </a:stretch>
        </p:blipFill>
        <p:spPr bwMode="auto">
          <a:xfrm>
            <a:off x="3790961" y="1714494"/>
            <a:ext cx="2352675" cy="952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11"/>
          <a:srcRect/>
          <a:stretch>
            <a:fillRect/>
          </a:stretch>
        </p:blipFill>
        <p:spPr bwMode="auto">
          <a:xfrm>
            <a:off x="3929058" y="2109796"/>
            <a:ext cx="1676400" cy="1676400"/>
          </a:xfrm>
          <a:prstGeom prst="rect">
            <a:avLst/>
          </a:prstGeom>
          <a:noFill/>
          <a:ln w="9525">
            <a:noFill/>
            <a:miter lim="800000"/>
            <a:headEnd/>
            <a:tailEnd/>
          </a:ln>
          <a:effectLst/>
        </p:spPr>
      </p:pic>
      <p:sp>
        <p:nvSpPr>
          <p:cNvPr id="12" name="11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Öğrenciler: </a:t>
            </a:r>
            <a:r>
              <a:rPr lang="tr-TR" sz="1200" dirty="0" smtClean="0">
                <a:latin typeface="Arial Unicode MS" pitchFamily="34" charset="-128"/>
                <a:ea typeface="Arial Unicode MS" pitchFamily="34" charset="-128"/>
                <a:cs typeface="Arial Unicode MS" pitchFamily="34" charset="-128"/>
              </a:rPr>
              <a:t>Bu bölümde seçilen sınıf/şubedeki öğrencilerin listesi açılır. Listeden görüşülen öğrencinin adı seçilir. </a:t>
            </a:r>
            <a:endParaRPr lang="tr-TR" sz="1200" dirty="0" smtClean="0">
              <a:latin typeface="Arial Narrow" pitchFamily="34" charset="0"/>
              <a:cs typeface="Arial" charset="0"/>
            </a:endParaRPr>
          </a:p>
        </p:txBody>
      </p:sp>
      <p:pic>
        <p:nvPicPr>
          <p:cNvPr id="13" name="12 Resim" descr="BÖLÜM-4.jpg"/>
          <p:cNvPicPr>
            <a:picLocks noChangeAspect="1"/>
          </p:cNvPicPr>
          <p:nvPr/>
        </p:nvPicPr>
        <p:blipFill>
          <a:blip r:embed="rId1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1000" fill="hold"/>
                                        <p:tgtEl>
                                          <p:spTgt spid="4098"/>
                                        </p:tgtEl>
                                        <p:attrNameLst>
                                          <p:attrName>ppt_w</p:attrName>
                                        </p:attrNameLst>
                                      </p:cBhvr>
                                      <p:tavLst>
                                        <p:tav tm="0">
                                          <p:val>
                                            <p:strVal val="#ppt_w+.3"/>
                                          </p:val>
                                        </p:tav>
                                        <p:tav tm="100000">
                                          <p:val>
                                            <p:strVal val="#ppt_w"/>
                                          </p:val>
                                        </p:tav>
                                      </p:tavLst>
                                    </p:anim>
                                    <p:anim calcmode="lin" valueType="num">
                                      <p:cBhvr>
                                        <p:cTn id="18" dur="1000" fill="hold"/>
                                        <p:tgtEl>
                                          <p:spTgt spid="4098"/>
                                        </p:tgtEl>
                                        <p:attrNameLst>
                                          <p:attrName>ppt_h</p:attrName>
                                        </p:attrNameLst>
                                      </p:cBhvr>
                                      <p:tavLst>
                                        <p:tav tm="0">
                                          <p:val>
                                            <p:strVal val="#ppt_h"/>
                                          </p:val>
                                        </p:tav>
                                        <p:tav tm="100000">
                                          <p:val>
                                            <p:strVal val="#ppt_h"/>
                                          </p:val>
                                        </p:tav>
                                      </p:tavLst>
                                    </p:anim>
                                    <p:animEffect transition="in" filter="fade">
                                      <p:cBhvr>
                                        <p:cTn id="19" dur="1000"/>
                                        <p:tgtEl>
                                          <p:spTgt spid="4098"/>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103"/>
                                        </p:tgtEl>
                                        <p:attrNameLst>
                                          <p:attrName>style.visibility</p:attrName>
                                        </p:attrNameLst>
                                      </p:cBhvr>
                                      <p:to>
                                        <p:strVal val="visible"/>
                                      </p:to>
                                    </p:set>
                                    <p:anim calcmode="lin" valueType="num">
                                      <p:cBhvr>
                                        <p:cTn id="22" dur="1000" fill="hold"/>
                                        <p:tgtEl>
                                          <p:spTgt spid="4103"/>
                                        </p:tgtEl>
                                        <p:attrNameLst>
                                          <p:attrName>ppt_w</p:attrName>
                                        </p:attrNameLst>
                                      </p:cBhvr>
                                      <p:tavLst>
                                        <p:tav tm="0">
                                          <p:val>
                                            <p:strVal val="#ppt_w+.3"/>
                                          </p:val>
                                        </p:tav>
                                        <p:tav tm="100000">
                                          <p:val>
                                            <p:strVal val="#ppt_w"/>
                                          </p:val>
                                        </p:tav>
                                      </p:tavLst>
                                    </p:anim>
                                    <p:anim calcmode="lin" valueType="num">
                                      <p:cBhvr>
                                        <p:cTn id="23" dur="1000" fill="hold"/>
                                        <p:tgtEl>
                                          <p:spTgt spid="4103"/>
                                        </p:tgtEl>
                                        <p:attrNameLst>
                                          <p:attrName>ppt_h</p:attrName>
                                        </p:attrNameLst>
                                      </p:cBhvr>
                                      <p:tavLst>
                                        <p:tav tm="0">
                                          <p:val>
                                            <p:strVal val="#ppt_h"/>
                                          </p:val>
                                        </p:tav>
                                        <p:tav tm="100000">
                                          <p:val>
                                            <p:strVal val="#ppt_h"/>
                                          </p:val>
                                        </p:tav>
                                      </p:tavLst>
                                    </p:anim>
                                    <p:animEffect transition="in" filter="fade">
                                      <p:cBhvr>
                                        <p:cTn id="24" dur="1000"/>
                                        <p:tgtEl>
                                          <p:spTgt spid="410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104"/>
                                        </p:tgtEl>
                                        <p:attrNameLst>
                                          <p:attrName>style.visibility</p:attrName>
                                        </p:attrNameLst>
                                      </p:cBhvr>
                                      <p:to>
                                        <p:strVal val="visible"/>
                                      </p:to>
                                    </p:set>
                                    <p:anim calcmode="lin" valueType="num">
                                      <p:cBhvr>
                                        <p:cTn id="27" dur="1000" fill="hold"/>
                                        <p:tgtEl>
                                          <p:spTgt spid="4104"/>
                                        </p:tgtEl>
                                        <p:attrNameLst>
                                          <p:attrName>ppt_w</p:attrName>
                                        </p:attrNameLst>
                                      </p:cBhvr>
                                      <p:tavLst>
                                        <p:tav tm="0">
                                          <p:val>
                                            <p:strVal val="#ppt_w+.3"/>
                                          </p:val>
                                        </p:tav>
                                        <p:tav tm="100000">
                                          <p:val>
                                            <p:strVal val="#ppt_w"/>
                                          </p:val>
                                        </p:tav>
                                      </p:tavLst>
                                    </p:anim>
                                    <p:anim calcmode="lin" valueType="num">
                                      <p:cBhvr>
                                        <p:cTn id="28" dur="1000" fill="hold"/>
                                        <p:tgtEl>
                                          <p:spTgt spid="4104"/>
                                        </p:tgtEl>
                                        <p:attrNameLst>
                                          <p:attrName>ppt_h</p:attrName>
                                        </p:attrNameLst>
                                      </p:cBhvr>
                                      <p:tavLst>
                                        <p:tav tm="0">
                                          <p:val>
                                            <p:strVal val="#ppt_h"/>
                                          </p:val>
                                        </p:tav>
                                        <p:tav tm="100000">
                                          <p:val>
                                            <p:strVal val="#ppt_h"/>
                                          </p:val>
                                        </p:tav>
                                      </p:tavLst>
                                    </p:anim>
                                    <p:animEffect transition="in" filter="fade">
                                      <p:cBhvr>
                                        <p:cTn id="29" dur="1000"/>
                                        <p:tgtEl>
                                          <p:spTgt spid="410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106"/>
                                        </p:tgtEl>
                                        <p:attrNameLst>
                                          <p:attrName>style.visibility</p:attrName>
                                        </p:attrNameLst>
                                      </p:cBhvr>
                                      <p:to>
                                        <p:strVal val="visible"/>
                                      </p:to>
                                    </p:set>
                                    <p:anim calcmode="lin" valueType="num">
                                      <p:cBhvr>
                                        <p:cTn id="32" dur="1000" fill="hold"/>
                                        <p:tgtEl>
                                          <p:spTgt spid="4106"/>
                                        </p:tgtEl>
                                        <p:attrNameLst>
                                          <p:attrName>ppt_w</p:attrName>
                                        </p:attrNameLst>
                                      </p:cBhvr>
                                      <p:tavLst>
                                        <p:tav tm="0">
                                          <p:val>
                                            <p:strVal val="#ppt_w+.3"/>
                                          </p:val>
                                        </p:tav>
                                        <p:tav tm="100000">
                                          <p:val>
                                            <p:strVal val="#ppt_w"/>
                                          </p:val>
                                        </p:tav>
                                      </p:tavLst>
                                    </p:anim>
                                    <p:anim calcmode="lin" valueType="num">
                                      <p:cBhvr>
                                        <p:cTn id="33" dur="1000" fill="hold"/>
                                        <p:tgtEl>
                                          <p:spTgt spid="4106"/>
                                        </p:tgtEl>
                                        <p:attrNameLst>
                                          <p:attrName>ppt_h</p:attrName>
                                        </p:attrNameLst>
                                      </p:cBhvr>
                                      <p:tavLst>
                                        <p:tav tm="0">
                                          <p:val>
                                            <p:strVal val="#ppt_h"/>
                                          </p:val>
                                        </p:tav>
                                        <p:tav tm="100000">
                                          <p:val>
                                            <p:strVal val="#ppt_h"/>
                                          </p:val>
                                        </p:tav>
                                      </p:tavLst>
                                    </p:anim>
                                    <p:animEffect transition="in" filter="fade">
                                      <p:cBhvr>
                                        <p:cTn id="34" dur="1000"/>
                                        <p:tgtEl>
                                          <p:spTgt spid="4106"/>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4107"/>
                                        </p:tgtEl>
                                        <p:attrNameLst>
                                          <p:attrName>style.visibility</p:attrName>
                                        </p:attrNameLst>
                                      </p:cBhvr>
                                      <p:to>
                                        <p:strVal val="visible"/>
                                      </p:to>
                                    </p:set>
                                    <p:anim calcmode="lin" valueType="num">
                                      <p:cBhvr>
                                        <p:cTn id="37" dur="1000" fill="hold"/>
                                        <p:tgtEl>
                                          <p:spTgt spid="4107"/>
                                        </p:tgtEl>
                                        <p:attrNameLst>
                                          <p:attrName>ppt_w</p:attrName>
                                        </p:attrNameLst>
                                      </p:cBhvr>
                                      <p:tavLst>
                                        <p:tav tm="0">
                                          <p:val>
                                            <p:strVal val="#ppt_w+.3"/>
                                          </p:val>
                                        </p:tav>
                                        <p:tav tm="100000">
                                          <p:val>
                                            <p:strVal val="#ppt_w"/>
                                          </p:val>
                                        </p:tav>
                                      </p:tavLst>
                                    </p:anim>
                                    <p:anim calcmode="lin" valueType="num">
                                      <p:cBhvr>
                                        <p:cTn id="38" dur="1000" fill="hold"/>
                                        <p:tgtEl>
                                          <p:spTgt spid="4107"/>
                                        </p:tgtEl>
                                        <p:attrNameLst>
                                          <p:attrName>ppt_h</p:attrName>
                                        </p:attrNameLst>
                                      </p:cBhvr>
                                      <p:tavLst>
                                        <p:tav tm="0">
                                          <p:val>
                                            <p:strVal val="#ppt_h"/>
                                          </p:val>
                                        </p:tav>
                                        <p:tav tm="100000">
                                          <p:val>
                                            <p:strVal val="#ppt_h"/>
                                          </p:val>
                                        </p:tav>
                                      </p:tavLst>
                                    </p:anim>
                                    <p:animEffect transition="in" filter="fade">
                                      <p:cBhvr>
                                        <p:cTn id="39" dur="1000"/>
                                        <p:tgtEl>
                                          <p:spTgt spid="4107"/>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fade">
                                      <p:cBhvr>
                                        <p:cTn id="43" dur="1000"/>
                                        <p:tgtEl>
                                          <p:spTgt spid="1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slide(fromBottom)">
                                      <p:cBhvr>
                                        <p:cTn id="48" dur="500"/>
                                        <p:tgtEl>
                                          <p:spTgt spid="17"/>
                                        </p:tgtEl>
                                      </p:cBhvr>
                                    </p:animEffec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7643834" y="1714494"/>
            <a:ext cx="1209675" cy="1905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7"/>
          <a:srcRect/>
          <a:stretch>
            <a:fillRect/>
          </a:stretch>
        </p:blipFill>
        <p:spPr bwMode="auto">
          <a:xfrm>
            <a:off x="7643834" y="1714494"/>
            <a:ext cx="1247775" cy="23812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8"/>
          <a:srcRect/>
          <a:stretch>
            <a:fillRect/>
          </a:stretch>
        </p:blipFill>
        <p:spPr bwMode="auto">
          <a:xfrm>
            <a:off x="2285984" y="1643056"/>
            <a:ext cx="4114800" cy="18097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9"/>
          <a:srcRect/>
          <a:stretch>
            <a:fillRect/>
          </a:stretch>
        </p:blipFill>
        <p:spPr bwMode="auto">
          <a:xfrm>
            <a:off x="3852890" y="1928808"/>
            <a:ext cx="4648200" cy="2190750"/>
          </a:xfrm>
          <a:prstGeom prst="rect">
            <a:avLst/>
          </a:prstGeom>
          <a:noFill/>
          <a:ln w="9525">
            <a:noFill/>
            <a:miter lim="800000"/>
            <a:headEnd/>
            <a:tailEnd/>
          </a:ln>
          <a:effectLst/>
        </p:spPr>
      </p:pic>
      <p:pic>
        <p:nvPicPr>
          <p:cNvPr id="17" name="Picture 4"/>
          <p:cNvPicPr>
            <a:picLocks noChangeAspect="1" noChangeArrowheads="1"/>
          </p:cNvPicPr>
          <p:nvPr/>
        </p:nvPicPr>
        <p:blipFill>
          <a:blip r:embed="rId10"/>
          <a:srcRect/>
          <a:stretch>
            <a:fillRect/>
          </a:stretch>
        </p:blipFill>
        <p:spPr bwMode="auto">
          <a:xfrm>
            <a:off x="3790961" y="1714494"/>
            <a:ext cx="2352675" cy="952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11"/>
          <a:srcRect/>
          <a:stretch>
            <a:fillRect/>
          </a:stretch>
        </p:blipFill>
        <p:spPr bwMode="auto">
          <a:xfrm>
            <a:off x="3929058" y="2109796"/>
            <a:ext cx="1676400" cy="16764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12"/>
          <a:srcRect/>
          <a:stretch>
            <a:fillRect/>
          </a:stretch>
        </p:blipFill>
        <p:spPr bwMode="auto">
          <a:xfrm>
            <a:off x="3929058" y="2119310"/>
            <a:ext cx="1685925" cy="95250"/>
          </a:xfrm>
          <a:prstGeom prst="rect">
            <a:avLst/>
          </a:prstGeom>
          <a:noFill/>
          <a:ln w="9525">
            <a:noFill/>
            <a:miter lim="800000"/>
            <a:headEnd/>
            <a:tailEnd/>
          </a:ln>
          <a:effectLst/>
        </p:spPr>
      </p:pic>
      <p:pic>
        <p:nvPicPr>
          <p:cNvPr id="2" name="Picture 3"/>
          <p:cNvPicPr>
            <a:picLocks noChangeAspect="1" noChangeArrowheads="1"/>
          </p:cNvPicPr>
          <p:nvPr/>
        </p:nvPicPr>
        <p:blipFill>
          <a:blip r:embed="rId13"/>
          <a:srcRect/>
          <a:stretch>
            <a:fillRect/>
          </a:stretch>
        </p:blipFill>
        <p:spPr bwMode="auto">
          <a:xfrm>
            <a:off x="5857884" y="2843216"/>
            <a:ext cx="266700" cy="2286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14"/>
          <a:srcRect/>
          <a:stretch>
            <a:fillRect/>
          </a:stretch>
        </p:blipFill>
        <p:spPr bwMode="auto">
          <a:xfrm>
            <a:off x="6572264" y="2143122"/>
            <a:ext cx="1352550" cy="114300"/>
          </a:xfrm>
          <a:prstGeom prst="rect">
            <a:avLst/>
          </a:prstGeom>
          <a:noFill/>
          <a:ln w="9525">
            <a:noFill/>
            <a:miter lim="800000"/>
            <a:headEnd/>
            <a:tailEnd/>
          </a:ln>
          <a:effectLst/>
        </p:spPr>
      </p:pic>
      <p:sp>
        <p:nvSpPr>
          <p:cNvPr id="15" name="14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Ekle: </a:t>
            </a:r>
            <a:r>
              <a:rPr lang="tr-TR" sz="1200" dirty="0" smtClean="0">
                <a:latin typeface="Arial Unicode MS" pitchFamily="34" charset="-128"/>
                <a:ea typeface="Arial Unicode MS" pitchFamily="34" charset="-128"/>
                <a:cs typeface="Arial Unicode MS" pitchFamily="34" charset="-128"/>
              </a:rPr>
              <a:t>Öğrenci adı seçildikten sonra </a:t>
            </a:r>
            <a:r>
              <a:rPr lang="tr-TR" sz="1200" b="1" dirty="0" smtClean="0">
                <a:latin typeface="Arial Unicode MS" pitchFamily="34" charset="-128"/>
                <a:ea typeface="Arial Unicode MS" pitchFamily="34" charset="-128"/>
                <a:cs typeface="Arial Unicode MS" pitchFamily="34" charset="-128"/>
              </a:rPr>
              <a:t>“Ekle” </a:t>
            </a:r>
            <a:r>
              <a:rPr lang="tr-TR" sz="1200" dirty="0" smtClean="0">
                <a:latin typeface="Arial Unicode MS" pitchFamily="34" charset="-128"/>
                <a:ea typeface="Arial Unicode MS" pitchFamily="34" charset="-128"/>
                <a:cs typeface="Arial Unicode MS" pitchFamily="34" charset="-128"/>
              </a:rPr>
              <a:t>butonuna basılarak öğrencinin adı </a:t>
            </a:r>
            <a:r>
              <a:rPr lang="tr-TR" sz="1200" b="1" dirty="0" smtClean="0">
                <a:latin typeface="Arial Unicode MS" pitchFamily="34" charset="-128"/>
                <a:ea typeface="Arial Unicode MS" pitchFamily="34" charset="-128"/>
                <a:cs typeface="Arial Unicode MS" pitchFamily="34" charset="-128"/>
              </a:rPr>
              <a:t>“Seçilen Öğrenciler” </a:t>
            </a:r>
            <a:r>
              <a:rPr lang="tr-TR" sz="1200" dirty="0" smtClean="0">
                <a:latin typeface="Arial Unicode MS" pitchFamily="34" charset="-128"/>
                <a:ea typeface="Arial Unicode MS" pitchFamily="34" charset="-128"/>
                <a:cs typeface="Arial Unicode MS" pitchFamily="34" charset="-128"/>
              </a:rPr>
              <a:t>bölümüne aktarılır. Bu işlem grupta yer alan tüm öğrenciler eklenene kadar devam eder. </a:t>
            </a:r>
            <a:endParaRPr lang="tr-TR" sz="1200" dirty="0" smtClean="0">
              <a:latin typeface="Arial Narrow" pitchFamily="34" charset="0"/>
              <a:cs typeface="Arial" charset="0"/>
            </a:endParaRPr>
          </a:p>
        </p:txBody>
      </p:sp>
      <p:pic>
        <p:nvPicPr>
          <p:cNvPr id="16" name="15 Resim" descr="BÖLÜM-4.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1000" fill="hold"/>
                                        <p:tgtEl>
                                          <p:spTgt spid="4098"/>
                                        </p:tgtEl>
                                        <p:attrNameLst>
                                          <p:attrName>ppt_w</p:attrName>
                                        </p:attrNameLst>
                                      </p:cBhvr>
                                      <p:tavLst>
                                        <p:tav tm="0">
                                          <p:val>
                                            <p:strVal val="#ppt_w+.3"/>
                                          </p:val>
                                        </p:tav>
                                        <p:tav tm="100000">
                                          <p:val>
                                            <p:strVal val="#ppt_w"/>
                                          </p:val>
                                        </p:tav>
                                      </p:tavLst>
                                    </p:anim>
                                    <p:anim calcmode="lin" valueType="num">
                                      <p:cBhvr>
                                        <p:cTn id="18" dur="1000" fill="hold"/>
                                        <p:tgtEl>
                                          <p:spTgt spid="4098"/>
                                        </p:tgtEl>
                                        <p:attrNameLst>
                                          <p:attrName>ppt_h</p:attrName>
                                        </p:attrNameLst>
                                      </p:cBhvr>
                                      <p:tavLst>
                                        <p:tav tm="0">
                                          <p:val>
                                            <p:strVal val="#ppt_h"/>
                                          </p:val>
                                        </p:tav>
                                        <p:tav tm="100000">
                                          <p:val>
                                            <p:strVal val="#ppt_h"/>
                                          </p:val>
                                        </p:tav>
                                      </p:tavLst>
                                    </p:anim>
                                    <p:animEffect transition="in" filter="fade">
                                      <p:cBhvr>
                                        <p:cTn id="19" dur="1000"/>
                                        <p:tgtEl>
                                          <p:spTgt spid="4098"/>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103"/>
                                        </p:tgtEl>
                                        <p:attrNameLst>
                                          <p:attrName>style.visibility</p:attrName>
                                        </p:attrNameLst>
                                      </p:cBhvr>
                                      <p:to>
                                        <p:strVal val="visible"/>
                                      </p:to>
                                    </p:set>
                                    <p:anim calcmode="lin" valueType="num">
                                      <p:cBhvr>
                                        <p:cTn id="22" dur="1000" fill="hold"/>
                                        <p:tgtEl>
                                          <p:spTgt spid="4103"/>
                                        </p:tgtEl>
                                        <p:attrNameLst>
                                          <p:attrName>ppt_w</p:attrName>
                                        </p:attrNameLst>
                                      </p:cBhvr>
                                      <p:tavLst>
                                        <p:tav tm="0">
                                          <p:val>
                                            <p:strVal val="#ppt_w+.3"/>
                                          </p:val>
                                        </p:tav>
                                        <p:tav tm="100000">
                                          <p:val>
                                            <p:strVal val="#ppt_w"/>
                                          </p:val>
                                        </p:tav>
                                      </p:tavLst>
                                    </p:anim>
                                    <p:anim calcmode="lin" valueType="num">
                                      <p:cBhvr>
                                        <p:cTn id="23" dur="1000" fill="hold"/>
                                        <p:tgtEl>
                                          <p:spTgt spid="4103"/>
                                        </p:tgtEl>
                                        <p:attrNameLst>
                                          <p:attrName>ppt_h</p:attrName>
                                        </p:attrNameLst>
                                      </p:cBhvr>
                                      <p:tavLst>
                                        <p:tav tm="0">
                                          <p:val>
                                            <p:strVal val="#ppt_h"/>
                                          </p:val>
                                        </p:tav>
                                        <p:tav tm="100000">
                                          <p:val>
                                            <p:strVal val="#ppt_h"/>
                                          </p:val>
                                        </p:tav>
                                      </p:tavLst>
                                    </p:anim>
                                    <p:animEffect transition="in" filter="fade">
                                      <p:cBhvr>
                                        <p:cTn id="24" dur="1000"/>
                                        <p:tgtEl>
                                          <p:spTgt spid="410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104"/>
                                        </p:tgtEl>
                                        <p:attrNameLst>
                                          <p:attrName>style.visibility</p:attrName>
                                        </p:attrNameLst>
                                      </p:cBhvr>
                                      <p:to>
                                        <p:strVal val="visible"/>
                                      </p:to>
                                    </p:set>
                                    <p:anim calcmode="lin" valueType="num">
                                      <p:cBhvr>
                                        <p:cTn id="27" dur="1000" fill="hold"/>
                                        <p:tgtEl>
                                          <p:spTgt spid="4104"/>
                                        </p:tgtEl>
                                        <p:attrNameLst>
                                          <p:attrName>ppt_w</p:attrName>
                                        </p:attrNameLst>
                                      </p:cBhvr>
                                      <p:tavLst>
                                        <p:tav tm="0">
                                          <p:val>
                                            <p:strVal val="#ppt_w+.3"/>
                                          </p:val>
                                        </p:tav>
                                        <p:tav tm="100000">
                                          <p:val>
                                            <p:strVal val="#ppt_w"/>
                                          </p:val>
                                        </p:tav>
                                      </p:tavLst>
                                    </p:anim>
                                    <p:anim calcmode="lin" valueType="num">
                                      <p:cBhvr>
                                        <p:cTn id="28" dur="1000" fill="hold"/>
                                        <p:tgtEl>
                                          <p:spTgt spid="4104"/>
                                        </p:tgtEl>
                                        <p:attrNameLst>
                                          <p:attrName>ppt_h</p:attrName>
                                        </p:attrNameLst>
                                      </p:cBhvr>
                                      <p:tavLst>
                                        <p:tav tm="0">
                                          <p:val>
                                            <p:strVal val="#ppt_h"/>
                                          </p:val>
                                        </p:tav>
                                        <p:tav tm="100000">
                                          <p:val>
                                            <p:strVal val="#ppt_h"/>
                                          </p:val>
                                        </p:tav>
                                      </p:tavLst>
                                    </p:anim>
                                    <p:animEffect transition="in" filter="fade">
                                      <p:cBhvr>
                                        <p:cTn id="29" dur="1000"/>
                                        <p:tgtEl>
                                          <p:spTgt spid="410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106"/>
                                        </p:tgtEl>
                                        <p:attrNameLst>
                                          <p:attrName>style.visibility</p:attrName>
                                        </p:attrNameLst>
                                      </p:cBhvr>
                                      <p:to>
                                        <p:strVal val="visible"/>
                                      </p:to>
                                    </p:set>
                                    <p:anim calcmode="lin" valueType="num">
                                      <p:cBhvr>
                                        <p:cTn id="32" dur="1000" fill="hold"/>
                                        <p:tgtEl>
                                          <p:spTgt spid="4106"/>
                                        </p:tgtEl>
                                        <p:attrNameLst>
                                          <p:attrName>ppt_w</p:attrName>
                                        </p:attrNameLst>
                                      </p:cBhvr>
                                      <p:tavLst>
                                        <p:tav tm="0">
                                          <p:val>
                                            <p:strVal val="#ppt_w+.3"/>
                                          </p:val>
                                        </p:tav>
                                        <p:tav tm="100000">
                                          <p:val>
                                            <p:strVal val="#ppt_w"/>
                                          </p:val>
                                        </p:tav>
                                      </p:tavLst>
                                    </p:anim>
                                    <p:anim calcmode="lin" valueType="num">
                                      <p:cBhvr>
                                        <p:cTn id="33" dur="1000" fill="hold"/>
                                        <p:tgtEl>
                                          <p:spTgt spid="4106"/>
                                        </p:tgtEl>
                                        <p:attrNameLst>
                                          <p:attrName>ppt_h</p:attrName>
                                        </p:attrNameLst>
                                      </p:cBhvr>
                                      <p:tavLst>
                                        <p:tav tm="0">
                                          <p:val>
                                            <p:strVal val="#ppt_h"/>
                                          </p:val>
                                        </p:tav>
                                        <p:tav tm="100000">
                                          <p:val>
                                            <p:strVal val="#ppt_h"/>
                                          </p:val>
                                        </p:tav>
                                      </p:tavLst>
                                    </p:anim>
                                    <p:animEffect transition="in" filter="fade">
                                      <p:cBhvr>
                                        <p:cTn id="34" dur="1000"/>
                                        <p:tgtEl>
                                          <p:spTgt spid="4106"/>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4107"/>
                                        </p:tgtEl>
                                        <p:attrNameLst>
                                          <p:attrName>style.visibility</p:attrName>
                                        </p:attrNameLst>
                                      </p:cBhvr>
                                      <p:to>
                                        <p:strVal val="visible"/>
                                      </p:to>
                                    </p:set>
                                    <p:anim calcmode="lin" valueType="num">
                                      <p:cBhvr>
                                        <p:cTn id="37" dur="1000" fill="hold"/>
                                        <p:tgtEl>
                                          <p:spTgt spid="4107"/>
                                        </p:tgtEl>
                                        <p:attrNameLst>
                                          <p:attrName>ppt_w</p:attrName>
                                        </p:attrNameLst>
                                      </p:cBhvr>
                                      <p:tavLst>
                                        <p:tav tm="0">
                                          <p:val>
                                            <p:strVal val="#ppt_w+.3"/>
                                          </p:val>
                                        </p:tav>
                                        <p:tav tm="100000">
                                          <p:val>
                                            <p:strVal val="#ppt_w"/>
                                          </p:val>
                                        </p:tav>
                                      </p:tavLst>
                                    </p:anim>
                                    <p:anim calcmode="lin" valueType="num">
                                      <p:cBhvr>
                                        <p:cTn id="38" dur="1000" fill="hold"/>
                                        <p:tgtEl>
                                          <p:spTgt spid="4107"/>
                                        </p:tgtEl>
                                        <p:attrNameLst>
                                          <p:attrName>ppt_h</p:attrName>
                                        </p:attrNameLst>
                                      </p:cBhvr>
                                      <p:tavLst>
                                        <p:tav tm="0">
                                          <p:val>
                                            <p:strVal val="#ppt_h"/>
                                          </p:val>
                                        </p:tav>
                                        <p:tav tm="100000">
                                          <p:val>
                                            <p:strVal val="#ppt_h"/>
                                          </p:val>
                                        </p:tav>
                                      </p:tavLst>
                                    </p:anim>
                                    <p:animEffect transition="in" filter="fade">
                                      <p:cBhvr>
                                        <p:cTn id="39" dur="1000"/>
                                        <p:tgtEl>
                                          <p:spTgt spid="4107"/>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strVal val="#ppt_w+.3"/>
                                          </p:val>
                                        </p:tav>
                                        <p:tav tm="100000">
                                          <p:val>
                                            <p:strVal val="#ppt_w"/>
                                          </p:val>
                                        </p:tav>
                                      </p:tavLst>
                                    </p:anim>
                                    <p:anim calcmode="lin" valueType="num">
                                      <p:cBhvr>
                                        <p:cTn id="43" dur="1000" fill="hold"/>
                                        <p:tgtEl>
                                          <p:spTgt spid="17"/>
                                        </p:tgtEl>
                                        <p:attrNameLst>
                                          <p:attrName>ppt_h</p:attrName>
                                        </p:attrNameLst>
                                      </p:cBhvr>
                                      <p:tavLst>
                                        <p:tav tm="0">
                                          <p:val>
                                            <p:strVal val="#ppt_h"/>
                                          </p:val>
                                        </p:tav>
                                        <p:tav tm="100000">
                                          <p:val>
                                            <p:strVal val="#ppt_h"/>
                                          </p:val>
                                        </p:tav>
                                      </p:tavLst>
                                    </p:anim>
                                    <p:animEffect transition="in" filter="fade">
                                      <p:cBhvr>
                                        <p:cTn id="44" dur="1000"/>
                                        <p:tgtEl>
                                          <p:spTgt spid="17"/>
                                        </p:tgtEl>
                                      </p:cBhvr>
                                    </p:animEffect>
                                  </p:childTnLst>
                                </p:cTn>
                              </p:par>
                              <p:par>
                                <p:cTn id="45" presetID="50" presetClass="entr" presetSubtype="0" decel="100000" fill="hold" nodeType="withEffect">
                                  <p:stCondLst>
                                    <p:cond delay="0"/>
                                  </p:stCondLst>
                                  <p:childTnLst>
                                    <p:set>
                                      <p:cBhvr>
                                        <p:cTn id="46" dur="1" fill="hold">
                                          <p:stCondLst>
                                            <p:cond delay="0"/>
                                          </p:stCondLst>
                                        </p:cTn>
                                        <p:tgtEl>
                                          <p:spTgt spid="2050"/>
                                        </p:tgtEl>
                                        <p:attrNameLst>
                                          <p:attrName>style.visibility</p:attrName>
                                        </p:attrNameLst>
                                      </p:cBhvr>
                                      <p:to>
                                        <p:strVal val="visible"/>
                                      </p:to>
                                    </p:set>
                                    <p:anim calcmode="lin" valueType="num">
                                      <p:cBhvr>
                                        <p:cTn id="47" dur="1000" fill="hold"/>
                                        <p:tgtEl>
                                          <p:spTgt spid="2050"/>
                                        </p:tgtEl>
                                        <p:attrNameLst>
                                          <p:attrName>ppt_w</p:attrName>
                                        </p:attrNameLst>
                                      </p:cBhvr>
                                      <p:tavLst>
                                        <p:tav tm="0">
                                          <p:val>
                                            <p:strVal val="#ppt_w+.3"/>
                                          </p:val>
                                        </p:tav>
                                        <p:tav tm="100000">
                                          <p:val>
                                            <p:strVal val="#ppt_w"/>
                                          </p:val>
                                        </p:tav>
                                      </p:tavLst>
                                    </p:anim>
                                    <p:anim calcmode="lin" valueType="num">
                                      <p:cBhvr>
                                        <p:cTn id="48" dur="1000" fill="hold"/>
                                        <p:tgtEl>
                                          <p:spTgt spid="2050"/>
                                        </p:tgtEl>
                                        <p:attrNameLst>
                                          <p:attrName>ppt_h</p:attrName>
                                        </p:attrNameLst>
                                      </p:cBhvr>
                                      <p:tavLst>
                                        <p:tav tm="0">
                                          <p:val>
                                            <p:strVal val="#ppt_h"/>
                                          </p:val>
                                        </p:tav>
                                        <p:tav tm="100000">
                                          <p:val>
                                            <p:strVal val="#ppt_h"/>
                                          </p:val>
                                        </p:tav>
                                      </p:tavLst>
                                    </p:anim>
                                    <p:animEffect transition="in" filter="fade">
                                      <p:cBhvr>
                                        <p:cTn id="49" dur="1000"/>
                                        <p:tgtEl>
                                          <p:spTgt spid="2050"/>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fade">
                                      <p:cBhvr>
                                        <p:cTn id="53" dur="1000"/>
                                        <p:tgtEl>
                                          <p:spTgt spid="1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07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1000" fill="hold"/>
                                        <p:tgtEl>
                                          <p:spTgt spid="2"/>
                                        </p:tgtEl>
                                        <p:attrNameLst>
                                          <p:attrName>ppt_w</p:attrName>
                                        </p:attrNameLst>
                                      </p:cBhvr>
                                      <p:tavLst>
                                        <p:tav tm="0">
                                          <p:val>
                                            <p:strVal val="#ppt_w*0.70"/>
                                          </p:val>
                                        </p:tav>
                                        <p:tav tm="100000">
                                          <p:val>
                                            <p:strVal val="#ppt_w"/>
                                          </p:val>
                                        </p:tav>
                                      </p:tavLst>
                                    </p:anim>
                                    <p:anim calcmode="lin" valueType="num">
                                      <p:cBhvr>
                                        <p:cTn id="63" dur="1000" fill="hold"/>
                                        <p:tgtEl>
                                          <p:spTgt spid="2"/>
                                        </p:tgtEl>
                                        <p:attrNameLst>
                                          <p:attrName>ppt_h</p:attrName>
                                        </p:attrNameLst>
                                      </p:cBhvr>
                                      <p:tavLst>
                                        <p:tav tm="0">
                                          <p:val>
                                            <p:strVal val="#ppt_h"/>
                                          </p:val>
                                        </p:tav>
                                        <p:tav tm="100000">
                                          <p:val>
                                            <p:strVal val="#ppt_h"/>
                                          </p:val>
                                        </p:tav>
                                      </p:tavLst>
                                    </p:anim>
                                    <p:animEffect transition="in" filter="fade">
                                      <p:cBhvr>
                                        <p:cTn id="64" dur="1000"/>
                                        <p:tgtEl>
                                          <p:spTgt spid="2"/>
                                        </p:tgtEl>
                                      </p:cBhvr>
                                    </p:animEffect>
                                  </p:childTnLst>
                                </p:cTn>
                              </p:par>
                            </p:childTnLst>
                          </p:cTn>
                        </p:par>
                        <p:par>
                          <p:cTn id="65" fill="hold">
                            <p:stCondLst>
                              <p:cond delay="1000"/>
                            </p:stCondLst>
                            <p:childTnLst>
                              <p:par>
                                <p:cTn id="66" presetID="1" presetClass="entr" presetSubtype="0" fill="hold" nodeType="afterEffect">
                                  <p:stCondLst>
                                    <p:cond delay="0"/>
                                  </p:stCondLst>
                                  <p:childTnLst>
                                    <p:set>
                                      <p:cBhvr>
                                        <p:cTn id="67" dur="1" fill="hold">
                                          <p:stCondLst>
                                            <p:cond delay="0"/>
                                          </p:stCondLst>
                                        </p:cTn>
                                        <p:tgtEl>
                                          <p:spTgt spid="3076"/>
                                        </p:tgtEl>
                                        <p:attrNameLst>
                                          <p:attrName>style.visibility</p:attrName>
                                        </p:attrNameLst>
                                      </p:cBhvr>
                                      <p:to>
                                        <p:strVal val="visible"/>
                                      </p:to>
                                    </p:set>
                                  </p:childTnLst>
                                </p:cTn>
                              </p:par>
                            </p:childTnLst>
                          </p:cTn>
                        </p:par>
                        <p:par>
                          <p:cTn id="68" fill="hold">
                            <p:stCondLst>
                              <p:cond delay="1000"/>
                            </p:stCondLst>
                            <p:childTnLst>
                              <p:par>
                                <p:cTn id="69" presetID="1" presetClass="exit" presetSubtype="0" fill="hold" nodeType="afterEffect">
                                  <p:stCondLst>
                                    <p:cond delay="0"/>
                                  </p:stCondLst>
                                  <p:childTnLst>
                                    <p:set>
                                      <p:cBhvr>
                                        <p:cTn id="70" dur="1" fill="hold">
                                          <p:stCondLst>
                                            <p:cond delay="0"/>
                                          </p:stCondLst>
                                        </p:cTn>
                                        <p:tgtEl>
                                          <p:spTgt spid="3074"/>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7643834" y="1714494"/>
            <a:ext cx="1209675" cy="1905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7"/>
          <a:srcRect/>
          <a:stretch>
            <a:fillRect/>
          </a:stretch>
        </p:blipFill>
        <p:spPr bwMode="auto">
          <a:xfrm>
            <a:off x="7643834" y="1714494"/>
            <a:ext cx="1247775" cy="23812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8"/>
          <a:srcRect/>
          <a:stretch>
            <a:fillRect/>
          </a:stretch>
        </p:blipFill>
        <p:spPr bwMode="auto">
          <a:xfrm>
            <a:off x="2285984" y="1643056"/>
            <a:ext cx="4114800" cy="18097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9"/>
          <a:srcRect/>
          <a:stretch>
            <a:fillRect/>
          </a:stretch>
        </p:blipFill>
        <p:spPr bwMode="auto">
          <a:xfrm>
            <a:off x="3852890" y="1928808"/>
            <a:ext cx="4648200" cy="2190750"/>
          </a:xfrm>
          <a:prstGeom prst="rect">
            <a:avLst/>
          </a:prstGeom>
          <a:noFill/>
          <a:ln w="9525">
            <a:noFill/>
            <a:miter lim="800000"/>
            <a:headEnd/>
            <a:tailEnd/>
          </a:ln>
          <a:effectLst/>
        </p:spPr>
      </p:pic>
      <p:pic>
        <p:nvPicPr>
          <p:cNvPr id="18" name="Picture 2"/>
          <p:cNvPicPr>
            <a:picLocks noChangeAspect="1" noChangeArrowheads="1"/>
          </p:cNvPicPr>
          <p:nvPr/>
        </p:nvPicPr>
        <p:blipFill>
          <a:blip r:embed="rId10"/>
          <a:srcRect/>
          <a:stretch>
            <a:fillRect/>
          </a:stretch>
        </p:blipFill>
        <p:spPr bwMode="auto">
          <a:xfrm>
            <a:off x="3676663" y="1857370"/>
            <a:ext cx="2752725" cy="2114550"/>
          </a:xfrm>
          <a:prstGeom prst="rect">
            <a:avLst/>
          </a:prstGeom>
          <a:noFill/>
          <a:ln w="9525">
            <a:noFill/>
            <a:miter lim="800000"/>
            <a:headEnd/>
            <a:tailEnd/>
          </a:ln>
          <a:effectLst/>
        </p:spPr>
      </p:pic>
      <p:pic>
        <p:nvPicPr>
          <p:cNvPr id="19" name="Picture 3"/>
          <p:cNvPicPr>
            <a:picLocks noChangeAspect="1" noChangeArrowheads="1"/>
          </p:cNvPicPr>
          <p:nvPr/>
        </p:nvPicPr>
        <p:blipFill>
          <a:blip r:embed="rId11"/>
          <a:srcRect/>
          <a:stretch>
            <a:fillRect/>
          </a:stretch>
        </p:blipFill>
        <p:spPr bwMode="auto">
          <a:xfrm>
            <a:off x="3724287" y="1957384"/>
            <a:ext cx="2562225" cy="114300"/>
          </a:xfrm>
          <a:prstGeom prst="rect">
            <a:avLst/>
          </a:prstGeom>
          <a:noFill/>
          <a:ln w="9525">
            <a:noFill/>
            <a:miter lim="800000"/>
            <a:headEnd/>
            <a:tailEnd/>
          </a:ln>
          <a:effectLst/>
        </p:spPr>
      </p:pic>
      <p:pic>
        <p:nvPicPr>
          <p:cNvPr id="20" name="Picture 4"/>
          <p:cNvPicPr>
            <a:picLocks noChangeAspect="1" noChangeArrowheads="1"/>
          </p:cNvPicPr>
          <p:nvPr/>
        </p:nvPicPr>
        <p:blipFill>
          <a:blip r:embed="rId12"/>
          <a:srcRect/>
          <a:stretch>
            <a:fillRect/>
          </a:stretch>
        </p:blipFill>
        <p:spPr bwMode="auto">
          <a:xfrm>
            <a:off x="3790961" y="1714494"/>
            <a:ext cx="2352675" cy="95250"/>
          </a:xfrm>
          <a:prstGeom prst="rect">
            <a:avLst/>
          </a:prstGeom>
          <a:noFill/>
          <a:ln w="9525">
            <a:noFill/>
            <a:miter lim="800000"/>
            <a:headEnd/>
            <a:tailEnd/>
          </a:ln>
          <a:effectLst/>
        </p:spPr>
      </p:pic>
      <p:pic>
        <p:nvPicPr>
          <p:cNvPr id="21" name="Picture 2"/>
          <p:cNvPicPr>
            <a:picLocks noChangeAspect="1" noChangeArrowheads="1"/>
          </p:cNvPicPr>
          <p:nvPr/>
        </p:nvPicPr>
        <p:blipFill>
          <a:blip r:embed="rId13"/>
          <a:srcRect/>
          <a:stretch>
            <a:fillRect/>
          </a:stretch>
        </p:blipFill>
        <p:spPr bwMode="auto">
          <a:xfrm>
            <a:off x="3929058" y="2109796"/>
            <a:ext cx="1676400" cy="1676400"/>
          </a:xfrm>
          <a:prstGeom prst="rect">
            <a:avLst/>
          </a:prstGeom>
          <a:noFill/>
          <a:ln w="9525">
            <a:noFill/>
            <a:miter lim="800000"/>
            <a:headEnd/>
            <a:tailEnd/>
          </a:ln>
          <a:effectLst/>
        </p:spPr>
      </p:pic>
      <p:pic>
        <p:nvPicPr>
          <p:cNvPr id="22" name="Picture 2"/>
          <p:cNvPicPr>
            <a:picLocks noChangeAspect="1" noChangeArrowheads="1"/>
          </p:cNvPicPr>
          <p:nvPr/>
        </p:nvPicPr>
        <p:blipFill>
          <a:blip r:embed="rId14"/>
          <a:srcRect/>
          <a:stretch>
            <a:fillRect/>
          </a:stretch>
        </p:blipFill>
        <p:spPr bwMode="auto">
          <a:xfrm>
            <a:off x="3929058" y="2119310"/>
            <a:ext cx="1685925" cy="95250"/>
          </a:xfrm>
          <a:prstGeom prst="rect">
            <a:avLst/>
          </a:prstGeom>
          <a:noFill/>
          <a:ln w="9525">
            <a:noFill/>
            <a:miter lim="800000"/>
            <a:headEnd/>
            <a:tailEnd/>
          </a:ln>
          <a:effectLst/>
        </p:spPr>
      </p:pic>
      <p:pic>
        <p:nvPicPr>
          <p:cNvPr id="23" name="Picture 3"/>
          <p:cNvPicPr>
            <a:picLocks noChangeAspect="1" noChangeArrowheads="1"/>
          </p:cNvPicPr>
          <p:nvPr/>
        </p:nvPicPr>
        <p:blipFill>
          <a:blip r:embed="rId15"/>
          <a:srcRect/>
          <a:stretch>
            <a:fillRect/>
          </a:stretch>
        </p:blipFill>
        <p:spPr bwMode="auto">
          <a:xfrm>
            <a:off x="5857884" y="2843216"/>
            <a:ext cx="266700" cy="228600"/>
          </a:xfrm>
          <a:prstGeom prst="rect">
            <a:avLst/>
          </a:prstGeom>
          <a:noFill/>
          <a:ln w="9525">
            <a:noFill/>
            <a:miter lim="800000"/>
            <a:headEnd/>
            <a:tailEnd/>
          </a:ln>
          <a:effectLst/>
        </p:spPr>
      </p:pic>
      <p:pic>
        <p:nvPicPr>
          <p:cNvPr id="24" name="Picture 4"/>
          <p:cNvPicPr>
            <a:picLocks noChangeAspect="1" noChangeArrowheads="1"/>
          </p:cNvPicPr>
          <p:nvPr/>
        </p:nvPicPr>
        <p:blipFill>
          <a:blip r:embed="rId16"/>
          <a:srcRect/>
          <a:stretch>
            <a:fillRect/>
          </a:stretch>
        </p:blipFill>
        <p:spPr bwMode="auto">
          <a:xfrm>
            <a:off x="6572264" y="2143122"/>
            <a:ext cx="1352550" cy="114300"/>
          </a:xfrm>
          <a:prstGeom prst="rect">
            <a:avLst/>
          </a:prstGeom>
          <a:noFill/>
          <a:ln w="9525">
            <a:noFill/>
            <a:miter lim="800000"/>
            <a:headEnd/>
            <a:tailEnd/>
          </a:ln>
          <a:effectLst/>
        </p:spPr>
      </p:pic>
      <p:pic>
        <p:nvPicPr>
          <p:cNvPr id="25" name="Picture 2"/>
          <p:cNvPicPr>
            <a:picLocks noChangeAspect="1" noChangeArrowheads="1"/>
          </p:cNvPicPr>
          <p:nvPr/>
        </p:nvPicPr>
        <p:blipFill>
          <a:blip r:embed="rId17"/>
          <a:srcRect/>
          <a:stretch>
            <a:fillRect/>
          </a:stretch>
        </p:blipFill>
        <p:spPr bwMode="auto">
          <a:xfrm>
            <a:off x="3714762" y="2071684"/>
            <a:ext cx="2571750" cy="104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18"/>
          <a:srcRect/>
          <a:stretch>
            <a:fillRect/>
          </a:stretch>
        </p:blipFill>
        <p:spPr bwMode="auto">
          <a:xfrm>
            <a:off x="3786182" y="1714494"/>
            <a:ext cx="2362200" cy="952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9"/>
          <a:srcRect/>
          <a:stretch>
            <a:fillRect/>
          </a:stretch>
        </p:blipFill>
        <p:spPr bwMode="auto">
          <a:xfrm>
            <a:off x="3929058" y="2119321"/>
            <a:ext cx="1190625" cy="1666875"/>
          </a:xfrm>
          <a:prstGeom prst="rect">
            <a:avLst/>
          </a:prstGeom>
          <a:noFill/>
          <a:ln w="9525">
            <a:noFill/>
            <a:miter lim="800000"/>
            <a:headEnd/>
            <a:tailEnd/>
          </a:ln>
          <a:effectLst/>
        </p:spPr>
      </p:pic>
      <p:pic>
        <p:nvPicPr>
          <p:cNvPr id="5" name="Picture 8"/>
          <p:cNvPicPr>
            <a:picLocks noChangeAspect="1" noChangeArrowheads="1"/>
          </p:cNvPicPr>
          <p:nvPr/>
        </p:nvPicPr>
        <p:blipFill>
          <a:blip r:embed="rId20"/>
          <a:srcRect/>
          <a:stretch>
            <a:fillRect/>
          </a:stretch>
        </p:blipFill>
        <p:spPr bwMode="auto">
          <a:xfrm>
            <a:off x="3929058" y="2119310"/>
            <a:ext cx="1676400" cy="95250"/>
          </a:xfrm>
          <a:prstGeom prst="rect">
            <a:avLst/>
          </a:prstGeom>
          <a:noFill/>
          <a:ln w="9525">
            <a:noFill/>
            <a:miter lim="800000"/>
            <a:headEnd/>
            <a:tailEnd/>
          </a:ln>
          <a:effectLst/>
        </p:spPr>
      </p:pic>
      <p:pic>
        <p:nvPicPr>
          <p:cNvPr id="4105" name="Picture 9"/>
          <p:cNvPicPr>
            <a:picLocks noChangeAspect="1" noChangeArrowheads="1"/>
          </p:cNvPicPr>
          <p:nvPr/>
        </p:nvPicPr>
        <p:blipFill>
          <a:blip r:embed="rId21"/>
          <a:srcRect/>
          <a:stretch>
            <a:fillRect/>
          </a:stretch>
        </p:blipFill>
        <p:spPr bwMode="auto">
          <a:xfrm>
            <a:off x="6572264" y="2285998"/>
            <a:ext cx="1428750" cy="123825"/>
          </a:xfrm>
          <a:prstGeom prst="rect">
            <a:avLst/>
          </a:prstGeom>
          <a:noFill/>
          <a:ln w="9525">
            <a:noFill/>
            <a:miter lim="800000"/>
            <a:headEnd/>
            <a:tailEnd/>
          </a:ln>
          <a:effectLst/>
        </p:spPr>
      </p:pic>
      <p:sp>
        <p:nvSpPr>
          <p:cNvPr id="26" name="25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Seçilen Öğrenciler: </a:t>
            </a:r>
            <a:r>
              <a:rPr lang="tr-TR" sz="1200" dirty="0" smtClean="0">
                <a:latin typeface="Arial Unicode MS" pitchFamily="34" charset="-128"/>
                <a:ea typeface="Arial Unicode MS" pitchFamily="34" charset="-128"/>
                <a:cs typeface="Arial Unicode MS" pitchFamily="34" charset="-128"/>
              </a:rPr>
              <a:t>Bu bölümde görüşme yapılan öğrencilerin adları listelenir. </a:t>
            </a:r>
            <a:endParaRPr lang="tr-TR" sz="1200" dirty="0" smtClean="0">
              <a:latin typeface="Arial Narrow" pitchFamily="34" charset="0"/>
              <a:cs typeface="Arial" charset="0"/>
            </a:endParaRPr>
          </a:p>
        </p:txBody>
      </p:sp>
      <p:pic>
        <p:nvPicPr>
          <p:cNvPr id="27" name="26 Resim" descr="BÖLÜM-4.jpg"/>
          <p:cNvPicPr>
            <a:picLocks noChangeAspect="1"/>
          </p:cNvPicPr>
          <p:nvPr/>
        </p:nvPicPr>
        <p:blipFill>
          <a:blip r:embed="rId2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1000" fill="hold"/>
                                        <p:tgtEl>
                                          <p:spTgt spid="4098"/>
                                        </p:tgtEl>
                                        <p:attrNameLst>
                                          <p:attrName>ppt_w</p:attrName>
                                        </p:attrNameLst>
                                      </p:cBhvr>
                                      <p:tavLst>
                                        <p:tav tm="0">
                                          <p:val>
                                            <p:strVal val="#ppt_w+.3"/>
                                          </p:val>
                                        </p:tav>
                                        <p:tav tm="100000">
                                          <p:val>
                                            <p:strVal val="#ppt_w"/>
                                          </p:val>
                                        </p:tav>
                                      </p:tavLst>
                                    </p:anim>
                                    <p:anim calcmode="lin" valueType="num">
                                      <p:cBhvr>
                                        <p:cTn id="18" dur="1000" fill="hold"/>
                                        <p:tgtEl>
                                          <p:spTgt spid="4098"/>
                                        </p:tgtEl>
                                        <p:attrNameLst>
                                          <p:attrName>ppt_h</p:attrName>
                                        </p:attrNameLst>
                                      </p:cBhvr>
                                      <p:tavLst>
                                        <p:tav tm="0">
                                          <p:val>
                                            <p:strVal val="#ppt_h"/>
                                          </p:val>
                                        </p:tav>
                                        <p:tav tm="100000">
                                          <p:val>
                                            <p:strVal val="#ppt_h"/>
                                          </p:val>
                                        </p:tav>
                                      </p:tavLst>
                                    </p:anim>
                                    <p:animEffect transition="in" filter="fade">
                                      <p:cBhvr>
                                        <p:cTn id="19" dur="1000"/>
                                        <p:tgtEl>
                                          <p:spTgt spid="4098"/>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103"/>
                                        </p:tgtEl>
                                        <p:attrNameLst>
                                          <p:attrName>style.visibility</p:attrName>
                                        </p:attrNameLst>
                                      </p:cBhvr>
                                      <p:to>
                                        <p:strVal val="visible"/>
                                      </p:to>
                                    </p:set>
                                    <p:anim calcmode="lin" valueType="num">
                                      <p:cBhvr>
                                        <p:cTn id="22" dur="1000" fill="hold"/>
                                        <p:tgtEl>
                                          <p:spTgt spid="4103"/>
                                        </p:tgtEl>
                                        <p:attrNameLst>
                                          <p:attrName>ppt_w</p:attrName>
                                        </p:attrNameLst>
                                      </p:cBhvr>
                                      <p:tavLst>
                                        <p:tav tm="0">
                                          <p:val>
                                            <p:strVal val="#ppt_w+.3"/>
                                          </p:val>
                                        </p:tav>
                                        <p:tav tm="100000">
                                          <p:val>
                                            <p:strVal val="#ppt_w"/>
                                          </p:val>
                                        </p:tav>
                                      </p:tavLst>
                                    </p:anim>
                                    <p:anim calcmode="lin" valueType="num">
                                      <p:cBhvr>
                                        <p:cTn id="23" dur="1000" fill="hold"/>
                                        <p:tgtEl>
                                          <p:spTgt spid="4103"/>
                                        </p:tgtEl>
                                        <p:attrNameLst>
                                          <p:attrName>ppt_h</p:attrName>
                                        </p:attrNameLst>
                                      </p:cBhvr>
                                      <p:tavLst>
                                        <p:tav tm="0">
                                          <p:val>
                                            <p:strVal val="#ppt_h"/>
                                          </p:val>
                                        </p:tav>
                                        <p:tav tm="100000">
                                          <p:val>
                                            <p:strVal val="#ppt_h"/>
                                          </p:val>
                                        </p:tav>
                                      </p:tavLst>
                                    </p:anim>
                                    <p:animEffect transition="in" filter="fade">
                                      <p:cBhvr>
                                        <p:cTn id="24" dur="1000"/>
                                        <p:tgtEl>
                                          <p:spTgt spid="410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104"/>
                                        </p:tgtEl>
                                        <p:attrNameLst>
                                          <p:attrName>style.visibility</p:attrName>
                                        </p:attrNameLst>
                                      </p:cBhvr>
                                      <p:to>
                                        <p:strVal val="visible"/>
                                      </p:to>
                                    </p:set>
                                    <p:anim calcmode="lin" valueType="num">
                                      <p:cBhvr>
                                        <p:cTn id="27" dur="1000" fill="hold"/>
                                        <p:tgtEl>
                                          <p:spTgt spid="4104"/>
                                        </p:tgtEl>
                                        <p:attrNameLst>
                                          <p:attrName>ppt_w</p:attrName>
                                        </p:attrNameLst>
                                      </p:cBhvr>
                                      <p:tavLst>
                                        <p:tav tm="0">
                                          <p:val>
                                            <p:strVal val="#ppt_w+.3"/>
                                          </p:val>
                                        </p:tav>
                                        <p:tav tm="100000">
                                          <p:val>
                                            <p:strVal val="#ppt_w"/>
                                          </p:val>
                                        </p:tav>
                                      </p:tavLst>
                                    </p:anim>
                                    <p:anim calcmode="lin" valueType="num">
                                      <p:cBhvr>
                                        <p:cTn id="28" dur="1000" fill="hold"/>
                                        <p:tgtEl>
                                          <p:spTgt spid="4104"/>
                                        </p:tgtEl>
                                        <p:attrNameLst>
                                          <p:attrName>ppt_h</p:attrName>
                                        </p:attrNameLst>
                                      </p:cBhvr>
                                      <p:tavLst>
                                        <p:tav tm="0">
                                          <p:val>
                                            <p:strVal val="#ppt_h"/>
                                          </p:val>
                                        </p:tav>
                                        <p:tav tm="100000">
                                          <p:val>
                                            <p:strVal val="#ppt_h"/>
                                          </p:val>
                                        </p:tav>
                                      </p:tavLst>
                                    </p:anim>
                                    <p:animEffect transition="in" filter="fade">
                                      <p:cBhvr>
                                        <p:cTn id="29" dur="1000"/>
                                        <p:tgtEl>
                                          <p:spTgt spid="410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106"/>
                                        </p:tgtEl>
                                        <p:attrNameLst>
                                          <p:attrName>style.visibility</p:attrName>
                                        </p:attrNameLst>
                                      </p:cBhvr>
                                      <p:to>
                                        <p:strVal val="visible"/>
                                      </p:to>
                                    </p:set>
                                    <p:anim calcmode="lin" valueType="num">
                                      <p:cBhvr>
                                        <p:cTn id="32" dur="1000" fill="hold"/>
                                        <p:tgtEl>
                                          <p:spTgt spid="4106"/>
                                        </p:tgtEl>
                                        <p:attrNameLst>
                                          <p:attrName>ppt_w</p:attrName>
                                        </p:attrNameLst>
                                      </p:cBhvr>
                                      <p:tavLst>
                                        <p:tav tm="0">
                                          <p:val>
                                            <p:strVal val="#ppt_w+.3"/>
                                          </p:val>
                                        </p:tav>
                                        <p:tav tm="100000">
                                          <p:val>
                                            <p:strVal val="#ppt_w"/>
                                          </p:val>
                                        </p:tav>
                                      </p:tavLst>
                                    </p:anim>
                                    <p:anim calcmode="lin" valueType="num">
                                      <p:cBhvr>
                                        <p:cTn id="33" dur="1000" fill="hold"/>
                                        <p:tgtEl>
                                          <p:spTgt spid="4106"/>
                                        </p:tgtEl>
                                        <p:attrNameLst>
                                          <p:attrName>ppt_h</p:attrName>
                                        </p:attrNameLst>
                                      </p:cBhvr>
                                      <p:tavLst>
                                        <p:tav tm="0">
                                          <p:val>
                                            <p:strVal val="#ppt_h"/>
                                          </p:val>
                                        </p:tav>
                                        <p:tav tm="100000">
                                          <p:val>
                                            <p:strVal val="#ppt_h"/>
                                          </p:val>
                                        </p:tav>
                                      </p:tavLst>
                                    </p:anim>
                                    <p:animEffect transition="in" filter="fade">
                                      <p:cBhvr>
                                        <p:cTn id="34" dur="1000"/>
                                        <p:tgtEl>
                                          <p:spTgt spid="4106"/>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4107"/>
                                        </p:tgtEl>
                                        <p:attrNameLst>
                                          <p:attrName>style.visibility</p:attrName>
                                        </p:attrNameLst>
                                      </p:cBhvr>
                                      <p:to>
                                        <p:strVal val="visible"/>
                                      </p:to>
                                    </p:set>
                                    <p:anim calcmode="lin" valueType="num">
                                      <p:cBhvr>
                                        <p:cTn id="37" dur="1000" fill="hold"/>
                                        <p:tgtEl>
                                          <p:spTgt spid="4107"/>
                                        </p:tgtEl>
                                        <p:attrNameLst>
                                          <p:attrName>ppt_w</p:attrName>
                                        </p:attrNameLst>
                                      </p:cBhvr>
                                      <p:tavLst>
                                        <p:tav tm="0">
                                          <p:val>
                                            <p:strVal val="#ppt_w+.3"/>
                                          </p:val>
                                        </p:tav>
                                        <p:tav tm="100000">
                                          <p:val>
                                            <p:strVal val="#ppt_w"/>
                                          </p:val>
                                        </p:tav>
                                      </p:tavLst>
                                    </p:anim>
                                    <p:anim calcmode="lin" valueType="num">
                                      <p:cBhvr>
                                        <p:cTn id="38" dur="1000" fill="hold"/>
                                        <p:tgtEl>
                                          <p:spTgt spid="4107"/>
                                        </p:tgtEl>
                                        <p:attrNameLst>
                                          <p:attrName>ppt_h</p:attrName>
                                        </p:attrNameLst>
                                      </p:cBhvr>
                                      <p:tavLst>
                                        <p:tav tm="0">
                                          <p:val>
                                            <p:strVal val="#ppt_h"/>
                                          </p:val>
                                        </p:tav>
                                        <p:tav tm="100000">
                                          <p:val>
                                            <p:strVal val="#ppt_h"/>
                                          </p:val>
                                        </p:tav>
                                      </p:tavLst>
                                    </p:anim>
                                    <p:animEffect transition="in" filter="fade">
                                      <p:cBhvr>
                                        <p:cTn id="39" dur="1000"/>
                                        <p:tgtEl>
                                          <p:spTgt spid="4107"/>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10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slide(fromTop)">
                                      <p:cBhvr>
                                        <p:cTn id="48" dur="20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slide(fromBottom)">
                                      <p:cBhvr>
                                        <p:cTn id="57" dur="500"/>
                                        <p:tgtEl>
                                          <p:spTgt spid="20"/>
                                        </p:tgtEl>
                                      </p:cBhvr>
                                    </p:animEffect>
                                  </p:childTnLst>
                                </p:cTn>
                              </p:par>
                            </p:childTnLst>
                          </p:cTn>
                        </p:par>
                        <p:par>
                          <p:cTn id="58" fill="hold">
                            <p:stCondLst>
                              <p:cond delay="500"/>
                            </p:stCondLst>
                            <p:childTnLst>
                              <p:par>
                                <p:cTn id="59" presetID="1" presetClass="exit" presetSubtype="0" fill="hold" nodeType="after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1000" fill="hold"/>
                                        <p:tgtEl>
                                          <p:spTgt spid="23"/>
                                        </p:tgtEl>
                                        <p:attrNameLst>
                                          <p:attrName>ppt_w</p:attrName>
                                        </p:attrNameLst>
                                      </p:cBhvr>
                                      <p:tavLst>
                                        <p:tav tm="0">
                                          <p:val>
                                            <p:strVal val="#ppt_w*0.70"/>
                                          </p:val>
                                        </p:tav>
                                        <p:tav tm="100000">
                                          <p:val>
                                            <p:strVal val="#ppt_w"/>
                                          </p:val>
                                        </p:tav>
                                      </p:tavLst>
                                    </p:anim>
                                    <p:anim calcmode="lin" valueType="num">
                                      <p:cBhvr>
                                        <p:cTn id="74" dur="1000" fill="hold"/>
                                        <p:tgtEl>
                                          <p:spTgt spid="23"/>
                                        </p:tgtEl>
                                        <p:attrNameLst>
                                          <p:attrName>ppt_h</p:attrName>
                                        </p:attrNameLst>
                                      </p:cBhvr>
                                      <p:tavLst>
                                        <p:tav tm="0">
                                          <p:val>
                                            <p:strVal val="#ppt_h"/>
                                          </p:val>
                                        </p:tav>
                                        <p:tav tm="100000">
                                          <p:val>
                                            <p:strVal val="#ppt_h"/>
                                          </p:val>
                                        </p:tav>
                                      </p:tavLst>
                                    </p:anim>
                                    <p:animEffect transition="in" filter="fade">
                                      <p:cBhvr>
                                        <p:cTn id="75" dur="1000"/>
                                        <p:tgtEl>
                                          <p:spTgt spid="23"/>
                                        </p:tgtEl>
                                      </p:cBhvr>
                                    </p:animEffect>
                                  </p:childTnLst>
                                </p:cTn>
                              </p:par>
                            </p:childTnLst>
                          </p:cTn>
                        </p:par>
                        <p:par>
                          <p:cTn id="76" fill="hold">
                            <p:stCondLst>
                              <p:cond delay="1000"/>
                            </p:stCondLst>
                            <p:childTnLst>
                              <p:par>
                                <p:cTn id="77" presetID="1" presetClass="entr" presetSubtype="0"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par>
                          <p:cTn id="79" fill="hold">
                            <p:stCondLst>
                              <p:cond delay="1000"/>
                            </p:stCondLst>
                            <p:childTnLst>
                              <p:par>
                                <p:cTn id="80" presetID="1" presetClass="exit" presetSubtype="0" fill="hold" nodeType="afterEffect">
                                  <p:stCondLst>
                                    <p:cond delay="0"/>
                                  </p:stCondLst>
                                  <p:childTnLst>
                                    <p:set>
                                      <p:cBhvr>
                                        <p:cTn id="81" dur="1" fill="hold">
                                          <p:stCondLst>
                                            <p:cond delay="0"/>
                                          </p:stCondLst>
                                        </p:cTn>
                                        <p:tgtEl>
                                          <p:spTgt spid="22"/>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1"/>
                                        </p:tgtEl>
                                        <p:attrNameLst>
                                          <p:attrName>style.visibility</p:attrName>
                                        </p:attrNameLst>
                                      </p:cBhvr>
                                      <p:to>
                                        <p:strVal val="hidden"/>
                                      </p:to>
                                    </p:set>
                                  </p:childTnLst>
                                </p:cTn>
                              </p:par>
                            </p:childTnLst>
                          </p:cTn>
                        </p:par>
                        <p:par>
                          <p:cTn id="88" fill="hold">
                            <p:stCondLst>
                              <p:cond delay="0"/>
                            </p:stCondLst>
                            <p:childTnLst>
                              <p:par>
                                <p:cTn id="89" presetID="1" presetClass="exit" presetSubtype="0" fill="hold" nodeType="afterEffect">
                                  <p:stCondLst>
                                    <p:cond delay="0"/>
                                  </p:stCondLst>
                                  <p:childTnLst>
                                    <p:set>
                                      <p:cBhvr>
                                        <p:cTn id="90" dur="1" fill="hold">
                                          <p:stCondLst>
                                            <p:cond delay="0"/>
                                          </p:stCondLst>
                                        </p:cTn>
                                        <p:tgtEl>
                                          <p:spTgt spid="20"/>
                                        </p:tgtEl>
                                        <p:attrNameLst>
                                          <p:attrName>style.visibility</p:attrName>
                                        </p:attrNameLst>
                                      </p:cBhvr>
                                      <p:to>
                                        <p:strVal val="hidden"/>
                                      </p:to>
                                    </p:set>
                                  </p:childTnLst>
                                </p:cTn>
                              </p:par>
                            </p:childTnLst>
                          </p:cTn>
                        </p:par>
                        <p:par>
                          <p:cTn id="91" fill="hold">
                            <p:stCondLst>
                              <p:cond delay="0"/>
                            </p:stCondLst>
                            <p:childTnLst>
                              <p:par>
                                <p:cTn id="92" presetID="12" presetClass="entr" presetSubtype="1" fill="hold" nodeType="after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slide(fromTop)">
                                      <p:cBhvr>
                                        <p:cTn id="94" dur="20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2" presetClass="entr" presetSubtype="4" fill="hold" nodeType="clickEffect">
                                  <p:stCondLst>
                                    <p:cond delay="0"/>
                                  </p:stCondLst>
                                  <p:childTnLst>
                                    <p:set>
                                      <p:cBhvr>
                                        <p:cTn id="102" dur="1" fill="hold">
                                          <p:stCondLst>
                                            <p:cond delay="0"/>
                                          </p:stCondLst>
                                        </p:cTn>
                                        <p:tgtEl>
                                          <p:spTgt spid="4099"/>
                                        </p:tgtEl>
                                        <p:attrNameLst>
                                          <p:attrName>style.visibility</p:attrName>
                                        </p:attrNameLst>
                                      </p:cBhvr>
                                      <p:to>
                                        <p:strVal val="visible"/>
                                      </p:to>
                                    </p:set>
                                    <p:animEffect transition="in" filter="slide(fromBottom)">
                                      <p:cBhvr>
                                        <p:cTn id="103" dur="500"/>
                                        <p:tgtEl>
                                          <p:spTgt spid="4099"/>
                                        </p:tgtEl>
                                      </p:cBhvr>
                                    </p:animEffect>
                                  </p:childTnLst>
                                </p:cTn>
                              </p:par>
                            </p:childTnLst>
                          </p:cTn>
                        </p:par>
                        <p:par>
                          <p:cTn id="104" fill="hold">
                            <p:stCondLst>
                              <p:cond delay="500"/>
                            </p:stCondLst>
                            <p:childTnLst>
                              <p:par>
                                <p:cTn id="105" presetID="1" presetClass="exit" presetSubtype="0" fill="hold" nodeType="afterEffect">
                                  <p:stCondLst>
                                    <p:cond delay="0"/>
                                  </p:stCondLst>
                                  <p:childTnLst>
                                    <p:set>
                                      <p:cBhvr>
                                        <p:cTn id="106" dur="1" fill="hold">
                                          <p:stCondLst>
                                            <p:cond delay="0"/>
                                          </p:stCondLst>
                                        </p:cTn>
                                        <p:tgtEl>
                                          <p:spTgt spid="18"/>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25"/>
                                        </p:tgtEl>
                                        <p:attrNameLst>
                                          <p:attrName>style.visibility</p:attrName>
                                        </p:attrNameLst>
                                      </p:cBhvr>
                                      <p:to>
                                        <p:strVal val="hidden"/>
                                      </p:to>
                                    </p:set>
                                  </p:childTnLst>
                                </p:cTn>
                              </p:par>
                            </p:childTnLst>
                          </p:cTn>
                        </p:par>
                        <p:par>
                          <p:cTn id="109" fill="hold">
                            <p:stCondLst>
                              <p:cond delay="500"/>
                            </p:stCondLst>
                            <p:childTnLst>
                              <p:par>
                                <p:cTn id="110" presetID="1" presetClass="entr" presetSubtype="0" fill="hold" nodeType="afterEffect">
                                  <p:stCondLst>
                                    <p:cond delay="0"/>
                                  </p:stCondLst>
                                  <p:childTnLst>
                                    <p:set>
                                      <p:cBhvr>
                                        <p:cTn id="111" dur="1" fill="hold">
                                          <p:stCondLst>
                                            <p:cond delay="0"/>
                                          </p:stCondLst>
                                        </p:cTn>
                                        <p:tgtEl>
                                          <p:spTgt spid="4101"/>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55" presetClass="entr" presetSubtype="0" fill="hold" nodeType="clickEffect">
                                  <p:stCondLst>
                                    <p:cond delay="0"/>
                                  </p:stCondLst>
                                  <p:childTnLst>
                                    <p:set>
                                      <p:cBhvr>
                                        <p:cTn id="119" dur="1" fill="hold">
                                          <p:stCondLst>
                                            <p:cond delay="0"/>
                                          </p:stCondLst>
                                        </p:cTn>
                                        <p:tgtEl>
                                          <p:spTgt spid="23"/>
                                        </p:tgtEl>
                                        <p:attrNameLst>
                                          <p:attrName>style.visibility</p:attrName>
                                        </p:attrNameLst>
                                      </p:cBhvr>
                                      <p:to>
                                        <p:strVal val="visible"/>
                                      </p:to>
                                    </p:set>
                                    <p:anim calcmode="lin" valueType="num">
                                      <p:cBhvr>
                                        <p:cTn id="120" dur="1000" fill="hold"/>
                                        <p:tgtEl>
                                          <p:spTgt spid="23"/>
                                        </p:tgtEl>
                                        <p:attrNameLst>
                                          <p:attrName>ppt_w</p:attrName>
                                        </p:attrNameLst>
                                      </p:cBhvr>
                                      <p:tavLst>
                                        <p:tav tm="0">
                                          <p:val>
                                            <p:strVal val="#ppt_w*0.70"/>
                                          </p:val>
                                        </p:tav>
                                        <p:tav tm="100000">
                                          <p:val>
                                            <p:strVal val="#ppt_w"/>
                                          </p:val>
                                        </p:tav>
                                      </p:tavLst>
                                    </p:anim>
                                    <p:anim calcmode="lin" valueType="num">
                                      <p:cBhvr>
                                        <p:cTn id="121" dur="1000" fill="hold"/>
                                        <p:tgtEl>
                                          <p:spTgt spid="23"/>
                                        </p:tgtEl>
                                        <p:attrNameLst>
                                          <p:attrName>ppt_h</p:attrName>
                                        </p:attrNameLst>
                                      </p:cBhvr>
                                      <p:tavLst>
                                        <p:tav tm="0">
                                          <p:val>
                                            <p:strVal val="#ppt_h"/>
                                          </p:val>
                                        </p:tav>
                                        <p:tav tm="100000">
                                          <p:val>
                                            <p:strVal val="#ppt_h"/>
                                          </p:val>
                                        </p:tav>
                                      </p:tavLst>
                                    </p:anim>
                                    <p:animEffect transition="in" filter="fade">
                                      <p:cBhvr>
                                        <p:cTn id="122" dur="1000"/>
                                        <p:tgtEl>
                                          <p:spTgt spid="23"/>
                                        </p:tgtEl>
                                      </p:cBhvr>
                                    </p:animEffect>
                                  </p:childTnLst>
                                </p:cTn>
                              </p:par>
                            </p:childTnLst>
                          </p:cTn>
                        </p:par>
                        <p:par>
                          <p:cTn id="123" fill="hold">
                            <p:stCondLst>
                              <p:cond delay="1000"/>
                            </p:stCondLst>
                            <p:childTnLst>
                              <p:par>
                                <p:cTn id="124" presetID="1" presetClass="entr" presetSubtype="0" fill="hold" nodeType="afterEffect">
                                  <p:stCondLst>
                                    <p:cond delay="0"/>
                                  </p:stCondLst>
                                  <p:childTnLst>
                                    <p:set>
                                      <p:cBhvr>
                                        <p:cTn id="125" dur="1" fill="hold">
                                          <p:stCondLst>
                                            <p:cond delay="0"/>
                                          </p:stCondLst>
                                        </p:cTn>
                                        <p:tgtEl>
                                          <p:spTgt spid="4105"/>
                                        </p:tgtEl>
                                        <p:attrNameLst>
                                          <p:attrName>style.visibility</p:attrName>
                                        </p:attrNameLst>
                                      </p:cBhvr>
                                      <p:to>
                                        <p:strVal val="visible"/>
                                      </p:to>
                                    </p:set>
                                  </p:childTnLst>
                                </p:cTn>
                              </p:par>
                            </p:childTnLst>
                          </p:cTn>
                        </p:par>
                        <p:par>
                          <p:cTn id="126" fill="hold">
                            <p:stCondLst>
                              <p:cond delay="1000"/>
                            </p:stCondLst>
                            <p:childTnLst>
                              <p:par>
                                <p:cTn id="127" presetID="1" presetClass="exit" presetSubtype="0" fill="hold" nodeType="afterEffect">
                                  <p:stCondLst>
                                    <p:cond delay="0"/>
                                  </p:stCondLst>
                                  <p:childTnLst>
                                    <p:set>
                                      <p:cBhvr>
                                        <p:cTn id="128" dur="1" fill="hold">
                                          <p:stCondLst>
                                            <p:cond delay="0"/>
                                          </p:stCondLst>
                                        </p:cTn>
                                        <p:tgtEl>
                                          <p:spTgt spid="23"/>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7643834" y="1714494"/>
            <a:ext cx="1209675" cy="1905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7"/>
          <a:srcRect/>
          <a:stretch>
            <a:fillRect/>
          </a:stretch>
        </p:blipFill>
        <p:spPr bwMode="auto">
          <a:xfrm>
            <a:off x="7643834" y="1714494"/>
            <a:ext cx="1247775" cy="23812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8"/>
          <a:srcRect/>
          <a:stretch>
            <a:fillRect/>
          </a:stretch>
        </p:blipFill>
        <p:spPr bwMode="auto">
          <a:xfrm>
            <a:off x="2285984" y="1643056"/>
            <a:ext cx="4114800" cy="18097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9"/>
          <a:srcRect/>
          <a:stretch>
            <a:fillRect/>
          </a:stretch>
        </p:blipFill>
        <p:spPr bwMode="auto">
          <a:xfrm>
            <a:off x="3852890" y="1928808"/>
            <a:ext cx="4648200" cy="2190750"/>
          </a:xfrm>
          <a:prstGeom prst="rect">
            <a:avLst/>
          </a:prstGeom>
          <a:noFill/>
          <a:ln w="9525">
            <a:noFill/>
            <a:miter lim="800000"/>
            <a:headEnd/>
            <a:tailEnd/>
          </a:ln>
          <a:effectLst/>
        </p:spPr>
      </p:pic>
      <p:pic>
        <p:nvPicPr>
          <p:cNvPr id="24" name="Picture 4"/>
          <p:cNvPicPr>
            <a:picLocks noChangeAspect="1" noChangeArrowheads="1"/>
          </p:cNvPicPr>
          <p:nvPr/>
        </p:nvPicPr>
        <p:blipFill>
          <a:blip r:embed="rId10"/>
          <a:srcRect/>
          <a:stretch>
            <a:fillRect/>
          </a:stretch>
        </p:blipFill>
        <p:spPr bwMode="auto">
          <a:xfrm>
            <a:off x="6572264" y="2143122"/>
            <a:ext cx="1352550" cy="114300"/>
          </a:xfrm>
          <a:prstGeom prst="rect">
            <a:avLst/>
          </a:prstGeom>
          <a:noFill/>
          <a:ln w="9525">
            <a:noFill/>
            <a:miter lim="800000"/>
            <a:headEnd/>
            <a:tailEnd/>
          </a:ln>
          <a:effectLst/>
        </p:spPr>
      </p:pic>
      <p:pic>
        <p:nvPicPr>
          <p:cNvPr id="4105" name="Picture 9"/>
          <p:cNvPicPr>
            <a:picLocks noChangeAspect="1" noChangeArrowheads="1"/>
          </p:cNvPicPr>
          <p:nvPr/>
        </p:nvPicPr>
        <p:blipFill>
          <a:blip r:embed="rId11"/>
          <a:srcRect/>
          <a:stretch>
            <a:fillRect/>
          </a:stretch>
        </p:blipFill>
        <p:spPr bwMode="auto">
          <a:xfrm>
            <a:off x="6572264" y="2285998"/>
            <a:ext cx="1428750" cy="123825"/>
          </a:xfrm>
          <a:prstGeom prst="rect">
            <a:avLst/>
          </a:prstGeom>
          <a:noFill/>
          <a:ln w="9525">
            <a:noFill/>
            <a:miter lim="800000"/>
            <a:headEnd/>
            <a:tailEnd/>
          </a:ln>
          <a:effectLst/>
        </p:spPr>
      </p:pic>
      <p:pic>
        <p:nvPicPr>
          <p:cNvPr id="5122" name="Picture 2"/>
          <p:cNvPicPr>
            <a:picLocks noChangeAspect="1" noChangeArrowheads="1"/>
          </p:cNvPicPr>
          <p:nvPr/>
        </p:nvPicPr>
        <p:blipFill>
          <a:blip r:embed="rId12"/>
          <a:srcRect/>
          <a:stretch>
            <a:fillRect/>
          </a:stretch>
        </p:blipFill>
        <p:spPr bwMode="auto">
          <a:xfrm>
            <a:off x="6572264" y="2285998"/>
            <a:ext cx="1695450" cy="1143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13"/>
          <a:srcRect/>
          <a:stretch>
            <a:fillRect/>
          </a:stretch>
        </p:blipFill>
        <p:spPr bwMode="auto">
          <a:xfrm>
            <a:off x="6143636" y="2843216"/>
            <a:ext cx="314325" cy="2286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14"/>
          <a:srcRect/>
          <a:stretch>
            <a:fillRect/>
          </a:stretch>
        </p:blipFill>
        <p:spPr bwMode="auto">
          <a:xfrm>
            <a:off x="3929058" y="2214560"/>
            <a:ext cx="923925" cy="15621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15"/>
          <a:srcRect/>
          <a:stretch>
            <a:fillRect/>
          </a:stretch>
        </p:blipFill>
        <p:spPr bwMode="auto">
          <a:xfrm>
            <a:off x="3929058" y="2109785"/>
            <a:ext cx="971550" cy="104775"/>
          </a:xfrm>
          <a:prstGeom prst="rect">
            <a:avLst/>
          </a:prstGeom>
          <a:noFill/>
          <a:ln w="9525">
            <a:noFill/>
            <a:miter lim="800000"/>
            <a:headEnd/>
            <a:tailEnd/>
          </a:ln>
          <a:effectLst/>
        </p:spPr>
      </p:pic>
      <p:sp>
        <p:nvSpPr>
          <p:cNvPr id="16" name="15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Çıkar: </a:t>
            </a:r>
            <a:r>
              <a:rPr lang="tr-TR" sz="1200" dirty="0" smtClean="0">
                <a:latin typeface="Arial Unicode MS" pitchFamily="34" charset="-128"/>
                <a:ea typeface="Arial Unicode MS" pitchFamily="34" charset="-128"/>
                <a:cs typeface="Arial Unicode MS" pitchFamily="34" charset="-128"/>
              </a:rPr>
              <a:t>Seçilen öğrenciler bölümünde yer alan öğrencileri listeden çıkarmak için kullanılır. Öğrenci seçilerek </a:t>
            </a:r>
            <a:r>
              <a:rPr lang="tr-TR" sz="1200" b="1" dirty="0" smtClean="0">
                <a:latin typeface="Arial Unicode MS" pitchFamily="34" charset="-128"/>
                <a:ea typeface="Arial Unicode MS" pitchFamily="34" charset="-128"/>
                <a:cs typeface="Arial Unicode MS" pitchFamily="34" charset="-128"/>
              </a:rPr>
              <a:t>“Çıkar” </a:t>
            </a:r>
            <a:r>
              <a:rPr lang="tr-TR" sz="1200" dirty="0" smtClean="0">
                <a:latin typeface="Arial Unicode MS" pitchFamily="34" charset="-128"/>
                <a:ea typeface="Arial Unicode MS" pitchFamily="34" charset="-128"/>
                <a:cs typeface="Arial Unicode MS" pitchFamily="34" charset="-128"/>
              </a:rPr>
              <a:t>butonuna basılır. </a:t>
            </a:r>
            <a:endParaRPr lang="tr-TR" sz="1200" dirty="0" smtClean="0">
              <a:latin typeface="Arial Narrow" pitchFamily="34" charset="0"/>
              <a:cs typeface="Arial" charset="0"/>
            </a:endParaRPr>
          </a:p>
        </p:txBody>
      </p:sp>
      <p:pic>
        <p:nvPicPr>
          <p:cNvPr id="17" name="16 Resim" descr="BÖLÜM-4.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anim calcmode="lin" valueType="num">
                                      <p:cBhvr>
                                        <p:cTn id="17" dur="1000" fill="hold"/>
                                        <p:tgtEl>
                                          <p:spTgt spid="4104"/>
                                        </p:tgtEl>
                                        <p:attrNameLst>
                                          <p:attrName>ppt_w</p:attrName>
                                        </p:attrNameLst>
                                      </p:cBhvr>
                                      <p:tavLst>
                                        <p:tav tm="0">
                                          <p:val>
                                            <p:strVal val="#ppt_w+.3"/>
                                          </p:val>
                                        </p:tav>
                                        <p:tav tm="100000">
                                          <p:val>
                                            <p:strVal val="#ppt_w"/>
                                          </p:val>
                                        </p:tav>
                                      </p:tavLst>
                                    </p:anim>
                                    <p:anim calcmode="lin" valueType="num">
                                      <p:cBhvr>
                                        <p:cTn id="18" dur="1000" fill="hold"/>
                                        <p:tgtEl>
                                          <p:spTgt spid="4104"/>
                                        </p:tgtEl>
                                        <p:attrNameLst>
                                          <p:attrName>ppt_h</p:attrName>
                                        </p:attrNameLst>
                                      </p:cBhvr>
                                      <p:tavLst>
                                        <p:tav tm="0">
                                          <p:val>
                                            <p:strVal val="#ppt_h"/>
                                          </p:val>
                                        </p:tav>
                                        <p:tav tm="100000">
                                          <p:val>
                                            <p:strVal val="#ppt_h"/>
                                          </p:val>
                                        </p:tav>
                                      </p:tavLst>
                                    </p:anim>
                                    <p:animEffect transition="in" filter="fade">
                                      <p:cBhvr>
                                        <p:cTn id="19" dur="1000"/>
                                        <p:tgtEl>
                                          <p:spTgt spid="410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p:cTn id="22" dur="1000" fill="hold"/>
                                        <p:tgtEl>
                                          <p:spTgt spid="4106"/>
                                        </p:tgtEl>
                                        <p:attrNameLst>
                                          <p:attrName>ppt_w</p:attrName>
                                        </p:attrNameLst>
                                      </p:cBhvr>
                                      <p:tavLst>
                                        <p:tav tm="0">
                                          <p:val>
                                            <p:strVal val="#ppt_w+.3"/>
                                          </p:val>
                                        </p:tav>
                                        <p:tav tm="100000">
                                          <p:val>
                                            <p:strVal val="#ppt_w"/>
                                          </p:val>
                                        </p:tav>
                                      </p:tavLst>
                                    </p:anim>
                                    <p:anim calcmode="lin" valueType="num">
                                      <p:cBhvr>
                                        <p:cTn id="23" dur="1000" fill="hold"/>
                                        <p:tgtEl>
                                          <p:spTgt spid="4106"/>
                                        </p:tgtEl>
                                        <p:attrNameLst>
                                          <p:attrName>ppt_h</p:attrName>
                                        </p:attrNameLst>
                                      </p:cBhvr>
                                      <p:tavLst>
                                        <p:tav tm="0">
                                          <p:val>
                                            <p:strVal val="#ppt_h"/>
                                          </p:val>
                                        </p:tav>
                                        <p:tav tm="100000">
                                          <p:val>
                                            <p:strVal val="#ppt_h"/>
                                          </p:val>
                                        </p:tav>
                                      </p:tavLst>
                                    </p:anim>
                                    <p:animEffect transition="in" filter="fade">
                                      <p:cBhvr>
                                        <p:cTn id="24" dur="1000"/>
                                        <p:tgtEl>
                                          <p:spTgt spid="410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106"/>
                                        </p:tgtEl>
                                        <p:attrNameLst>
                                          <p:attrName>style.visibility</p:attrName>
                                        </p:attrNameLst>
                                      </p:cBhvr>
                                      <p:to>
                                        <p:strVal val="visible"/>
                                      </p:to>
                                    </p:set>
                                    <p:anim calcmode="lin" valueType="num">
                                      <p:cBhvr>
                                        <p:cTn id="27" dur="1000" fill="hold"/>
                                        <p:tgtEl>
                                          <p:spTgt spid="4106"/>
                                        </p:tgtEl>
                                        <p:attrNameLst>
                                          <p:attrName>ppt_w</p:attrName>
                                        </p:attrNameLst>
                                      </p:cBhvr>
                                      <p:tavLst>
                                        <p:tav tm="0">
                                          <p:val>
                                            <p:strVal val="#ppt_w+.3"/>
                                          </p:val>
                                        </p:tav>
                                        <p:tav tm="100000">
                                          <p:val>
                                            <p:strVal val="#ppt_w"/>
                                          </p:val>
                                        </p:tav>
                                      </p:tavLst>
                                    </p:anim>
                                    <p:anim calcmode="lin" valueType="num">
                                      <p:cBhvr>
                                        <p:cTn id="28" dur="1000" fill="hold"/>
                                        <p:tgtEl>
                                          <p:spTgt spid="4106"/>
                                        </p:tgtEl>
                                        <p:attrNameLst>
                                          <p:attrName>ppt_h</p:attrName>
                                        </p:attrNameLst>
                                      </p:cBhvr>
                                      <p:tavLst>
                                        <p:tav tm="0">
                                          <p:val>
                                            <p:strVal val="#ppt_h"/>
                                          </p:val>
                                        </p:tav>
                                        <p:tav tm="100000">
                                          <p:val>
                                            <p:strVal val="#ppt_h"/>
                                          </p:val>
                                        </p:tav>
                                      </p:tavLst>
                                    </p:anim>
                                    <p:animEffect transition="in" filter="fade">
                                      <p:cBhvr>
                                        <p:cTn id="29" dur="1000"/>
                                        <p:tgtEl>
                                          <p:spTgt spid="4106"/>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p:cTn id="32" dur="1000" fill="hold"/>
                                        <p:tgtEl>
                                          <p:spTgt spid="4107"/>
                                        </p:tgtEl>
                                        <p:attrNameLst>
                                          <p:attrName>ppt_w</p:attrName>
                                        </p:attrNameLst>
                                      </p:cBhvr>
                                      <p:tavLst>
                                        <p:tav tm="0">
                                          <p:val>
                                            <p:strVal val="#ppt_w+.3"/>
                                          </p:val>
                                        </p:tav>
                                        <p:tav tm="100000">
                                          <p:val>
                                            <p:strVal val="#ppt_w"/>
                                          </p:val>
                                        </p:tav>
                                      </p:tavLst>
                                    </p:anim>
                                    <p:anim calcmode="lin" valueType="num">
                                      <p:cBhvr>
                                        <p:cTn id="33" dur="1000" fill="hold"/>
                                        <p:tgtEl>
                                          <p:spTgt spid="4107"/>
                                        </p:tgtEl>
                                        <p:attrNameLst>
                                          <p:attrName>ppt_h</p:attrName>
                                        </p:attrNameLst>
                                      </p:cBhvr>
                                      <p:tavLst>
                                        <p:tav tm="0">
                                          <p:val>
                                            <p:strVal val="#ppt_h"/>
                                          </p:val>
                                        </p:tav>
                                        <p:tav tm="100000">
                                          <p:val>
                                            <p:strVal val="#ppt_h"/>
                                          </p:val>
                                        </p:tav>
                                      </p:tavLst>
                                    </p:anim>
                                    <p:animEffect transition="in" filter="fade">
                                      <p:cBhvr>
                                        <p:cTn id="34" dur="1000"/>
                                        <p:tgtEl>
                                          <p:spTgt spid="410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4105"/>
                                        </p:tgtEl>
                                        <p:attrNameLst>
                                          <p:attrName>style.visibility</p:attrName>
                                        </p:attrNameLst>
                                      </p:cBhvr>
                                      <p:to>
                                        <p:strVal val="visible"/>
                                      </p:to>
                                    </p:set>
                                    <p:anim calcmode="lin" valueType="num">
                                      <p:cBhvr>
                                        <p:cTn id="37" dur="1000" fill="hold"/>
                                        <p:tgtEl>
                                          <p:spTgt spid="4105"/>
                                        </p:tgtEl>
                                        <p:attrNameLst>
                                          <p:attrName>ppt_w</p:attrName>
                                        </p:attrNameLst>
                                      </p:cBhvr>
                                      <p:tavLst>
                                        <p:tav tm="0">
                                          <p:val>
                                            <p:strVal val="#ppt_w+.3"/>
                                          </p:val>
                                        </p:tav>
                                        <p:tav tm="100000">
                                          <p:val>
                                            <p:strVal val="#ppt_w"/>
                                          </p:val>
                                        </p:tav>
                                      </p:tavLst>
                                    </p:anim>
                                    <p:anim calcmode="lin" valueType="num">
                                      <p:cBhvr>
                                        <p:cTn id="38" dur="1000" fill="hold"/>
                                        <p:tgtEl>
                                          <p:spTgt spid="4105"/>
                                        </p:tgtEl>
                                        <p:attrNameLst>
                                          <p:attrName>ppt_h</p:attrName>
                                        </p:attrNameLst>
                                      </p:cBhvr>
                                      <p:tavLst>
                                        <p:tav tm="0">
                                          <p:val>
                                            <p:strVal val="#ppt_h"/>
                                          </p:val>
                                        </p:tav>
                                        <p:tav tm="100000">
                                          <p:val>
                                            <p:strVal val="#ppt_h"/>
                                          </p:val>
                                        </p:tav>
                                      </p:tavLst>
                                    </p:anim>
                                    <p:animEffect transition="in" filter="fade">
                                      <p:cBhvr>
                                        <p:cTn id="39" dur="1000"/>
                                        <p:tgtEl>
                                          <p:spTgt spid="4105"/>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3"/>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par>
                                <p:cTn id="45" presetID="50" presetClass="entr" presetSubtype="0" decel="100000" fill="hold" nodeType="withEffect">
                                  <p:stCondLst>
                                    <p:cond delay="0"/>
                                  </p:stCondLst>
                                  <p:childTnLst>
                                    <p:set>
                                      <p:cBhvr>
                                        <p:cTn id="46" dur="1" fill="hold">
                                          <p:stCondLst>
                                            <p:cond delay="0"/>
                                          </p:stCondLst>
                                        </p:cTn>
                                        <p:tgtEl>
                                          <p:spTgt spid="5124"/>
                                        </p:tgtEl>
                                        <p:attrNameLst>
                                          <p:attrName>style.visibility</p:attrName>
                                        </p:attrNameLst>
                                      </p:cBhvr>
                                      <p:to>
                                        <p:strVal val="visible"/>
                                      </p:to>
                                    </p:set>
                                    <p:anim calcmode="lin" valueType="num">
                                      <p:cBhvr>
                                        <p:cTn id="47" dur="1000" fill="hold"/>
                                        <p:tgtEl>
                                          <p:spTgt spid="5124"/>
                                        </p:tgtEl>
                                        <p:attrNameLst>
                                          <p:attrName>ppt_w</p:attrName>
                                        </p:attrNameLst>
                                      </p:cBhvr>
                                      <p:tavLst>
                                        <p:tav tm="0">
                                          <p:val>
                                            <p:strVal val="#ppt_w+.3"/>
                                          </p:val>
                                        </p:tav>
                                        <p:tav tm="100000">
                                          <p:val>
                                            <p:strVal val="#ppt_w"/>
                                          </p:val>
                                        </p:tav>
                                      </p:tavLst>
                                    </p:anim>
                                    <p:anim calcmode="lin" valueType="num">
                                      <p:cBhvr>
                                        <p:cTn id="48" dur="1000" fill="hold"/>
                                        <p:tgtEl>
                                          <p:spTgt spid="5124"/>
                                        </p:tgtEl>
                                        <p:attrNameLst>
                                          <p:attrName>ppt_h</p:attrName>
                                        </p:attrNameLst>
                                      </p:cBhvr>
                                      <p:tavLst>
                                        <p:tav tm="0">
                                          <p:val>
                                            <p:strVal val="#ppt_h"/>
                                          </p:val>
                                        </p:tav>
                                        <p:tav tm="100000">
                                          <p:val>
                                            <p:strVal val="#ppt_h"/>
                                          </p:val>
                                        </p:tav>
                                      </p:tavLst>
                                    </p:anim>
                                    <p:animEffect transition="in" filter="fade">
                                      <p:cBhvr>
                                        <p:cTn id="49" dur="1000"/>
                                        <p:tgtEl>
                                          <p:spTgt spid="5124"/>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10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1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5123"/>
                                        </p:tgtEl>
                                        <p:attrNameLst>
                                          <p:attrName>style.visibility</p:attrName>
                                        </p:attrNameLst>
                                      </p:cBhvr>
                                      <p:to>
                                        <p:strVal val="visible"/>
                                      </p:to>
                                    </p:set>
                                    <p:anim calcmode="lin" valueType="num">
                                      <p:cBhvr>
                                        <p:cTn id="62" dur="500" fill="hold"/>
                                        <p:tgtEl>
                                          <p:spTgt spid="5123"/>
                                        </p:tgtEl>
                                        <p:attrNameLst>
                                          <p:attrName>ppt_w</p:attrName>
                                        </p:attrNameLst>
                                      </p:cBhvr>
                                      <p:tavLst>
                                        <p:tav tm="0">
                                          <p:val>
                                            <p:strVal val="#ppt_w*0.70"/>
                                          </p:val>
                                        </p:tav>
                                        <p:tav tm="100000">
                                          <p:val>
                                            <p:strVal val="#ppt_w"/>
                                          </p:val>
                                        </p:tav>
                                      </p:tavLst>
                                    </p:anim>
                                    <p:anim calcmode="lin" valueType="num">
                                      <p:cBhvr>
                                        <p:cTn id="63" dur="500" fill="hold"/>
                                        <p:tgtEl>
                                          <p:spTgt spid="5123"/>
                                        </p:tgtEl>
                                        <p:attrNameLst>
                                          <p:attrName>ppt_h</p:attrName>
                                        </p:attrNameLst>
                                      </p:cBhvr>
                                      <p:tavLst>
                                        <p:tav tm="0">
                                          <p:val>
                                            <p:strVal val="#ppt_h"/>
                                          </p:val>
                                        </p:tav>
                                        <p:tav tm="100000">
                                          <p:val>
                                            <p:strVal val="#ppt_h"/>
                                          </p:val>
                                        </p:tav>
                                      </p:tavLst>
                                    </p:anim>
                                    <p:animEffect transition="in" filter="fade">
                                      <p:cBhvr>
                                        <p:cTn id="64" dur="500"/>
                                        <p:tgtEl>
                                          <p:spTgt spid="5123"/>
                                        </p:tgtEl>
                                      </p:cBhvr>
                                    </p:animEffect>
                                  </p:childTnLst>
                                </p:cTn>
                              </p:par>
                            </p:childTnLst>
                          </p:cTn>
                        </p:par>
                        <p:par>
                          <p:cTn id="65" fill="hold">
                            <p:stCondLst>
                              <p:cond delay="500"/>
                            </p:stCondLst>
                            <p:childTnLst>
                              <p:par>
                                <p:cTn id="66" presetID="1" presetClass="entr" presetSubtype="0" fill="hold" nodeType="afterEffect">
                                  <p:stCondLst>
                                    <p:cond delay="0"/>
                                  </p:stCondLst>
                                  <p:childTnLst>
                                    <p:set>
                                      <p:cBhvr>
                                        <p:cTn id="67" dur="1" fill="hold">
                                          <p:stCondLst>
                                            <p:cond delay="0"/>
                                          </p:stCondLst>
                                        </p:cTn>
                                        <p:tgtEl>
                                          <p:spTgt spid="5127"/>
                                        </p:tgtEl>
                                        <p:attrNameLst>
                                          <p:attrName>style.visibility</p:attrName>
                                        </p:attrNameLst>
                                      </p:cBhvr>
                                      <p:to>
                                        <p:strVal val="visible"/>
                                      </p:to>
                                    </p:set>
                                  </p:childTnLst>
                                </p:cTn>
                              </p:par>
                            </p:childTnLst>
                          </p:cTn>
                        </p:par>
                        <p:par>
                          <p:cTn id="68" fill="hold">
                            <p:stCondLst>
                              <p:cond delay="500"/>
                            </p:stCondLst>
                            <p:childTnLst>
                              <p:par>
                                <p:cTn id="69" presetID="1" presetClass="exit" presetSubtype="0" fill="hold" nodeType="afterEffect">
                                  <p:stCondLst>
                                    <p:cond delay="0"/>
                                  </p:stCondLst>
                                  <p:childTnLst>
                                    <p:set>
                                      <p:cBhvr>
                                        <p:cTn id="70" dur="1" fill="hold">
                                          <p:stCondLst>
                                            <p:cond delay="0"/>
                                          </p:stCondLst>
                                        </p:cTn>
                                        <p:tgtEl>
                                          <p:spTgt spid="4105"/>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12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08"/>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7643834" y="1714494"/>
            <a:ext cx="1209675" cy="190500"/>
          </a:xfrm>
          <a:prstGeom prst="rect">
            <a:avLst/>
          </a:prstGeom>
          <a:noFill/>
          <a:ln w="9525">
            <a:noFill/>
            <a:miter lim="800000"/>
            <a:headEnd/>
            <a:tailEnd/>
          </a:ln>
          <a:effectLst/>
        </p:spPr>
      </p:pic>
      <p:pic>
        <p:nvPicPr>
          <p:cNvPr id="4104" name="Picture 8"/>
          <p:cNvPicPr>
            <a:picLocks noChangeAspect="1" noChangeArrowheads="1"/>
          </p:cNvPicPr>
          <p:nvPr/>
        </p:nvPicPr>
        <p:blipFill>
          <a:blip r:embed="rId7"/>
          <a:srcRect/>
          <a:stretch>
            <a:fillRect/>
          </a:stretch>
        </p:blipFill>
        <p:spPr bwMode="auto">
          <a:xfrm>
            <a:off x="7643834" y="1714494"/>
            <a:ext cx="1247775" cy="23812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8"/>
          <a:srcRect/>
          <a:stretch>
            <a:fillRect/>
          </a:stretch>
        </p:blipFill>
        <p:spPr bwMode="auto">
          <a:xfrm>
            <a:off x="2285984" y="1643056"/>
            <a:ext cx="4114800" cy="18097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9"/>
          <a:srcRect/>
          <a:stretch>
            <a:fillRect/>
          </a:stretch>
        </p:blipFill>
        <p:spPr bwMode="auto">
          <a:xfrm>
            <a:off x="3852890" y="1928808"/>
            <a:ext cx="4648200" cy="2190750"/>
          </a:xfrm>
          <a:prstGeom prst="rect">
            <a:avLst/>
          </a:prstGeom>
          <a:noFill/>
          <a:ln w="9525">
            <a:noFill/>
            <a:miter lim="800000"/>
            <a:headEnd/>
            <a:tailEnd/>
          </a:ln>
          <a:effectLst/>
        </p:spPr>
      </p:pic>
      <p:pic>
        <p:nvPicPr>
          <p:cNvPr id="24" name="Picture 4"/>
          <p:cNvPicPr>
            <a:picLocks noChangeAspect="1" noChangeArrowheads="1"/>
          </p:cNvPicPr>
          <p:nvPr/>
        </p:nvPicPr>
        <p:blipFill>
          <a:blip r:embed="rId10"/>
          <a:srcRect/>
          <a:stretch>
            <a:fillRect/>
          </a:stretch>
        </p:blipFill>
        <p:spPr bwMode="auto">
          <a:xfrm>
            <a:off x="6572264" y="2143122"/>
            <a:ext cx="1352550" cy="114300"/>
          </a:xfrm>
          <a:prstGeom prst="rect">
            <a:avLst/>
          </a:prstGeom>
          <a:noFill/>
          <a:ln w="9525">
            <a:noFill/>
            <a:miter lim="800000"/>
            <a:headEnd/>
            <a:tailEnd/>
          </a:ln>
          <a:effectLst/>
        </p:spPr>
      </p:pic>
      <p:pic>
        <p:nvPicPr>
          <p:cNvPr id="4105" name="Picture 9"/>
          <p:cNvPicPr>
            <a:picLocks noChangeAspect="1" noChangeArrowheads="1"/>
          </p:cNvPicPr>
          <p:nvPr/>
        </p:nvPicPr>
        <p:blipFill>
          <a:blip r:embed="rId11"/>
          <a:srcRect/>
          <a:stretch>
            <a:fillRect/>
          </a:stretch>
        </p:blipFill>
        <p:spPr bwMode="auto">
          <a:xfrm>
            <a:off x="6572264" y="2285998"/>
            <a:ext cx="1428750" cy="123825"/>
          </a:xfrm>
          <a:prstGeom prst="rect">
            <a:avLst/>
          </a:prstGeom>
          <a:noFill/>
          <a:ln w="9525">
            <a:noFill/>
            <a:miter lim="800000"/>
            <a:headEnd/>
            <a:tailEnd/>
          </a:ln>
          <a:effectLst/>
        </p:spPr>
      </p:pic>
      <p:pic>
        <p:nvPicPr>
          <p:cNvPr id="5124" name="Picture 4"/>
          <p:cNvPicPr>
            <a:picLocks noChangeAspect="1" noChangeArrowheads="1"/>
          </p:cNvPicPr>
          <p:nvPr/>
        </p:nvPicPr>
        <p:blipFill>
          <a:blip r:embed="rId12"/>
          <a:srcRect/>
          <a:stretch>
            <a:fillRect/>
          </a:stretch>
        </p:blipFill>
        <p:spPr bwMode="auto">
          <a:xfrm>
            <a:off x="3929058" y="2214560"/>
            <a:ext cx="923925" cy="15621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13"/>
          <a:srcRect/>
          <a:stretch>
            <a:fillRect/>
          </a:stretch>
        </p:blipFill>
        <p:spPr bwMode="auto">
          <a:xfrm>
            <a:off x="3929058" y="2109785"/>
            <a:ext cx="971550" cy="104775"/>
          </a:xfrm>
          <a:prstGeom prst="rect">
            <a:avLst/>
          </a:prstGeom>
          <a:noFill/>
          <a:ln w="9525">
            <a:noFill/>
            <a:miter lim="800000"/>
            <a:headEnd/>
            <a:tailEnd/>
          </a:ln>
          <a:effectLst/>
        </p:spPr>
      </p:pic>
      <p:pic>
        <p:nvPicPr>
          <p:cNvPr id="6146" name="Picture 2"/>
          <p:cNvPicPr>
            <a:picLocks noChangeAspect="1" noChangeArrowheads="1"/>
          </p:cNvPicPr>
          <p:nvPr/>
        </p:nvPicPr>
        <p:blipFill>
          <a:blip r:embed="rId14"/>
          <a:srcRect/>
          <a:stretch>
            <a:fillRect/>
          </a:stretch>
        </p:blipFill>
        <p:spPr bwMode="auto">
          <a:xfrm>
            <a:off x="5500694" y="3857634"/>
            <a:ext cx="1314450" cy="228600"/>
          </a:xfrm>
          <a:prstGeom prst="rect">
            <a:avLst/>
          </a:prstGeom>
          <a:noFill/>
          <a:ln w="9525">
            <a:noFill/>
            <a:miter lim="800000"/>
            <a:headEnd/>
            <a:tailEnd/>
          </a:ln>
          <a:effectLst/>
        </p:spPr>
      </p:pic>
      <p:pic>
        <p:nvPicPr>
          <p:cNvPr id="6151" name="Picture 7"/>
          <p:cNvPicPr>
            <a:picLocks noChangeAspect="1" noChangeArrowheads="1"/>
          </p:cNvPicPr>
          <p:nvPr/>
        </p:nvPicPr>
        <p:blipFill>
          <a:blip r:embed="rId15"/>
          <a:srcRect/>
          <a:stretch>
            <a:fillRect/>
          </a:stretch>
        </p:blipFill>
        <p:spPr bwMode="auto">
          <a:xfrm>
            <a:off x="2214546" y="1714494"/>
            <a:ext cx="6877050" cy="3162300"/>
          </a:xfrm>
          <a:prstGeom prst="rect">
            <a:avLst/>
          </a:prstGeom>
          <a:noFill/>
          <a:ln w="9525">
            <a:noFill/>
            <a:miter lim="800000"/>
            <a:headEnd/>
            <a:tailEnd/>
          </a:ln>
          <a:effectLst/>
        </p:spPr>
      </p:pic>
      <p:sp>
        <p:nvSpPr>
          <p:cNvPr id="16" name="15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Devam: </a:t>
            </a:r>
            <a:r>
              <a:rPr lang="tr-TR" sz="1200" dirty="0" smtClean="0">
                <a:latin typeface="Arial Unicode MS" pitchFamily="34" charset="-128"/>
                <a:ea typeface="Arial Unicode MS" pitchFamily="34" charset="-128"/>
                <a:cs typeface="Arial Unicode MS" pitchFamily="34" charset="-128"/>
              </a:rPr>
              <a:t>Görüşme yapılan öğrencilerin tümü seçildikten sonra işleme devam etmek için kullanılır. Açılan ekran bireysel görüşme ekranının aynısı olup benzer şekilde doldurulur.</a:t>
            </a:r>
            <a:endParaRPr lang="tr-TR" sz="1200" dirty="0" smtClean="0">
              <a:latin typeface="Arial Narrow" pitchFamily="34" charset="0"/>
              <a:cs typeface="Arial" charset="0"/>
            </a:endParaRPr>
          </a:p>
        </p:txBody>
      </p:sp>
      <p:pic>
        <p:nvPicPr>
          <p:cNvPr id="17" name="16 Resim" descr="BÖLÜM-4.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anim calcmode="lin" valueType="num">
                                      <p:cBhvr>
                                        <p:cTn id="17" dur="1000" fill="hold"/>
                                        <p:tgtEl>
                                          <p:spTgt spid="4104"/>
                                        </p:tgtEl>
                                        <p:attrNameLst>
                                          <p:attrName>ppt_w</p:attrName>
                                        </p:attrNameLst>
                                      </p:cBhvr>
                                      <p:tavLst>
                                        <p:tav tm="0">
                                          <p:val>
                                            <p:strVal val="#ppt_w+.3"/>
                                          </p:val>
                                        </p:tav>
                                        <p:tav tm="100000">
                                          <p:val>
                                            <p:strVal val="#ppt_w"/>
                                          </p:val>
                                        </p:tav>
                                      </p:tavLst>
                                    </p:anim>
                                    <p:anim calcmode="lin" valueType="num">
                                      <p:cBhvr>
                                        <p:cTn id="18" dur="1000" fill="hold"/>
                                        <p:tgtEl>
                                          <p:spTgt spid="4104"/>
                                        </p:tgtEl>
                                        <p:attrNameLst>
                                          <p:attrName>ppt_h</p:attrName>
                                        </p:attrNameLst>
                                      </p:cBhvr>
                                      <p:tavLst>
                                        <p:tav tm="0">
                                          <p:val>
                                            <p:strVal val="#ppt_h"/>
                                          </p:val>
                                        </p:tav>
                                        <p:tav tm="100000">
                                          <p:val>
                                            <p:strVal val="#ppt_h"/>
                                          </p:val>
                                        </p:tav>
                                      </p:tavLst>
                                    </p:anim>
                                    <p:animEffect transition="in" filter="fade">
                                      <p:cBhvr>
                                        <p:cTn id="19" dur="1000"/>
                                        <p:tgtEl>
                                          <p:spTgt spid="410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p:cTn id="22" dur="1000" fill="hold"/>
                                        <p:tgtEl>
                                          <p:spTgt spid="4106"/>
                                        </p:tgtEl>
                                        <p:attrNameLst>
                                          <p:attrName>ppt_w</p:attrName>
                                        </p:attrNameLst>
                                      </p:cBhvr>
                                      <p:tavLst>
                                        <p:tav tm="0">
                                          <p:val>
                                            <p:strVal val="#ppt_w+.3"/>
                                          </p:val>
                                        </p:tav>
                                        <p:tav tm="100000">
                                          <p:val>
                                            <p:strVal val="#ppt_w"/>
                                          </p:val>
                                        </p:tav>
                                      </p:tavLst>
                                    </p:anim>
                                    <p:anim calcmode="lin" valueType="num">
                                      <p:cBhvr>
                                        <p:cTn id="23" dur="1000" fill="hold"/>
                                        <p:tgtEl>
                                          <p:spTgt spid="4106"/>
                                        </p:tgtEl>
                                        <p:attrNameLst>
                                          <p:attrName>ppt_h</p:attrName>
                                        </p:attrNameLst>
                                      </p:cBhvr>
                                      <p:tavLst>
                                        <p:tav tm="0">
                                          <p:val>
                                            <p:strVal val="#ppt_h"/>
                                          </p:val>
                                        </p:tav>
                                        <p:tav tm="100000">
                                          <p:val>
                                            <p:strVal val="#ppt_h"/>
                                          </p:val>
                                        </p:tav>
                                      </p:tavLst>
                                    </p:anim>
                                    <p:animEffect transition="in" filter="fade">
                                      <p:cBhvr>
                                        <p:cTn id="24" dur="1000"/>
                                        <p:tgtEl>
                                          <p:spTgt spid="410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106"/>
                                        </p:tgtEl>
                                        <p:attrNameLst>
                                          <p:attrName>style.visibility</p:attrName>
                                        </p:attrNameLst>
                                      </p:cBhvr>
                                      <p:to>
                                        <p:strVal val="visible"/>
                                      </p:to>
                                    </p:set>
                                    <p:anim calcmode="lin" valueType="num">
                                      <p:cBhvr>
                                        <p:cTn id="27" dur="1000" fill="hold"/>
                                        <p:tgtEl>
                                          <p:spTgt spid="4106"/>
                                        </p:tgtEl>
                                        <p:attrNameLst>
                                          <p:attrName>ppt_w</p:attrName>
                                        </p:attrNameLst>
                                      </p:cBhvr>
                                      <p:tavLst>
                                        <p:tav tm="0">
                                          <p:val>
                                            <p:strVal val="#ppt_w+.3"/>
                                          </p:val>
                                        </p:tav>
                                        <p:tav tm="100000">
                                          <p:val>
                                            <p:strVal val="#ppt_w"/>
                                          </p:val>
                                        </p:tav>
                                      </p:tavLst>
                                    </p:anim>
                                    <p:anim calcmode="lin" valueType="num">
                                      <p:cBhvr>
                                        <p:cTn id="28" dur="1000" fill="hold"/>
                                        <p:tgtEl>
                                          <p:spTgt spid="4106"/>
                                        </p:tgtEl>
                                        <p:attrNameLst>
                                          <p:attrName>ppt_h</p:attrName>
                                        </p:attrNameLst>
                                      </p:cBhvr>
                                      <p:tavLst>
                                        <p:tav tm="0">
                                          <p:val>
                                            <p:strVal val="#ppt_h"/>
                                          </p:val>
                                        </p:tav>
                                        <p:tav tm="100000">
                                          <p:val>
                                            <p:strVal val="#ppt_h"/>
                                          </p:val>
                                        </p:tav>
                                      </p:tavLst>
                                    </p:anim>
                                    <p:animEffect transition="in" filter="fade">
                                      <p:cBhvr>
                                        <p:cTn id="29" dur="1000"/>
                                        <p:tgtEl>
                                          <p:spTgt spid="4106"/>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p:cTn id="32" dur="1000" fill="hold"/>
                                        <p:tgtEl>
                                          <p:spTgt spid="4107"/>
                                        </p:tgtEl>
                                        <p:attrNameLst>
                                          <p:attrName>ppt_w</p:attrName>
                                        </p:attrNameLst>
                                      </p:cBhvr>
                                      <p:tavLst>
                                        <p:tav tm="0">
                                          <p:val>
                                            <p:strVal val="#ppt_w+.3"/>
                                          </p:val>
                                        </p:tav>
                                        <p:tav tm="100000">
                                          <p:val>
                                            <p:strVal val="#ppt_w"/>
                                          </p:val>
                                        </p:tav>
                                      </p:tavLst>
                                    </p:anim>
                                    <p:anim calcmode="lin" valueType="num">
                                      <p:cBhvr>
                                        <p:cTn id="33" dur="1000" fill="hold"/>
                                        <p:tgtEl>
                                          <p:spTgt spid="4107"/>
                                        </p:tgtEl>
                                        <p:attrNameLst>
                                          <p:attrName>ppt_h</p:attrName>
                                        </p:attrNameLst>
                                      </p:cBhvr>
                                      <p:tavLst>
                                        <p:tav tm="0">
                                          <p:val>
                                            <p:strVal val="#ppt_h"/>
                                          </p:val>
                                        </p:tav>
                                        <p:tav tm="100000">
                                          <p:val>
                                            <p:strVal val="#ppt_h"/>
                                          </p:val>
                                        </p:tav>
                                      </p:tavLst>
                                    </p:anim>
                                    <p:animEffect transition="in" filter="fade">
                                      <p:cBhvr>
                                        <p:cTn id="34" dur="1000"/>
                                        <p:tgtEl>
                                          <p:spTgt spid="410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4105"/>
                                        </p:tgtEl>
                                        <p:attrNameLst>
                                          <p:attrName>style.visibility</p:attrName>
                                        </p:attrNameLst>
                                      </p:cBhvr>
                                      <p:to>
                                        <p:strVal val="visible"/>
                                      </p:to>
                                    </p:set>
                                    <p:anim calcmode="lin" valueType="num">
                                      <p:cBhvr>
                                        <p:cTn id="37" dur="1000" fill="hold"/>
                                        <p:tgtEl>
                                          <p:spTgt spid="4105"/>
                                        </p:tgtEl>
                                        <p:attrNameLst>
                                          <p:attrName>ppt_w</p:attrName>
                                        </p:attrNameLst>
                                      </p:cBhvr>
                                      <p:tavLst>
                                        <p:tav tm="0">
                                          <p:val>
                                            <p:strVal val="#ppt_w+.3"/>
                                          </p:val>
                                        </p:tav>
                                        <p:tav tm="100000">
                                          <p:val>
                                            <p:strVal val="#ppt_w"/>
                                          </p:val>
                                        </p:tav>
                                      </p:tavLst>
                                    </p:anim>
                                    <p:anim calcmode="lin" valueType="num">
                                      <p:cBhvr>
                                        <p:cTn id="38" dur="1000" fill="hold"/>
                                        <p:tgtEl>
                                          <p:spTgt spid="4105"/>
                                        </p:tgtEl>
                                        <p:attrNameLst>
                                          <p:attrName>ppt_h</p:attrName>
                                        </p:attrNameLst>
                                      </p:cBhvr>
                                      <p:tavLst>
                                        <p:tav tm="0">
                                          <p:val>
                                            <p:strVal val="#ppt_h"/>
                                          </p:val>
                                        </p:tav>
                                        <p:tav tm="100000">
                                          <p:val>
                                            <p:strVal val="#ppt_h"/>
                                          </p:val>
                                        </p:tav>
                                      </p:tavLst>
                                    </p:anim>
                                    <p:animEffect transition="in" filter="fade">
                                      <p:cBhvr>
                                        <p:cTn id="39" dur="1000"/>
                                        <p:tgtEl>
                                          <p:spTgt spid="4105"/>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3"/>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par>
                                <p:cTn id="45" presetID="50" presetClass="entr" presetSubtype="0" decel="100000" fill="hold" nodeType="withEffect">
                                  <p:stCondLst>
                                    <p:cond delay="0"/>
                                  </p:stCondLst>
                                  <p:childTnLst>
                                    <p:set>
                                      <p:cBhvr>
                                        <p:cTn id="46" dur="1" fill="hold">
                                          <p:stCondLst>
                                            <p:cond delay="0"/>
                                          </p:stCondLst>
                                        </p:cTn>
                                        <p:tgtEl>
                                          <p:spTgt spid="5124"/>
                                        </p:tgtEl>
                                        <p:attrNameLst>
                                          <p:attrName>style.visibility</p:attrName>
                                        </p:attrNameLst>
                                      </p:cBhvr>
                                      <p:to>
                                        <p:strVal val="visible"/>
                                      </p:to>
                                    </p:set>
                                    <p:anim calcmode="lin" valueType="num">
                                      <p:cBhvr>
                                        <p:cTn id="47" dur="1000" fill="hold"/>
                                        <p:tgtEl>
                                          <p:spTgt spid="5124"/>
                                        </p:tgtEl>
                                        <p:attrNameLst>
                                          <p:attrName>ppt_w</p:attrName>
                                        </p:attrNameLst>
                                      </p:cBhvr>
                                      <p:tavLst>
                                        <p:tav tm="0">
                                          <p:val>
                                            <p:strVal val="#ppt_w+.3"/>
                                          </p:val>
                                        </p:tav>
                                        <p:tav tm="100000">
                                          <p:val>
                                            <p:strVal val="#ppt_w"/>
                                          </p:val>
                                        </p:tav>
                                      </p:tavLst>
                                    </p:anim>
                                    <p:anim calcmode="lin" valueType="num">
                                      <p:cBhvr>
                                        <p:cTn id="48" dur="1000" fill="hold"/>
                                        <p:tgtEl>
                                          <p:spTgt spid="5124"/>
                                        </p:tgtEl>
                                        <p:attrNameLst>
                                          <p:attrName>ppt_h</p:attrName>
                                        </p:attrNameLst>
                                      </p:cBhvr>
                                      <p:tavLst>
                                        <p:tav tm="0">
                                          <p:val>
                                            <p:strVal val="#ppt_h"/>
                                          </p:val>
                                        </p:tav>
                                        <p:tav tm="100000">
                                          <p:val>
                                            <p:strVal val="#ppt_h"/>
                                          </p:val>
                                        </p:tav>
                                      </p:tavLst>
                                    </p:anim>
                                    <p:animEffect transition="in" filter="fade">
                                      <p:cBhvr>
                                        <p:cTn id="49" dur="1000"/>
                                        <p:tgtEl>
                                          <p:spTgt spid="5124"/>
                                        </p:tgtEl>
                                      </p:cBhvr>
                                    </p:animEffect>
                                  </p:childTnLst>
                                </p:cTn>
                              </p:par>
                              <p:par>
                                <p:cTn id="50" presetID="50" presetClass="entr" presetSubtype="0" decel="100000" fill="hold" nodeType="withEffect">
                                  <p:stCondLst>
                                    <p:cond delay="0"/>
                                  </p:stCondLst>
                                  <p:childTnLst>
                                    <p:set>
                                      <p:cBhvr>
                                        <p:cTn id="51" dur="1" fill="hold">
                                          <p:stCondLst>
                                            <p:cond delay="0"/>
                                          </p:stCondLst>
                                        </p:cTn>
                                        <p:tgtEl>
                                          <p:spTgt spid="5127"/>
                                        </p:tgtEl>
                                        <p:attrNameLst>
                                          <p:attrName>style.visibility</p:attrName>
                                        </p:attrNameLst>
                                      </p:cBhvr>
                                      <p:to>
                                        <p:strVal val="visible"/>
                                      </p:to>
                                    </p:set>
                                    <p:anim calcmode="lin" valueType="num">
                                      <p:cBhvr>
                                        <p:cTn id="52" dur="1000" fill="hold"/>
                                        <p:tgtEl>
                                          <p:spTgt spid="5127"/>
                                        </p:tgtEl>
                                        <p:attrNameLst>
                                          <p:attrName>ppt_w</p:attrName>
                                        </p:attrNameLst>
                                      </p:cBhvr>
                                      <p:tavLst>
                                        <p:tav tm="0">
                                          <p:val>
                                            <p:strVal val="#ppt_w+.3"/>
                                          </p:val>
                                        </p:tav>
                                        <p:tav tm="100000">
                                          <p:val>
                                            <p:strVal val="#ppt_w"/>
                                          </p:val>
                                        </p:tav>
                                      </p:tavLst>
                                    </p:anim>
                                    <p:anim calcmode="lin" valueType="num">
                                      <p:cBhvr>
                                        <p:cTn id="53" dur="1000" fill="hold"/>
                                        <p:tgtEl>
                                          <p:spTgt spid="5127"/>
                                        </p:tgtEl>
                                        <p:attrNameLst>
                                          <p:attrName>ppt_h</p:attrName>
                                        </p:attrNameLst>
                                      </p:cBhvr>
                                      <p:tavLst>
                                        <p:tav tm="0">
                                          <p:val>
                                            <p:strVal val="#ppt_h"/>
                                          </p:val>
                                        </p:tav>
                                        <p:tav tm="100000">
                                          <p:val>
                                            <p:strVal val="#ppt_h"/>
                                          </p:val>
                                        </p:tav>
                                      </p:tavLst>
                                    </p:anim>
                                    <p:animEffect transition="in" filter="fade">
                                      <p:cBhvr>
                                        <p:cTn id="54" dur="1000"/>
                                        <p:tgtEl>
                                          <p:spTgt spid="5127"/>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fade">
                                      <p:cBhvr>
                                        <p:cTn id="58" dur="1000"/>
                                        <p:tgtEl>
                                          <p:spTgt spid="16">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6146"/>
                                        </p:tgtEl>
                                        <p:attrNameLst>
                                          <p:attrName>style.visibility</p:attrName>
                                        </p:attrNameLst>
                                      </p:cBhvr>
                                      <p:to>
                                        <p:strVal val="visible"/>
                                      </p:to>
                                    </p:set>
                                    <p:anim calcmode="lin" valueType="num">
                                      <p:cBhvr>
                                        <p:cTn id="63" dur="500" fill="hold"/>
                                        <p:tgtEl>
                                          <p:spTgt spid="6146"/>
                                        </p:tgtEl>
                                        <p:attrNameLst>
                                          <p:attrName>ppt_w</p:attrName>
                                        </p:attrNameLst>
                                      </p:cBhvr>
                                      <p:tavLst>
                                        <p:tav tm="0">
                                          <p:val>
                                            <p:strVal val="#ppt_w*0.70"/>
                                          </p:val>
                                        </p:tav>
                                        <p:tav tm="100000">
                                          <p:val>
                                            <p:strVal val="#ppt_w"/>
                                          </p:val>
                                        </p:tav>
                                      </p:tavLst>
                                    </p:anim>
                                    <p:anim calcmode="lin" valueType="num">
                                      <p:cBhvr>
                                        <p:cTn id="64" dur="500" fill="hold"/>
                                        <p:tgtEl>
                                          <p:spTgt spid="6146"/>
                                        </p:tgtEl>
                                        <p:attrNameLst>
                                          <p:attrName>ppt_h</p:attrName>
                                        </p:attrNameLst>
                                      </p:cBhvr>
                                      <p:tavLst>
                                        <p:tav tm="0">
                                          <p:val>
                                            <p:strVal val="#ppt_h"/>
                                          </p:val>
                                        </p:tav>
                                        <p:tav tm="100000">
                                          <p:val>
                                            <p:strVal val="#ppt_h"/>
                                          </p:val>
                                        </p:tav>
                                      </p:tavLst>
                                    </p:anim>
                                    <p:animEffect transition="in" filter="fade">
                                      <p:cBhvr>
                                        <p:cTn id="65" dur="500"/>
                                        <p:tgtEl>
                                          <p:spTgt spid="6146"/>
                                        </p:tgtEl>
                                      </p:cBhvr>
                                    </p:animEffect>
                                  </p:childTnLst>
                                </p:cTn>
                              </p:par>
                            </p:childTnLst>
                          </p:cTn>
                        </p:par>
                        <p:par>
                          <p:cTn id="66" fill="hold">
                            <p:stCondLst>
                              <p:cond delay="500"/>
                            </p:stCondLst>
                            <p:childTnLst>
                              <p:par>
                                <p:cTn id="67" presetID="1" presetClass="entr" presetSubtype="0" fill="hold" nodeType="afterEffect">
                                  <p:stCondLst>
                                    <p:cond delay="500"/>
                                  </p:stCondLst>
                                  <p:childTnLst>
                                    <p:set>
                                      <p:cBhvr>
                                        <p:cTn id="68" dur="1" fill="hold">
                                          <p:stCondLst>
                                            <p:cond delay="0"/>
                                          </p:stCondLst>
                                        </p:cTn>
                                        <p:tgtEl>
                                          <p:spTgt spid="6151"/>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410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124"/>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410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512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4105"/>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409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4104"/>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14546" y="1714494"/>
            <a:ext cx="6877050" cy="3162300"/>
          </a:xfrm>
          <a:prstGeom prst="rect">
            <a:avLst/>
          </a:prstGeom>
          <a:noFill/>
          <a:ln w="9525">
            <a:noFill/>
            <a:miter lim="800000"/>
            <a:headEnd/>
            <a:tailEnd/>
          </a:ln>
          <a:effectLst/>
        </p:spPr>
      </p:pic>
      <p:pic>
        <p:nvPicPr>
          <p:cNvPr id="10" name="Picture 2"/>
          <p:cNvPicPr>
            <a:picLocks noChangeAspect="1" noChangeArrowheads="1"/>
          </p:cNvPicPr>
          <p:nvPr/>
        </p:nvPicPr>
        <p:blipFill>
          <a:blip r:embed="rId6"/>
          <a:srcRect/>
          <a:stretch>
            <a:fillRect/>
          </a:stretch>
        </p:blipFill>
        <p:spPr bwMode="auto">
          <a:xfrm>
            <a:off x="3352811" y="2919418"/>
            <a:ext cx="2790825" cy="438150"/>
          </a:xfrm>
          <a:prstGeom prst="rect">
            <a:avLst/>
          </a:prstGeom>
          <a:noFill/>
          <a:ln w="9525">
            <a:noFill/>
            <a:miter lim="800000"/>
            <a:headEnd/>
            <a:tailEnd/>
          </a:ln>
          <a:effectLst/>
        </p:spPr>
      </p:pic>
      <p:pic>
        <p:nvPicPr>
          <p:cNvPr id="12" name="Picture 4"/>
          <p:cNvPicPr>
            <a:picLocks noChangeAspect="1" noChangeArrowheads="1"/>
          </p:cNvPicPr>
          <p:nvPr/>
        </p:nvPicPr>
        <p:blipFill>
          <a:blip r:embed="rId7"/>
          <a:srcRect/>
          <a:stretch>
            <a:fillRect/>
          </a:stretch>
        </p:blipFill>
        <p:spPr bwMode="auto">
          <a:xfrm>
            <a:off x="3357554" y="3133732"/>
            <a:ext cx="2771775" cy="104775"/>
          </a:xfrm>
          <a:prstGeom prst="rect">
            <a:avLst/>
          </a:prstGeom>
          <a:noFill/>
          <a:ln w="9525">
            <a:noFill/>
            <a:miter lim="800000"/>
            <a:headEnd/>
            <a:tailEnd/>
          </a:ln>
          <a:effectLst/>
        </p:spPr>
      </p:pic>
      <p:pic>
        <p:nvPicPr>
          <p:cNvPr id="14" name="Picture 6"/>
          <p:cNvPicPr>
            <a:picLocks noChangeAspect="1" noChangeArrowheads="1"/>
          </p:cNvPicPr>
          <p:nvPr/>
        </p:nvPicPr>
        <p:blipFill>
          <a:blip r:embed="rId8"/>
          <a:srcRect/>
          <a:stretch>
            <a:fillRect/>
          </a:stretch>
        </p:blipFill>
        <p:spPr bwMode="auto">
          <a:xfrm>
            <a:off x="3357554" y="3233746"/>
            <a:ext cx="2771775" cy="114300"/>
          </a:xfrm>
          <a:prstGeom prst="rect">
            <a:avLst/>
          </a:prstGeom>
          <a:noFill/>
          <a:ln w="9525">
            <a:noFill/>
            <a:miter lim="800000"/>
            <a:headEnd/>
            <a:tailEnd/>
          </a:ln>
          <a:effectLst/>
        </p:spPr>
      </p:pic>
      <p:pic>
        <p:nvPicPr>
          <p:cNvPr id="15" name="Picture 8"/>
          <p:cNvPicPr>
            <a:picLocks noChangeAspect="1" noChangeArrowheads="1"/>
          </p:cNvPicPr>
          <p:nvPr/>
        </p:nvPicPr>
        <p:blipFill>
          <a:blip r:embed="rId9"/>
          <a:srcRect/>
          <a:stretch>
            <a:fillRect/>
          </a:stretch>
        </p:blipFill>
        <p:spPr bwMode="auto">
          <a:xfrm>
            <a:off x="3357554" y="2919418"/>
            <a:ext cx="2762250" cy="104775"/>
          </a:xfrm>
          <a:prstGeom prst="rect">
            <a:avLst/>
          </a:prstGeom>
          <a:noFill/>
          <a:ln w="9525">
            <a:noFill/>
            <a:miter lim="800000"/>
            <a:headEnd/>
            <a:tailEnd/>
          </a:ln>
          <a:effectLst/>
        </p:spPr>
      </p:pic>
      <p:pic>
        <p:nvPicPr>
          <p:cNvPr id="16" name="Picture 10"/>
          <p:cNvPicPr>
            <a:picLocks noChangeAspect="1" noChangeArrowheads="1"/>
          </p:cNvPicPr>
          <p:nvPr/>
        </p:nvPicPr>
        <p:blipFill>
          <a:blip r:embed="rId10"/>
          <a:srcRect/>
          <a:stretch>
            <a:fillRect/>
          </a:stretch>
        </p:blipFill>
        <p:spPr bwMode="auto">
          <a:xfrm>
            <a:off x="3357554" y="3038482"/>
            <a:ext cx="2771775" cy="95250"/>
          </a:xfrm>
          <a:prstGeom prst="rect">
            <a:avLst/>
          </a:prstGeom>
          <a:noFill/>
          <a:ln w="9525">
            <a:noFill/>
            <a:miter lim="800000"/>
            <a:headEnd/>
            <a:tailEnd/>
          </a:ln>
          <a:effectLst/>
        </p:spPr>
      </p:pic>
      <p:sp>
        <p:nvSpPr>
          <p:cNvPr id="17" name="16 Dikdörtgen"/>
          <p:cNvSpPr/>
          <p:nvPr/>
        </p:nvSpPr>
        <p:spPr>
          <a:xfrm>
            <a:off x="1000100" y="0"/>
            <a:ext cx="8143900" cy="646331"/>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Rehberlik Hizmet Türü: </a:t>
            </a:r>
            <a:r>
              <a:rPr lang="tr-TR" sz="1200" dirty="0" smtClean="0">
                <a:latin typeface="Arial Unicode MS" pitchFamily="34" charset="-128"/>
                <a:ea typeface="Arial Unicode MS" pitchFamily="34" charset="-128"/>
                <a:cs typeface="Arial Unicode MS" pitchFamily="34" charset="-128"/>
              </a:rPr>
              <a:t>Küçük grup görüşmeleri için önleyici ve gelişimsel hizmetler ile iyileştirici hizmetler seçilerek veri girişi yapılır. Rehberlik Hizmetleri Sunum Sistemi Bireysel Çalışmalar altında yer alan başlıklar ve konular yer almaktadır. </a:t>
            </a:r>
          </a:p>
        </p:txBody>
      </p:sp>
      <p:pic>
        <p:nvPicPr>
          <p:cNvPr id="11" name="10 Resim" descr="BÖLÜM-4.jpg"/>
          <p:cNvPicPr>
            <a:picLocks noChangeAspect="1"/>
          </p:cNvPicPr>
          <p:nvPr/>
        </p:nvPicPr>
        <p:blipFill>
          <a:blip r:embed="rId11"/>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1000"/>
                                        <p:tgtEl>
                                          <p:spTgt spid="17">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lide(fromTop)">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0"/>
                            </p:stCondLst>
                            <p:childTnLst>
                              <p:par>
                                <p:cTn id="43" presetID="1" presetClass="exit" presetSubtype="0" fill="hold" nodeType="after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par>
                          <p:cTn id="49" fill="hold">
                            <p:stCondLst>
                              <p:cond delay="0"/>
                            </p:stCondLst>
                            <p:childTnLst>
                              <p:par>
                                <p:cTn id="50" presetID="1" presetClass="exit" presetSubtype="0" fill="hold" nodeType="after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929586" cy="338554"/>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1.4. e-REHBERLİK  MODÜLÜNE  NASIL  GİRİLİR?</a:t>
            </a:r>
            <a:endParaRPr lang="tr-TR" sz="1600" b="1" dirty="0">
              <a:solidFill>
                <a:schemeClr val="bg1"/>
              </a:solidFill>
              <a:latin typeface="Arial Narrow" pitchFamily="34" charset="0"/>
              <a:ea typeface="Arial Unicode MS" pitchFamily="34" charset="-128"/>
              <a:cs typeface="Arial Unicode MS" pitchFamily="34" charset="-128"/>
            </a:endParaRPr>
          </a:p>
        </p:txBody>
      </p:sp>
      <p:pic>
        <p:nvPicPr>
          <p:cNvPr id="6" name="5 Resim" descr="e-ReHBeRLiK.jpg"/>
          <p:cNvPicPr>
            <a:picLocks noChangeAspect="1"/>
          </p:cNvPicPr>
          <p:nvPr/>
        </p:nvPicPr>
        <p:blipFill>
          <a:blip r:embed="rId3"/>
          <a:stretch>
            <a:fillRect/>
          </a:stretch>
        </p:blipFill>
        <p:spPr>
          <a:xfrm>
            <a:off x="0" y="676075"/>
            <a:ext cx="9144000" cy="4467443"/>
          </a:xfrm>
          <a:prstGeom prst="rect">
            <a:avLst/>
          </a:prstGeom>
        </p:spPr>
      </p:pic>
      <p:pic>
        <p:nvPicPr>
          <p:cNvPr id="10" name="9 Resim" descr="111.jpg"/>
          <p:cNvPicPr>
            <a:picLocks noChangeAspect="1"/>
          </p:cNvPicPr>
          <p:nvPr/>
        </p:nvPicPr>
        <p:blipFill>
          <a:blip r:embed="rId4"/>
          <a:stretch>
            <a:fillRect/>
          </a:stretch>
        </p:blipFill>
        <p:spPr>
          <a:xfrm>
            <a:off x="2186019" y="714362"/>
            <a:ext cx="6886575" cy="4391025"/>
          </a:xfrm>
          <a:prstGeom prst="rect">
            <a:avLst/>
          </a:prstGeom>
        </p:spPr>
      </p:pic>
      <p:pic>
        <p:nvPicPr>
          <p:cNvPr id="5" name="4 Resim" descr="BÖLÜM-1.jpg"/>
          <p:cNvPicPr>
            <a:picLocks noChangeAspect="1"/>
          </p:cNvPicPr>
          <p:nvPr/>
        </p:nvPicPr>
        <p:blipFill>
          <a:blip r:embed="rId5"/>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3"/>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14546" y="1714494"/>
            <a:ext cx="6877050" cy="31623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3309939" y="3643320"/>
            <a:ext cx="1476375" cy="2095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a:srcRect/>
          <a:stretch>
            <a:fillRect/>
          </a:stretch>
        </p:blipFill>
        <p:spPr bwMode="auto">
          <a:xfrm>
            <a:off x="3286116" y="3638559"/>
            <a:ext cx="1495425" cy="219075"/>
          </a:xfrm>
          <a:prstGeom prst="rect">
            <a:avLst/>
          </a:prstGeom>
          <a:noFill/>
          <a:ln w="9525">
            <a:noFill/>
            <a:miter lim="800000"/>
            <a:headEnd/>
            <a:tailEnd/>
          </a:ln>
          <a:effectLst/>
        </p:spPr>
      </p:pic>
      <p:sp>
        <p:nvSpPr>
          <p:cNvPr id="9" name="8 Dikdörtgen"/>
          <p:cNvSpPr/>
          <p:nvPr/>
        </p:nvSpPr>
        <p:spPr>
          <a:xfrm>
            <a:off x="1000100" y="214296"/>
            <a:ext cx="8143900" cy="276999"/>
          </a:xfrm>
          <a:prstGeom prst="rect">
            <a:avLst/>
          </a:prstGeom>
        </p:spPr>
        <p:txBody>
          <a:bodyPr wrap="square">
            <a:spAutoFit/>
          </a:bodyPr>
          <a:lstStyle/>
          <a:p>
            <a:pP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Görüşme Tarihi: </a:t>
            </a:r>
            <a:r>
              <a:rPr lang="tr-TR" sz="1200" dirty="0" smtClean="0">
                <a:latin typeface="Arial Unicode MS" pitchFamily="34" charset="-128"/>
                <a:ea typeface="Arial Unicode MS" pitchFamily="34" charset="-128"/>
                <a:cs typeface="Arial Unicode MS" pitchFamily="34" charset="-128"/>
              </a:rPr>
              <a:t>İçinde bulunulan günü gösterir. </a:t>
            </a:r>
          </a:p>
        </p:txBody>
      </p:sp>
      <p:pic>
        <p:nvPicPr>
          <p:cNvPr id="10" name="9 Resim" descr="BÖLÜM-4.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66982" y="1643056"/>
            <a:ext cx="6734174" cy="3162300"/>
          </a:xfrm>
          <a:prstGeom prst="rect">
            <a:avLst/>
          </a:prstGeom>
          <a:noFill/>
          <a:ln w="9525">
            <a:noFill/>
            <a:miter lim="800000"/>
            <a:headEnd/>
            <a:tailEnd/>
          </a:ln>
          <a:effectLst/>
        </p:spPr>
      </p:pic>
      <p:pic>
        <p:nvPicPr>
          <p:cNvPr id="6" name="Picture 5"/>
          <p:cNvPicPr>
            <a:picLocks noChangeAspect="1" noChangeArrowheads="1"/>
          </p:cNvPicPr>
          <p:nvPr/>
        </p:nvPicPr>
        <p:blipFill>
          <a:blip r:embed="rId6"/>
          <a:srcRect/>
          <a:stretch>
            <a:fillRect/>
          </a:stretch>
        </p:blipFill>
        <p:spPr bwMode="auto">
          <a:xfrm>
            <a:off x="3428992" y="3814772"/>
            <a:ext cx="266700" cy="114300"/>
          </a:xfrm>
          <a:prstGeom prst="rect">
            <a:avLst/>
          </a:prstGeom>
          <a:noFill/>
          <a:ln w="9525">
            <a:noFill/>
            <a:miter lim="800000"/>
            <a:headEnd/>
            <a:tailEnd/>
          </a:ln>
          <a:effectLst/>
        </p:spPr>
      </p:pic>
      <p:pic>
        <p:nvPicPr>
          <p:cNvPr id="7" name="Picture 6"/>
          <p:cNvPicPr>
            <a:picLocks noChangeAspect="1" noChangeArrowheads="1"/>
          </p:cNvPicPr>
          <p:nvPr/>
        </p:nvPicPr>
        <p:blipFill>
          <a:blip r:embed="rId7"/>
          <a:srcRect/>
          <a:stretch>
            <a:fillRect/>
          </a:stretch>
        </p:blipFill>
        <p:spPr bwMode="auto">
          <a:xfrm>
            <a:off x="2928926" y="4029094"/>
            <a:ext cx="1257300" cy="1257300"/>
          </a:xfrm>
          <a:prstGeom prst="rect">
            <a:avLst/>
          </a:prstGeom>
          <a:noFill/>
          <a:ln w="9525">
            <a:noFill/>
            <a:miter lim="800000"/>
            <a:headEnd/>
            <a:tailEnd/>
          </a:ln>
          <a:effectLst/>
        </p:spPr>
      </p:pic>
      <p:pic>
        <p:nvPicPr>
          <p:cNvPr id="9" name="Picture 2"/>
          <p:cNvPicPr>
            <a:picLocks noChangeAspect="1" noChangeArrowheads="1"/>
          </p:cNvPicPr>
          <p:nvPr/>
        </p:nvPicPr>
        <p:blipFill>
          <a:blip r:embed="rId8"/>
          <a:srcRect/>
          <a:stretch>
            <a:fillRect/>
          </a:stretch>
        </p:blipFill>
        <p:spPr bwMode="auto">
          <a:xfrm>
            <a:off x="2928926" y="4071948"/>
            <a:ext cx="1257300" cy="1266825"/>
          </a:xfrm>
          <a:prstGeom prst="rect">
            <a:avLst/>
          </a:prstGeom>
          <a:noFill/>
          <a:ln w="9525">
            <a:noFill/>
            <a:miter lim="800000"/>
            <a:headEnd/>
            <a:tailEnd/>
          </a:ln>
          <a:effectLst/>
        </p:spPr>
      </p:pic>
      <p:pic>
        <p:nvPicPr>
          <p:cNvPr id="10" name="Picture 7"/>
          <p:cNvPicPr>
            <a:picLocks noChangeAspect="1" noChangeArrowheads="1"/>
          </p:cNvPicPr>
          <p:nvPr/>
        </p:nvPicPr>
        <p:blipFill>
          <a:blip r:embed="rId9"/>
          <a:srcRect/>
          <a:stretch>
            <a:fillRect/>
          </a:stretch>
        </p:blipFill>
        <p:spPr bwMode="auto">
          <a:xfrm>
            <a:off x="2971797" y="4143386"/>
            <a:ext cx="1171575" cy="1162050"/>
          </a:xfrm>
          <a:prstGeom prst="rect">
            <a:avLst/>
          </a:prstGeom>
          <a:noFill/>
          <a:ln w="9525">
            <a:noFill/>
            <a:miter lim="800000"/>
            <a:headEnd/>
            <a:tailEnd/>
          </a:ln>
          <a:effectLst/>
        </p:spPr>
      </p:pic>
      <p:pic>
        <p:nvPicPr>
          <p:cNvPr id="12" name="Picture 8"/>
          <p:cNvPicPr>
            <a:picLocks noChangeAspect="1" noChangeArrowheads="1"/>
          </p:cNvPicPr>
          <p:nvPr/>
        </p:nvPicPr>
        <p:blipFill>
          <a:blip r:embed="rId10"/>
          <a:srcRect/>
          <a:stretch>
            <a:fillRect/>
          </a:stretch>
        </p:blipFill>
        <p:spPr bwMode="auto">
          <a:xfrm>
            <a:off x="2981322" y="4143386"/>
            <a:ext cx="1162050" cy="1171575"/>
          </a:xfrm>
          <a:prstGeom prst="rect">
            <a:avLst/>
          </a:prstGeom>
          <a:noFill/>
          <a:ln w="9525">
            <a:noFill/>
            <a:miter lim="800000"/>
            <a:headEnd/>
            <a:tailEnd/>
          </a:ln>
          <a:effectLst/>
        </p:spPr>
      </p:pic>
      <p:pic>
        <p:nvPicPr>
          <p:cNvPr id="14" name="Picture 9"/>
          <p:cNvPicPr>
            <a:picLocks noChangeAspect="1" noChangeArrowheads="1"/>
          </p:cNvPicPr>
          <p:nvPr/>
        </p:nvPicPr>
        <p:blipFill>
          <a:blip r:embed="rId11"/>
          <a:srcRect/>
          <a:stretch>
            <a:fillRect/>
          </a:stretch>
        </p:blipFill>
        <p:spPr bwMode="auto">
          <a:xfrm>
            <a:off x="3428992" y="4038611"/>
            <a:ext cx="266700" cy="104775"/>
          </a:xfrm>
          <a:prstGeom prst="rect">
            <a:avLst/>
          </a:prstGeom>
          <a:noFill/>
          <a:ln w="9525">
            <a:noFill/>
            <a:miter lim="800000"/>
            <a:headEnd/>
            <a:tailEnd/>
          </a:ln>
          <a:effectLst/>
        </p:spPr>
      </p:pic>
      <p:sp>
        <p:nvSpPr>
          <p:cNvPr id="15" name="14 Dikdörtgen"/>
          <p:cNvSpPr/>
          <p:nvPr/>
        </p:nvSpPr>
        <p:spPr>
          <a:xfrm>
            <a:off x="1000100" y="214296"/>
            <a:ext cx="8143900" cy="276999"/>
          </a:xfrm>
          <a:prstGeom prst="rect">
            <a:avLst/>
          </a:prstGeom>
        </p:spPr>
        <p:txBody>
          <a:bodyPr wrap="square">
            <a:spAutoFit/>
          </a:bodyPr>
          <a:lstStyle/>
          <a:p>
            <a:pP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Görüşme Saati: </a:t>
            </a:r>
            <a:r>
              <a:rPr lang="tr-TR" sz="1200" dirty="0" smtClean="0">
                <a:latin typeface="Arial Unicode MS" pitchFamily="34" charset="-128"/>
                <a:ea typeface="Arial Unicode MS" pitchFamily="34" charset="-128"/>
                <a:cs typeface="Arial Unicode MS" pitchFamily="34" charset="-128"/>
              </a:rPr>
              <a:t>Çalışmanın başladığı / bittiği saat seçilir.</a:t>
            </a:r>
          </a:p>
        </p:txBody>
      </p:sp>
      <p:pic>
        <p:nvPicPr>
          <p:cNvPr id="16" name="15 Resim" descr="BÖLÜM-4.jpg"/>
          <p:cNvPicPr>
            <a:picLocks noChangeAspect="1"/>
          </p:cNvPicPr>
          <p:nvPr/>
        </p:nvPicPr>
        <p:blipFill>
          <a:blip r:embed="rId1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1000"/>
                                        <p:tgtEl>
                                          <p:spTgt spid="15">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0"/>
                            </p:stCondLst>
                            <p:childTnLst>
                              <p:par>
                                <p:cTn id="35" presetID="1" presetClass="exit" presetSubtype="0" fill="hold" nodeType="after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par>
                          <p:cTn id="51" fill="hold">
                            <p:stCondLst>
                              <p:cond delay="0"/>
                            </p:stCondLst>
                            <p:childTnLst>
                              <p:par>
                                <p:cTn id="52" presetID="1" presetClass="exit" presetSubtype="0" fill="hold" nodeType="after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14546" y="1643056"/>
            <a:ext cx="6877050" cy="3162300"/>
          </a:xfrm>
          <a:prstGeom prst="rect">
            <a:avLst/>
          </a:prstGeom>
          <a:noFill/>
          <a:ln w="9525">
            <a:noFill/>
            <a:miter lim="800000"/>
            <a:headEnd/>
            <a:tailEnd/>
          </a:ln>
          <a:effectLst/>
        </p:spPr>
      </p:pic>
      <p:pic>
        <p:nvPicPr>
          <p:cNvPr id="9" name="Picture 2"/>
          <p:cNvPicPr>
            <a:picLocks noChangeAspect="1" noChangeArrowheads="1"/>
          </p:cNvPicPr>
          <p:nvPr/>
        </p:nvPicPr>
        <p:blipFill>
          <a:blip r:embed="rId6"/>
          <a:srcRect/>
          <a:stretch>
            <a:fillRect/>
          </a:stretch>
        </p:blipFill>
        <p:spPr bwMode="auto">
          <a:xfrm>
            <a:off x="3319460" y="4424380"/>
            <a:ext cx="895350" cy="647700"/>
          </a:xfrm>
          <a:prstGeom prst="rect">
            <a:avLst/>
          </a:prstGeom>
          <a:noFill/>
          <a:ln w="9525">
            <a:noFill/>
            <a:miter lim="800000"/>
            <a:headEnd/>
            <a:tailEnd/>
          </a:ln>
          <a:effectLst/>
        </p:spPr>
      </p:pic>
      <p:pic>
        <p:nvPicPr>
          <p:cNvPr id="10" name="Picture 4"/>
          <p:cNvPicPr>
            <a:picLocks noChangeAspect="1" noChangeArrowheads="1"/>
          </p:cNvPicPr>
          <p:nvPr/>
        </p:nvPicPr>
        <p:blipFill>
          <a:blip r:embed="rId7"/>
          <a:srcRect/>
          <a:stretch>
            <a:fillRect/>
          </a:stretch>
        </p:blipFill>
        <p:spPr bwMode="auto">
          <a:xfrm>
            <a:off x="3338510" y="4538677"/>
            <a:ext cx="876300" cy="104775"/>
          </a:xfrm>
          <a:prstGeom prst="rect">
            <a:avLst/>
          </a:prstGeom>
          <a:noFill/>
          <a:ln w="9525">
            <a:noFill/>
            <a:miter lim="800000"/>
            <a:headEnd/>
            <a:tailEnd/>
          </a:ln>
          <a:effectLst/>
        </p:spPr>
      </p:pic>
      <p:pic>
        <p:nvPicPr>
          <p:cNvPr id="12" name="Picture 6"/>
          <p:cNvPicPr>
            <a:picLocks noChangeAspect="1" noChangeArrowheads="1"/>
          </p:cNvPicPr>
          <p:nvPr/>
        </p:nvPicPr>
        <p:blipFill>
          <a:blip r:embed="rId8"/>
          <a:srcRect/>
          <a:stretch>
            <a:fillRect/>
          </a:stretch>
        </p:blipFill>
        <p:spPr bwMode="auto">
          <a:xfrm>
            <a:off x="3376609" y="4262450"/>
            <a:ext cx="695325" cy="95250"/>
          </a:xfrm>
          <a:prstGeom prst="rect">
            <a:avLst/>
          </a:prstGeom>
          <a:noFill/>
          <a:ln w="9525">
            <a:noFill/>
            <a:miter lim="800000"/>
            <a:headEnd/>
            <a:tailEnd/>
          </a:ln>
          <a:effectLst/>
        </p:spPr>
      </p:pic>
      <p:sp>
        <p:nvSpPr>
          <p:cNvPr id="14" name="13 Dikdörtgen"/>
          <p:cNvSpPr/>
          <p:nvPr/>
        </p:nvSpPr>
        <p:spPr>
          <a:xfrm>
            <a:off x="1000100" y="214296"/>
            <a:ext cx="8143900" cy="276999"/>
          </a:xfrm>
          <a:prstGeom prst="rect">
            <a:avLst/>
          </a:prstGeom>
        </p:spPr>
        <p:txBody>
          <a:bodyPr wrap="square">
            <a:spAutoFit/>
          </a:bodyPr>
          <a:lstStyle/>
          <a:p>
            <a:pP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Çalışmanın Yapıldığı Yer: </a:t>
            </a:r>
            <a:r>
              <a:rPr lang="tr-TR" sz="1200" dirty="0" smtClean="0">
                <a:latin typeface="Arial Unicode MS" pitchFamily="34" charset="-128"/>
                <a:ea typeface="Arial Unicode MS" pitchFamily="34" charset="-128"/>
                <a:cs typeface="Arial Unicode MS" pitchFamily="34" charset="-128"/>
              </a:rPr>
              <a:t>Çalışmanın yapıldığı yer seçilir.</a:t>
            </a:r>
          </a:p>
        </p:txBody>
      </p:sp>
      <p:pic>
        <p:nvPicPr>
          <p:cNvPr id="11" name="10 Resim" descr="BÖLÜM-4.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1000"/>
                                        <p:tgtEl>
                                          <p:spTgt spid="14">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lide(fromTop)">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lide(fromBottom)">
                                      <p:cBhvr>
                                        <p:cTn id="35" dur="500"/>
                                        <p:tgtEl>
                                          <p:spTgt spid="12"/>
                                        </p:tgtEl>
                                      </p:cBhvr>
                                    </p:animEffect>
                                  </p:childTnLst>
                                </p:cTn>
                              </p:par>
                            </p:childTnLst>
                          </p:cTn>
                        </p:par>
                        <p:par>
                          <p:cTn id="36" fill="hold">
                            <p:stCondLst>
                              <p:cond delay="500"/>
                            </p:stCondLst>
                            <p:childTnLst>
                              <p:par>
                                <p:cTn id="37" presetID="1" presetClass="exit" presetSubtype="0" fill="hold" nodeType="after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14546" y="1714494"/>
            <a:ext cx="6877050" cy="3162300"/>
          </a:xfrm>
          <a:prstGeom prst="rect">
            <a:avLst/>
          </a:prstGeom>
          <a:noFill/>
          <a:ln w="9525">
            <a:noFill/>
            <a:miter lim="800000"/>
            <a:headEnd/>
            <a:tailEnd/>
          </a:ln>
          <a:effectLst/>
        </p:spPr>
      </p:pic>
      <p:sp>
        <p:nvSpPr>
          <p:cNvPr id="6" name="5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Disiplin/Öğrenci Davranışı Değerlendirme Kurulu Görüşmeleri: </a:t>
            </a:r>
            <a:r>
              <a:rPr lang="tr-TR" sz="1200" dirty="0" smtClean="0">
                <a:latin typeface="Arial Unicode MS" pitchFamily="34" charset="-128"/>
                <a:ea typeface="Arial Unicode MS" pitchFamily="34" charset="-128"/>
                <a:cs typeface="Arial Unicode MS" pitchFamily="34" charset="-128"/>
              </a:rPr>
              <a:t>Yapılan çalışma kurula yansımış durumlar ile ilgiliyse bu bölüm seçilir. Bu bölümde iki tür seçim yapılabilir. </a:t>
            </a:r>
          </a:p>
        </p:txBody>
      </p:sp>
      <p:pic>
        <p:nvPicPr>
          <p:cNvPr id="7" name="6 Resim" descr="BÖLÜM-4.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1000"/>
                                        <p:tgtEl>
                                          <p:spTgt spid="6">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14546" y="1714494"/>
            <a:ext cx="6877050" cy="3162300"/>
          </a:xfrm>
          <a:prstGeom prst="rect">
            <a:avLst/>
          </a:prstGeom>
          <a:noFill/>
          <a:ln w="9525">
            <a:noFill/>
            <a:miter lim="800000"/>
            <a:headEnd/>
            <a:tailEnd/>
          </a:ln>
          <a:effectLst/>
        </p:spPr>
      </p:pic>
      <p:pic>
        <p:nvPicPr>
          <p:cNvPr id="2" name="Picture 3"/>
          <p:cNvPicPr>
            <a:picLocks noChangeAspect="1" noChangeArrowheads="1"/>
          </p:cNvPicPr>
          <p:nvPr/>
        </p:nvPicPr>
        <p:blipFill>
          <a:blip r:embed="rId6"/>
          <a:srcRect/>
          <a:stretch>
            <a:fillRect/>
          </a:stretch>
        </p:blipFill>
        <p:spPr bwMode="auto">
          <a:xfrm>
            <a:off x="7000892" y="2524133"/>
            <a:ext cx="1762125" cy="1190625"/>
          </a:xfrm>
          <a:prstGeom prst="rect">
            <a:avLst/>
          </a:prstGeom>
          <a:noFill/>
          <a:ln w="9525">
            <a:noFill/>
            <a:miter lim="800000"/>
            <a:headEnd/>
            <a:tailEnd/>
          </a:ln>
          <a:effectLst/>
        </p:spPr>
      </p:pic>
      <p:sp>
        <p:nvSpPr>
          <p:cNvPr id="7" name="6 Dikdörtgen"/>
          <p:cNvSpPr/>
          <p:nvPr/>
        </p:nvSpPr>
        <p:spPr>
          <a:xfrm>
            <a:off x="1000100" y="214296"/>
            <a:ext cx="8143900" cy="276999"/>
          </a:xfrm>
          <a:prstGeom prst="rect">
            <a:avLst/>
          </a:prstGeom>
        </p:spPr>
        <p:txBody>
          <a:bodyPr wrap="square">
            <a:spAutoFit/>
          </a:bodyPr>
          <a:lstStyle/>
          <a:p>
            <a:pPr algn="just">
              <a:spcBef>
                <a:spcPct val="0"/>
              </a:spcBef>
              <a:buClr>
                <a:srgbClr val="FFFFFF"/>
              </a:buClr>
              <a:buNone/>
            </a:pPr>
            <a:r>
              <a:rPr lang="tr-TR" sz="1200" b="1" u="sng" dirty="0" smtClean="0">
                <a:latin typeface="Arial Unicode MS" pitchFamily="34" charset="-128"/>
                <a:ea typeface="Arial Unicode MS" pitchFamily="34" charset="-128"/>
                <a:cs typeface="Arial Unicode MS" pitchFamily="34" charset="-128"/>
              </a:rPr>
              <a:t>Kurula Sevk Edilen Öğrenci: </a:t>
            </a:r>
            <a:r>
              <a:rPr lang="tr-TR" sz="1200" dirty="0" smtClean="0">
                <a:latin typeface="Arial Unicode MS" pitchFamily="34" charset="-128"/>
                <a:ea typeface="Arial Unicode MS" pitchFamily="34" charset="-128"/>
                <a:cs typeface="Arial Unicode MS" pitchFamily="34" charset="-128"/>
              </a:rPr>
              <a:t>Kurula sevk edilen öğrenci ile çalışma yapıldığında seçilir. </a:t>
            </a:r>
          </a:p>
        </p:txBody>
      </p:sp>
      <p:pic>
        <p:nvPicPr>
          <p:cNvPr id="9" name="8 Resim" descr="BÖLÜM-4.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14546" y="1714494"/>
            <a:ext cx="6877050" cy="31623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6"/>
          <a:srcRect/>
          <a:stretch>
            <a:fillRect/>
          </a:stretch>
        </p:blipFill>
        <p:spPr bwMode="auto">
          <a:xfrm>
            <a:off x="7000892" y="2571750"/>
            <a:ext cx="1762125" cy="1057275"/>
          </a:xfrm>
          <a:prstGeom prst="rect">
            <a:avLst/>
          </a:prstGeom>
          <a:noFill/>
          <a:ln w="9525">
            <a:noFill/>
            <a:miter lim="800000"/>
            <a:headEnd/>
            <a:tailEnd/>
          </a:ln>
          <a:effectLst/>
        </p:spPr>
      </p:pic>
      <p:sp>
        <p:nvSpPr>
          <p:cNvPr id="7" name="6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u="sng" dirty="0" smtClean="0">
                <a:latin typeface="Arial Unicode MS" pitchFamily="34" charset="-128"/>
                <a:ea typeface="Arial Unicode MS" pitchFamily="34" charset="-128"/>
                <a:cs typeface="Arial Unicode MS" pitchFamily="34" charset="-128"/>
              </a:rPr>
              <a:t>Olayla İlgili Görüşü Alınan Öğrenci/Şahit: </a:t>
            </a:r>
            <a:r>
              <a:rPr lang="tr-TR" sz="1200" dirty="0" smtClean="0">
                <a:latin typeface="Arial Unicode MS" pitchFamily="34" charset="-128"/>
                <a:ea typeface="Arial Unicode MS" pitchFamily="34" charset="-128"/>
                <a:cs typeface="Arial Unicode MS" pitchFamily="34" charset="-128"/>
              </a:rPr>
              <a:t>Sisteme giriş yapılan öğrenci, kurula sevk edilen öğrencinin durumu ve kurula sevk edilmesine neden olan olaylar ile ilgili görüşülen öğrenci ise seçilir.  </a:t>
            </a:r>
          </a:p>
        </p:txBody>
      </p:sp>
      <p:pic>
        <p:nvPicPr>
          <p:cNvPr id="9" name="8 Resim" descr="BÖLÜM-4.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14546" y="1714494"/>
            <a:ext cx="6877050" cy="3162300"/>
          </a:xfrm>
          <a:prstGeom prst="rect">
            <a:avLst/>
          </a:prstGeom>
          <a:noFill/>
          <a:ln w="9525">
            <a:noFill/>
            <a:miter lim="800000"/>
            <a:headEnd/>
            <a:tailEnd/>
          </a:ln>
          <a:effectLst/>
        </p:spPr>
      </p:pic>
      <p:pic>
        <p:nvPicPr>
          <p:cNvPr id="5122" name="Picture 2"/>
          <p:cNvPicPr>
            <a:picLocks noChangeAspect="1" noChangeArrowheads="1"/>
          </p:cNvPicPr>
          <p:nvPr/>
        </p:nvPicPr>
        <p:blipFill>
          <a:blip r:embed="rId6"/>
          <a:srcRect/>
          <a:stretch>
            <a:fillRect/>
          </a:stretch>
        </p:blipFill>
        <p:spPr bwMode="auto">
          <a:xfrm>
            <a:off x="7043767" y="2571750"/>
            <a:ext cx="1743075" cy="1076325"/>
          </a:xfrm>
          <a:prstGeom prst="rect">
            <a:avLst/>
          </a:prstGeom>
          <a:noFill/>
          <a:ln w="9525">
            <a:noFill/>
            <a:miter lim="800000"/>
            <a:headEnd/>
            <a:tailEnd/>
          </a:ln>
          <a:effectLst/>
        </p:spPr>
      </p:pic>
      <p:sp>
        <p:nvSpPr>
          <p:cNvPr id="7" name="6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Akran Görüşmesi: </a:t>
            </a:r>
            <a:r>
              <a:rPr lang="tr-TR" sz="1200" dirty="0" smtClean="0">
                <a:latin typeface="Arial Unicode MS" pitchFamily="34" charset="-128"/>
                <a:ea typeface="Arial Unicode MS" pitchFamily="34" charset="-128"/>
                <a:cs typeface="Arial Unicode MS" pitchFamily="34" charset="-128"/>
              </a:rPr>
              <a:t>Sisteme giriş yapılan öğrenci, başka bir öğrenci hakkında bilgi edinmek için görüşülen öğrenci ise seçilir. Disiplin/Davranış Değerlendirme Kuruluna yansımayan durumlarda yapılan akran görüşmeleri için kullanılır. </a:t>
            </a:r>
          </a:p>
        </p:txBody>
      </p:sp>
      <p:pic>
        <p:nvPicPr>
          <p:cNvPr id="9" name="8 Resim" descr="BÖLÜM-4.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14546" y="1714494"/>
            <a:ext cx="6877050" cy="3162300"/>
          </a:xfrm>
          <a:prstGeom prst="rect">
            <a:avLst/>
          </a:prstGeom>
          <a:noFill/>
          <a:ln w="9525">
            <a:noFill/>
            <a:miter lim="800000"/>
            <a:headEnd/>
            <a:tailEnd/>
          </a:ln>
          <a:effectLst/>
        </p:spPr>
      </p:pic>
      <p:pic>
        <p:nvPicPr>
          <p:cNvPr id="6" name="Picture 2"/>
          <p:cNvPicPr>
            <a:picLocks noChangeAspect="1" noChangeArrowheads="1"/>
          </p:cNvPicPr>
          <p:nvPr/>
        </p:nvPicPr>
        <p:blipFill>
          <a:blip r:embed="rId6"/>
          <a:srcRect/>
          <a:stretch>
            <a:fillRect/>
          </a:stretch>
        </p:blipFill>
        <p:spPr bwMode="auto">
          <a:xfrm>
            <a:off x="3352811" y="2919418"/>
            <a:ext cx="2790825" cy="438150"/>
          </a:xfrm>
          <a:prstGeom prst="rect">
            <a:avLst/>
          </a:prstGeom>
          <a:noFill/>
          <a:ln w="9525">
            <a:noFill/>
            <a:miter lim="800000"/>
            <a:headEnd/>
            <a:tailEnd/>
          </a:ln>
          <a:effectLst/>
        </p:spPr>
      </p:pic>
      <p:pic>
        <p:nvPicPr>
          <p:cNvPr id="12" name="Picture 6"/>
          <p:cNvPicPr>
            <a:picLocks noChangeAspect="1" noChangeArrowheads="1"/>
          </p:cNvPicPr>
          <p:nvPr/>
        </p:nvPicPr>
        <p:blipFill>
          <a:blip r:embed="rId7"/>
          <a:srcRect/>
          <a:stretch>
            <a:fillRect/>
          </a:stretch>
        </p:blipFill>
        <p:spPr bwMode="auto">
          <a:xfrm>
            <a:off x="3357554" y="3243268"/>
            <a:ext cx="2771775" cy="114300"/>
          </a:xfrm>
          <a:prstGeom prst="rect">
            <a:avLst/>
          </a:prstGeom>
          <a:noFill/>
          <a:ln w="9525">
            <a:noFill/>
            <a:miter lim="800000"/>
            <a:headEnd/>
            <a:tailEnd/>
          </a:ln>
          <a:effectLst/>
        </p:spPr>
      </p:pic>
      <p:pic>
        <p:nvPicPr>
          <p:cNvPr id="15" name="Picture 3"/>
          <p:cNvPicPr>
            <a:picLocks noChangeAspect="1" noChangeArrowheads="1"/>
          </p:cNvPicPr>
          <p:nvPr/>
        </p:nvPicPr>
        <p:blipFill>
          <a:blip r:embed="rId8"/>
          <a:srcRect/>
          <a:stretch>
            <a:fillRect/>
          </a:stretch>
        </p:blipFill>
        <p:spPr bwMode="auto">
          <a:xfrm>
            <a:off x="3428992" y="2786064"/>
            <a:ext cx="1962150" cy="95250"/>
          </a:xfrm>
          <a:prstGeom prst="rect">
            <a:avLst/>
          </a:prstGeom>
          <a:noFill/>
          <a:ln w="9525">
            <a:noFill/>
            <a:miter lim="800000"/>
            <a:headEnd/>
            <a:tailEnd/>
          </a:ln>
          <a:effectLst/>
        </p:spPr>
      </p:pic>
      <p:pic>
        <p:nvPicPr>
          <p:cNvPr id="16" name="Picture 4"/>
          <p:cNvPicPr>
            <a:picLocks noChangeAspect="1" noChangeArrowheads="1"/>
          </p:cNvPicPr>
          <p:nvPr/>
        </p:nvPicPr>
        <p:blipFill>
          <a:blip r:embed="rId9"/>
          <a:srcRect/>
          <a:stretch>
            <a:fillRect/>
          </a:stretch>
        </p:blipFill>
        <p:spPr bwMode="auto">
          <a:xfrm>
            <a:off x="3343286" y="3133732"/>
            <a:ext cx="2800350" cy="4381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10"/>
          <a:srcRect/>
          <a:stretch>
            <a:fillRect/>
          </a:stretch>
        </p:blipFill>
        <p:spPr bwMode="auto">
          <a:xfrm>
            <a:off x="3357554" y="3357568"/>
            <a:ext cx="2762250" cy="95250"/>
          </a:xfrm>
          <a:prstGeom prst="rect">
            <a:avLst/>
          </a:prstGeom>
          <a:noFill/>
          <a:ln w="9525">
            <a:noFill/>
            <a:miter lim="800000"/>
            <a:headEnd/>
            <a:tailEnd/>
          </a:ln>
          <a:effectLst/>
        </p:spPr>
      </p:pic>
      <p:pic>
        <p:nvPicPr>
          <p:cNvPr id="6149" name="Picture 5"/>
          <p:cNvPicPr>
            <a:picLocks noChangeAspect="1" noChangeArrowheads="1"/>
          </p:cNvPicPr>
          <p:nvPr/>
        </p:nvPicPr>
        <p:blipFill>
          <a:blip r:embed="rId11"/>
          <a:srcRect/>
          <a:stretch>
            <a:fillRect/>
          </a:stretch>
        </p:blipFill>
        <p:spPr bwMode="auto">
          <a:xfrm>
            <a:off x="3428992" y="2976566"/>
            <a:ext cx="1590675" cy="95250"/>
          </a:xfrm>
          <a:prstGeom prst="rect">
            <a:avLst/>
          </a:prstGeom>
          <a:noFill/>
          <a:ln w="9525">
            <a:noFill/>
            <a:miter lim="800000"/>
            <a:headEnd/>
            <a:tailEnd/>
          </a:ln>
          <a:effectLst/>
        </p:spPr>
      </p:pic>
      <p:pic>
        <p:nvPicPr>
          <p:cNvPr id="6151" name="Picture 7"/>
          <p:cNvPicPr>
            <a:picLocks noChangeAspect="1" noChangeArrowheads="1"/>
          </p:cNvPicPr>
          <p:nvPr/>
        </p:nvPicPr>
        <p:blipFill>
          <a:blip r:embed="rId12"/>
          <a:srcRect/>
          <a:stretch>
            <a:fillRect/>
          </a:stretch>
        </p:blipFill>
        <p:spPr bwMode="auto">
          <a:xfrm>
            <a:off x="3352811" y="3124200"/>
            <a:ext cx="2790825" cy="201930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3"/>
          <a:srcRect/>
          <a:stretch>
            <a:fillRect/>
          </a:stretch>
        </p:blipFill>
        <p:spPr bwMode="auto">
          <a:xfrm>
            <a:off x="3357554" y="4824429"/>
            <a:ext cx="2600325" cy="104775"/>
          </a:xfrm>
          <a:prstGeom prst="rect">
            <a:avLst/>
          </a:prstGeom>
          <a:noFill/>
          <a:ln w="9525">
            <a:noFill/>
            <a:miter lim="800000"/>
            <a:headEnd/>
            <a:tailEnd/>
          </a:ln>
          <a:effectLst/>
        </p:spPr>
      </p:pic>
      <p:pic>
        <p:nvPicPr>
          <p:cNvPr id="6153" name="Picture 9"/>
          <p:cNvPicPr>
            <a:picLocks noChangeAspect="1" noChangeArrowheads="1"/>
          </p:cNvPicPr>
          <p:nvPr/>
        </p:nvPicPr>
        <p:blipFill>
          <a:blip r:embed="rId14"/>
          <a:srcRect/>
          <a:stretch>
            <a:fillRect/>
          </a:stretch>
        </p:blipFill>
        <p:spPr bwMode="auto">
          <a:xfrm>
            <a:off x="3428992" y="3181355"/>
            <a:ext cx="2276475" cy="104775"/>
          </a:xfrm>
          <a:prstGeom prst="rect">
            <a:avLst/>
          </a:prstGeom>
          <a:noFill/>
          <a:ln w="9525">
            <a:noFill/>
            <a:miter lim="800000"/>
            <a:headEnd/>
            <a:tailEnd/>
          </a:ln>
          <a:effectLst/>
        </p:spPr>
      </p:pic>
      <p:pic>
        <p:nvPicPr>
          <p:cNvPr id="22" name="Picture 2"/>
          <p:cNvPicPr>
            <a:picLocks noChangeAspect="1" noChangeArrowheads="1"/>
          </p:cNvPicPr>
          <p:nvPr/>
        </p:nvPicPr>
        <p:blipFill>
          <a:blip r:embed="rId15"/>
          <a:srcRect/>
          <a:stretch>
            <a:fillRect/>
          </a:stretch>
        </p:blipFill>
        <p:spPr bwMode="auto">
          <a:xfrm>
            <a:off x="3309939" y="3643320"/>
            <a:ext cx="1476375" cy="209550"/>
          </a:xfrm>
          <a:prstGeom prst="rect">
            <a:avLst/>
          </a:prstGeom>
          <a:noFill/>
          <a:ln w="9525">
            <a:noFill/>
            <a:miter lim="800000"/>
            <a:headEnd/>
            <a:tailEnd/>
          </a:ln>
          <a:effectLst/>
        </p:spPr>
      </p:pic>
      <p:pic>
        <p:nvPicPr>
          <p:cNvPr id="6154" name="Picture 10"/>
          <p:cNvPicPr>
            <a:picLocks noChangeAspect="1" noChangeArrowheads="1"/>
          </p:cNvPicPr>
          <p:nvPr/>
        </p:nvPicPr>
        <p:blipFill>
          <a:blip r:embed="rId16"/>
          <a:srcRect/>
          <a:stretch>
            <a:fillRect/>
          </a:stretch>
        </p:blipFill>
        <p:spPr bwMode="auto">
          <a:xfrm>
            <a:off x="3314699" y="3857634"/>
            <a:ext cx="1114425" cy="419100"/>
          </a:xfrm>
          <a:prstGeom prst="rect">
            <a:avLst/>
          </a:prstGeom>
          <a:noFill/>
          <a:ln w="9525">
            <a:noFill/>
            <a:miter lim="800000"/>
            <a:headEnd/>
            <a:tailEnd/>
          </a:ln>
          <a:effectLst/>
        </p:spPr>
      </p:pic>
      <p:pic>
        <p:nvPicPr>
          <p:cNvPr id="30" name="Picture 2"/>
          <p:cNvPicPr>
            <a:picLocks noChangeAspect="1" noChangeArrowheads="1"/>
          </p:cNvPicPr>
          <p:nvPr/>
        </p:nvPicPr>
        <p:blipFill>
          <a:blip r:embed="rId17"/>
          <a:srcRect/>
          <a:stretch>
            <a:fillRect/>
          </a:stretch>
        </p:blipFill>
        <p:spPr bwMode="auto">
          <a:xfrm>
            <a:off x="3357554" y="4495818"/>
            <a:ext cx="895350" cy="647700"/>
          </a:xfrm>
          <a:prstGeom prst="rect">
            <a:avLst/>
          </a:prstGeom>
          <a:noFill/>
          <a:ln w="9525">
            <a:noFill/>
            <a:miter lim="800000"/>
            <a:headEnd/>
            <a:tailEnd/>
          </a:ln>
          <a:effectLst/>
        </p:spPr>
      </p:pic>
      <p:pic>
        <p:nvPicPr>
          <p:cNvPr id="31" name="Picture 4"/>
          <p:cNvPicPr>
            <a:picLocks noChangeAspect="1" noChangeArrowheads="1"/>
          </p:cNvPicPr>
          <p:nvPr/>
        </p:nvPicPr>
        <p:blipFill>
          <a:blip r:embed="rId18"/>
          <a:srcRect/>
          <a:stretch>
            <a:fillRect/>
          </a:stretch>
        </p:blipFill>
        <p:spPr bwMode="auto">
          <a:xfrm>
            <a:off x="3376604" y="4610115"/>
            <a:ext cx="876300" cy="104775"/>
          </a:xfrm>
          <a:prstGeom prst="rect">
            <a:avLst/>
          </a:prstGeom>
          <a:noFill/>
          <a:ln w="9525">
            <a:noFill/>
            <a:miter lim="800000"/>
            <a:headEnd/>
            <a:tailEnd/>
          </a:ln>
          <a:effectLst/>
        </p:spPr>
      </p:pic>
      <p:pic>
        <p:nvPicPr>
          <p:cNvPr id="32" name="Picture 6"/>
          <p:cNvPicPr>
            <a:picLocks noChangeAspect="1" noChangeArrowheads="1"/>
          </p:cNvPicPr>
          <p:nvPr/>
        </p:nvPicPr>
        <p:blipFill>
          <a:blip r:embed="rId19"/>
          <a:srcRect/>
          <a:stretch>
            <a:fillRect/>
          </a:stretch>
        </p:blipFill>
        <p:spPr bwMode="auto">
          <a:xfrm>
            <a:off x="3414703" y="4333888"/>
            <a:ext cx="695325" cy="95250"/>
          </a:xfrm>
          <a:prstGeom prst="rect">
            <a:avLst/>
          </a:prstGeom>
          <a:noFill/>
          <a:ln w="9525">
            <a:noFill/>
            <a:miter lim="800000"/>
            <a:headEnd/>
            <a:tailEnd/>
          </a:ln>
          <a:effectLst/>
        </p:spPr>
      </p:pic>
      <p:pic>
        <p:nvPicPr>
          <p:cNvPr id="20" name="Picture 10"/>
          <p:cNvPicPr>
            <a:picLocks noChangeAspect="1" noChangeArrowheads="1"/>
          </p:cNvPicPr>
          <p:nvPr/>
        </p:nvPicPr>
        <p:blipFill>
          <a:blip r:embed="rId20"/>
          <a:srcRect/>
          <a:stretch>
            <a:fillRect/>
          </a:stretch>
        </p:blipFill>
        <p:spPr bwMode="auto">
          <a:xfrm>
            <a:off x="3433761" y="4667268"/>
            <a:ext cx="923925" cy="466725"/>
          </a:xfrm>
          <a:prstGeom prst="rect">
            <a:avLst/>
          </a:prstGeom>
          <a:noFill/>
          <a:ln w="9525">
            <a:noFill/>
            <a:miter lim="800000"/>
            <a:headEnd/>
            <a:tailEnd/>
          </a:ln>
          <a:effectLst/>
        </p:spPr>
      </p:pic>
      <p:pic>
        <p:nvPicPr>
          <p:cNvPr id="21" name="Picture 11"/>
          <p:cNvPicPr>
            <a:picLocks noChangeAspect="1" noChangeArrowheads="1"/>
          </p:cNvPicPr>
          <p:nvPr/>
        </p:nvPicPr>
        <p:blipFill>
          <a:blip r:embed="rId21"/>
          <a:srcRect/>
          <a:stretch>
            <a:fillRect/>
          </a:stretch>
        </p:blipFill>
        <p:spPr bwMode="auto">
          <a:xfrm>
            <a:off x="3428992" y="4667268"/>
            <a:ext cx="933450" cy="476250"/>
          </a:xfrm>
          <a:prstGeom prst="rect">
            <a:avLst/>
          </a:prstGeom>
          <a:noFill/>
          <a:ln w="9525">
            <a:noFill/>
            <a:miter lim="800000"/>
            <a:headEnd/>
            <a:tailEnd/>
          </a:ln>
          <a:effectLst/>
        </p:spPr>
      </p:pic>
      <p:pic>
        <p:nvPicPr>
          <p:cNvPr id="23" name="Picture 12"/>
          <p:cNvPicPr>
            <a:picLocks noChangeAspect="1" noChangeArrowheads="1"/>
          </p:cNvPicPr>
          <p:nvPr/>
        </p:nvPicPr>
        <p:blipFill>
          <a:blip r:embed="rId22"/>
          <a:srcRect/>
          <a:stretch>
            <a:fillRect/>
          </a:stretch>
        </p:blipFill>
        <p:spPr bwMode="auto">
          <a:xfrm>
            <a:off x="3357554" y="4495818"/>
            <a:ext cx="333375" cy="171450"/>
          </a:xfrm>
          <a:prstGeom prst="rect">
            <a:avLst/>
          </a:prstGeom>
          <a:noFill/>
          <a:ln w="9525">
            <a:noFill/>
            <a:miter lim="800000"/>
            <a:headEnd/>
            <a:tailEnd/>
          </a:ln>
          <a:effectLst/>
        </p:spPr>
      </p:pic>
      <p:pic>
        <p:nvPicPr>
          <p:cNvPr id="24" name="Picture 4"/>
          <p:cNvPicPr>
            <a:picLocks noChangeAspect="1" noChangeArrowheads="1"/>
          </p:cNvPicPr>
          <p:nvPr/>
        </p:nvPicPr>
        <p:blipFill>
          <a:blip r:embed="rId23"/>
          <a:srcRect/>
          <a:stretch>
            <a:fillRect/>
          </a:stretch>
        </p:blipFill>
        <p:spPr bwMode="auto">
          <a:xfrm>
            <a:off x="3143240" y="1033454"/>
            <a:ext cx="333375" cy="323850"/>
          </a:xfrm>
          <a:prstGeom prst="rect">
            <a:avLst/>
          </a:prstGeom>
          <a:noFill/>
          <a:ln w="9525">
            <a:noFill/>
            <a:miter lim="800000"/>
            <a:headEnd/>
            <a:tailEnd/>
          </a:ln>
          <a:effectLst/>
        </p:spPr>
      </p:pic>
      <p:pic>
        <p:nvPicPr>
          <p:cNvPr id="25" name="Picture 5"/>
          <p:cNvPicPr>
            <a:picLocks noChangeAspect="1" noChangeArrowheads="1"/>
          </p:cNvPicPr>
          <p:nvPr/>
        </p:nvPicPr>
        <p:blipFill>
          <a:blip r:embed="rId24"/>
          <a:srcRect/>
          <a:stretch>
            <a:fillRect/>
          </a:stretch>
        </p:blipFill>
        <p:spPr bwMode="auto">
          <a:xfrm>
            <a:off x="6072198" y="1000114"/>
            <a:ext cx="1285875" cy="2762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25"/>
          <a:srcRect/>
          <a:stretch>
            <a:fillRect/>
          </a:stretch>
        </p:blipFill>
        <p:spPr bwMode="auto">
          <a:xfrm>
            <a:off x="3357554" y="3562360"/>
            <a:ext cx="2790825" cy="438150"/>
          </a:xfrm>
          <a:prstGeom prst="rect">
            <a:avLst/>
          </a:prstGeom>
          <a:noFill/>
          <a:ln w="9525">
            <a:noFill/>
            <a:miter lim="800000"/>
            <a:headEnd/>
            <a:tailEnd/>
          </a:ln>
          <a:effectLst/>
        </p:spPr>
      </p:pic>
      <p:pic>
        <p:nvPicPr>
          <p:cNvPr id="1033" name="Picture 9"/>
          <p:cNvPicPr>
            <a:picLocks noChangeAspect="1" noChangeArrowheads="1"/>
          </p:cNvPicPr>
          <p:nvPr/>
        </p:nvPicPr>
        <p:blipFill>
          <a:blip r:embed="rId26"/>
          <a:srcRect/>
          <a:stretch>
            <a:fillRect/>
          </a:stretch>
        </p:blipFill>
        <p:spPr bwMode="auto">
          <a:xfrm>
            <a:off x="3357554" y="3786196"/>
            <a:ext cx="2762250" cy="104775"/>
          </a:xfrm>
          <a:prstGeom prst="rect">
            <a:avLst/>
          </a:prstGeom>
          <a:noFill/>
          <a:ln w="9525">
            <a:noFill/>
            <a:miter lim="800000"/>
            <a:headEnd/>
            <a:tailEnd/>
          </a:ln>
          <a:effectLst/>
        </p:spPr>
      </p:pic>
      <p:pic>
        <p:nvPicPr>
          <p:cNvPr id="1034" name="Picture 10"/>
          <p:cNvPicPr>
            <a:picLocks noChangeAspect="1" noChangeArrowheads="1"/>
          </p:cNvPicPr>
          <p:nvPr/>
        </p:nvPicPr>
        <p:blipFill>
          <a:blip r:embed="rId27"/>
          <a:srcRect/>
          <a:stretch>
            <a:fillRect/>
          </a:stretch>
        </p:blipFill>
        <p:spPr bwMode="auto">
          <a:xfrm>
            <a:off x="3386146" y="3395669"/>
            <a:ext cx="2400300" cy="104775"/>
          </a:xfrm>
          <a:prstGeom prst="rect">
            <a:avLst/>
          </a:prstGeom>
          <a:noFill/>
          <a:ln w="9525">
            <a:noFill/>
            <a:miter lim="800000"/>
            <a:headEnd/>
            <a:tailEnd/>
          </a:ln>
          <a:effectLst/>
        </p:spPr>
      </p:pic>
      <p:sp>
        <p:nvSpPr>
          <p:cNvPr id="28" name="27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Kaydet: </a:t>
            </a:r>
            <a:r>
              <a:rPr lang="tr-TR" sz="1200" dirty="0" smtClean="0">
                <a:latin typeface="Arial Unicode MS" pitchFamily="34" charset="-128"/>
                <a:ea typeface="Arial Unicode MS" pitchFamily="34" charset="-128"/>
                <a:cs typeface="Arial Unicode MS" pitchFamily="34" charset="-128"/>
              </a:rPr>
              <a:t>İşlem basamakları tamamlandıktan sonra çalışmaya ait bilgileri kaydetmek için kullanılır. Kaydedilen bilgilere bireysel görüşme ekranından küçük grup görüşmesine katılan öğrenciler için giriş yapılarak ulaşılır. </a:t>
            </a:r>
          </a:p>
        </p:txBody>
      </p:sp>
      <p:pic>
        <p:nvPicPr>
          <p:cNvPr id="29" name="28 Resim" descr="BÖLÜM-4.jpg"/>
          <p:cNvPicPr>
            <a:picLocks noChangeAspect="1"/>
          </p:cNvPicPr>
          <p:nvPr/>
        </p:nvPicPr>
        <p:blipFill>
          <a:blip r:embed="rId2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1000"/>
                                        <p:tgtEl>
                                          <p:spTgt spid="28">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lide(fromTop)">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slide(fromBottom)">
                                      <p:cBhvr>
                                        <p:cTn id="35" dur="500"/>
                                        <p:tgtEl>
                                          <p:spTgt spid="15"/>
                                        </p:tgtEl>
                                      </p:cBhvr>
                                    </p:animEffect>
                                  </p:childTnLst>
                                </p:cTn>
                              </p:par>
                            </p:childTnLst>
                          </p:cTn>
                        </p:par>
                        <p:par>
                          <p:cTn id="36" fill="hold">
                            <p:stCondLst>
                              <p:cond delay="500"/>
                            </p:stCondLst>
                            <p:childTnLst>
                              <p:par>
                                <p:cTn id="37" presetID="1" presetClass="exit" presetSubtype="0" fill="hold" nodeType="after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2" presetClass="entr" presetSubtype="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lide(fromTop)">
                                      <p:cBhvr>
                                        <p:cTn id="45" dur="1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14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6149"/>
                                        </p:tgtEl>
                                        <p:attrNameLst>
                                          <p:attrName>style.visibility</p:attrName>
                                        </p:attrNameLst>
                                      </p:cBhvr>
                                      <p:to>
                                        <p:strVal val="visible"/>
                                      </p:to>
                                    </p:set>
                                    <p:animEffect transition="in" filter="slide(fromBottom)">
                                      <p:cBhvr>
                                        <p:cTn id="54" dur="500"/>
                                        <p:tgtEl>
                                          <p:spTgt spid="6149"/>
                                        </p:tgtEl>
                                      </p:cBhvr>
                                    </p:animEffect>
                                  </p:childTnLst>
                                </p:cTn>
                              </p:par>
                            </p:childTnLst>
                          </p:cTn>
                        </p:par>
                        <p:par>
                          <p:cTn id="55" fill="hold">
                            <p:stCondLst>
                              <p:cond delay="500"/>
                            </p:stCondLst>
                            <p:childTnLst>
                              <p:par>
                                <p:cTn id="56" presetID="1" presetClass="exit" presetSubtype="0" fill="hold" nodeType="afterEffect">
                                  <p:stCondLst>
                                    <p:cond delay="0"/>
                                  </p:stCondLst>
                                  <p:childTnLst>
                                    <p:set>
                                      <p:cBhvr>
                                        <p:cTn id="57" dur="1" fill="hold">
                                          <p:stCondLst>
                                            <p:cond delay="0"/>
                                          </p:stCondLst>
                                        </p:cTn>
                                        <p:tgtEl>
                                          <p:spTgt spid="16"/>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614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2" presetClass="entr" presetSubtype="1" fill="hold" nodeType="clickEffect">
                                  <p:stCondLst>
                                    <p:cond delay="0"/>
                                  </p:stCondLst>
                                  <p:childTnLst>
                                    <p:set>
                                      <p:cBhvr>
                                        <p:cTn id="63" dur="1" fill="hold">
                                          <p:stCondLst>
                                            <p:cond delay="0"/>
                                          </p:stCondLst>
                                        </p:cTn>
                                        <p:tgtEl>
                                          <p:spTgt spid="6151"/>
                                        </p:tgtEl>
                                        <p:attrNameLst>
                                          <p:attrName>style.visibility</p:attrName>
                                        </p:attrNameLst>
                                      </p:cBhvr>
                                      <p:to>
                                        <p:strVal val="visible"/>
                                      </p:to>
                                    </p:set>
                                    <p:animEffect transition="in" filter="slide(fromTop)">
                                      <p:cBhvr>
                                        <p:cTn id="64" dur="2000"/>
                                        <p:tgtEl>
                                          <p:spTgt spid="6151"/>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1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6153"/>
                                        </p:tgtEl>
                                        <p:attrNameLst>
                                          <p:attrName>style.visibility</p:attrName>
                                        </p:attrNameLst>
                                      </p:cBhvr>
                                      <p:to>
                                        <p:strVal val="visible"/>
                                      </p:to>
                                    </p:set>
                                    <p:animEffect transition="in" filter="slide(fromBottom)">
                                      <p:cBhvr>
                                        <p:cTn id="73" dur="500"/>
                                        <p:tgtEl>
                                          <p:spTgt spid="6153"/>
                                        </p:tgtEl>
                                      </p:cBhvr>
                                    </p:animEffect>
                                  </p:childTnLst>
                                </p:cTn>
                              </p:par>
                            </p:childTnLst>
                          </p:cTn>
                        </p:par>
                        <p:par>
                          <p:cTn id="74" fill="hold">
                            <p:stCondLst>
                              <p:cond delay="500"/>
                            </p:stCondLst>
                            <p:childTnLst>
                              <p:par>
                                <p:cTn id="75" presetID="1" presetClass="exit" presetSubtype="0" fill="hold" nodeType="afterEffect">
                                  <p:stCondLst>
                                    <p:cond delay="0"/>
                                  </p:stCondLst>
                                  <p:childTnLst>
                                    <p:set>
                                      <p:cBhvr>
                                        <p:cTn id="76" dur="1" fill="hold">
                                          <p:stCondLst>
                                            <p:cond delay="0"/>
                                          </p:stCondLst>
                                        </p:cTn>
                                        <p:tgtEl>
                                          <p:spTgt spid="615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615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2" presetClass="entr" presetSubtype="1" fill="hold" nodeType="clickEffect">
                                  <p:stCondLst>
                                    <p:cond delay="0"/>
                                  </p:stCondLst>
                                  <p:childTnLst>
                                    <p:set>
                                      <p:cBhvr>
                                        <p:cTn id="82" dur="1" fill="hold">
                                          <p:stCondLst>
                                            <p:cond delay="0"/>
                                          </p:stCondLst>
                                        </p:cTn>
                                        <p:tgtEl>
                                          <p:spTgt spid="1032"/>
                                        </p:tgtEl>
                                        <p:attrNameLst>
                                          <p:attrName>style.visibility</p:attrName>
                                        </p:attrNameLst>
                                      </p:cBhvr>
                                      <p:to>
                                        <p:strVal val="visible"/>
                                      </p:to>
                                    </p:set>
                                    <p:animEffect transition="in" filter="slide(fromTop)">
                                      <p:cBhvr>
                                        <p:cTn id="83" dur="1000"/>
                                        <p:tgtEl>
                                          <p:spTgt spid="1032"/>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0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slide(fromBottom)">
                                      <p:cBhvr>
                                        <p:cTn id="92" dur="500"/>
                                        <p:tgtEl>
                                          <p:spTgt spid="1034"/>
                                        </p:tgtEl>
                                      </p:cBhvr>
                                    </p:animEffect>
                                  </p:childTnLst>
                                </p:cTn>
                              </p:par>
                            </p:childTnLst>
                          </p:cTn>
                        </p:par>
                        <p:par>
                          <p:cTn id="93" fill="hold">
                            <p:stCondLst>
                              <p:cond delay="500"/>
                            </p:stCondLst>
                            <p:childTnLst>
                              <p:par>
                                <p:cTn id="94" presetID="1" presetClass="exit" presetSubtype="0" fill="hold" nodeType="afterEffect">
                                  <p:stCondLst>
                                    <p:cond delay="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03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615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2" presetClass="entr" presetSubtype="1" fill="hold"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slide(fromTop)">
                                      <p:cBhvr>
                                        <p:cTn id="110" dur="20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2" presetClass="entr" presetSubtype="4" fill="hold"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slide(fromBottom)">
                                      <p:cBhvr>
                                        <p:cTn id="119" dur="500"/>
                                        <p:tgtEl>
                                          <p:spTgt spid="32"/>
                                        </p:tgtEl>
                                      </p:cBhvr>
                                    </p:animEffect>
                                  </p:childTnLst>
                                </p:cTn>
                              </p:par>
                            </p:childTnLst>
                          </p:cTn>
                        </p:par>
                        <p:par>
                          <p:cTn id="120" fill="hold">
                            <p:stCondLst>
                              <p:cond delay="500"/>
                            </p:stCondLst>
                            <p:childTnLst>
                              <p:par>
                                <p:cTn id="121" presetID="1" presetClass="exit" presetSubtype="0" fill="hold" nodeType="afterEffect">
                                  <p:stCondLst>
                                    <p:cond delay="0"/>
                                  </p:stCondLst>
                                  <p:childTnLst>
                                    <p:set>
                                      <p:cBhvr>
                                        <p:cTn id="122" dur="1" fill="hold">
                                          <p:stCondLst>
                                            <p:cond delay="0"/>
                                          </p:stCondLst>
                                        </p:cTn>
                                        <p:tgtEl>
                                          <p:spTgt spid="30"/>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1"/>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2" presetClass="entr" presetSubtype="1" fill="hold" nodeType="clickEffect">
                                  <p:stCondLst>
                                    <p:cond delay="0"/>
                                  </p:stCondLst>
                                  <p:childTnLst>
                                    <p:set>
                                      <p:cBhvr>
                                        <p:cTn id="128" dur="1" fill="hold">
                                          <p:stCondLst>
                                            <p:cond delay="0"/>
                                          </p:stCondLst>
                                        </p:cTn>
                                        <p:tgtEl>
                                          <p:spTgt spid="20"/>
                                        </p:tgtEl>
                                        <p:attrNameLst>
                                          <p:attrName>style.visibility</p:attrName>
                                        </p:attrNameLst>
                                      </p:cBhvr>
                                      <p:to>
                                        <p:strVal val="visible"/>
                                      </p:to>
                                    </p:set>
                                    <p:animEffect transition="in" filter="slide(fromTop)">
                                      <p:cBhvr>
                                        <p:cTn id="129" dur="1000"/>
                                        <p:tgtEl>
                                          <p:spTgt spid="20"/>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21"/>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23"/>
                                        </p:tgtEl>
                                        <p:attrNameLst>
                                          <p:attrName>style.visibility</p:attrName>
                                        </p:attrNameLst>
                                      </p:cBhvr>
                                      <p:to>
                                        <p:strVal val="visible"/>
                                      </p:to>
                                    </p:set>
                                  </p:childTnLst>
                                </p:cTn>
                              </p:par>
                            </p:childTnLst>
                          </p:cTn>
                        </p:par>
                        <p:par>
                          <p:cTn id="138" fill="hold">
                            <p:stCondLst>
                              <p:cond delay="0"/>
                            </p:stCondLst>
                            <p:childTnLst>
                              <p:par>
                                <p:cTn id="139" presetID="1" presetClass="exit" presetSubtype="0" fill="hold" nodeType="afterEffect">
                                  <p:stCondLst>
                                    <p:cond delay="0"/>
                                  </p:stCondLst>
                                  <p:childTnLst>
                                    <p:set>
                                      <p:cBhvr>
                                        <p:cTn id="140" dur="1" fill="hold">
                                          <p:stCondLst>
                                            <p:cond delay="0"/>
                                          </p:stCondLst>
                                        </p:cTn>
                                        <p:tgtEl>
                                          <p:spTgt spid="20"/>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5" presetClass="entr" presetSubtype="0" fill="hold" nodeType="clickEffect">
                                  <p:stCondLst>
                                    <p:cond delay="0"/>
                                  </p:stCondLst>
                                  <p:childTnLst>
                                    <p:set>
                                      <p:cBhvr>
                                        <p:cTn id="146" dur="1" fill="hold">
                                          <p:stCondLst>
                                            <p:cond delay="0"/>
                                          </p:stCondLst>
                                        </p:cTn>
                                        <p:tgtEl>
                                          <p:spTgt spid="24"/>
                                        </p:tgtEl>
                                        <p:attrNameLst>
                                          <p:attrName>style.visibility</p:attrName>
                                        </p:attrNameLst>
                                      </p:cBhvr>
                                      <p:to>
                                        <p:strVal val="visible"/>
                                      </p:to>
                                    </p:set>
                                    <p:anim calcmode="lin" valueType="num">
                                      <p:cBhvr>
                                        <p:cTn id="147" dur="1000" fill="hold"/>
                                        <p:tgtEl>
                                          <p:spTgt spid="24"/>
                                        </p:tgtEl>
                                        <p:attrNameLst>
                                          <p:attrName>ppt_w</p:attrName>
                                        </p:attrNameLst>
                                      </p:cBhvr>
                                      <p:tavLst>
                                        <p:tav tm="0">
                                          <p:val>
                                            <p:strVal val="#ppt_w*0.70"/>
                                          </p:val>
                                        </p:tav>
                                        <p:tav tm="100000">
                                          <p:val>
                                            <p:strVal val="#ppt_w"/>
                                          </p:val>
                                        </p:tav>
                                      </p:tavLst>
                                    </p:anim>
                                    <p:anim calcmode="lin" valueType="num">
                                      <p:cBhvr>
                                        <p:cTn id="148" dur="1000" fill="hold"/>
                                        <p:tgtEl>
                                          <p:spTgt spid="24"/>
                                        </p:tgtEl>
                                        <p:attrNameLst>
                                          <p:attrName>ppt_h</p:attrName>
                                        </p:attrNameLst>
                                      </p:cBhvr>
                                      <p:tavLst>
                                        <p:tav tm="0">
                                          <p:val>
                                            <p:strVal val="#ppt_h"/>
                                          </p:val>
                                        </p:tav>
                                        <p:tav tm="100000">
                                          <p:val>
                                            <p:strVal val="#ppt_h"/>
                                          </p:val>
                                        </p:tav>
                                      </p:tavLst>
                                    </p:anim>
                                    <p:animEffect transition="in" filter="fade">
                                      <p:cBhvr>
                                        <p:cTn id="149" dur="1000"/>
                                        <p:tgtEl>
                                          <p:spTgt spid="24"/>
                                        </p:tgtEl>
                                      </p:cBhvr>
                                    </p:animEffect>
                                  </p:childTnLst>
                                </p:cTn>
                              </p:par>
                            </p:childTnLst>
                          </p:cTn>
                        </p:par>
                        <p:par>
                          <p:cTn id="150" fill="hold">
                            <p:stCondLst>
                              <p:cond delay="1000"/>
                            </p:stCondLst>
                            <p:childTnLst>
                              <p:par>
                                <p:cTn id="151" presetID="1" presetClass="exit" presetSubtype="0" fill="hold" nodeType="afterEffect">
                                  <p:stCondLst>
                                    <p:cond delay="0"/>
                                  </p:stCondLst>
                                  <p:childTnLst>
                                    <p:set>
                                      <p:cBhvr>
                                        <p:cTn id="152" dur="1" fill="hold">
                                          <p:stCondLst>
                                            <p:cond delay="0"/>
                                          </p:stCondLst>
                                        </p:cTn>
                                        <p:tgtEl>
                                          <p:spTgt spid="24"/>
                                        </p:tgtEl>
                                        <p:attrNameLst>
                                          <p:attrName>style.visibility</p:attrName>
                                        </p:attrNameLst>
                                      </p:cBhvr>
                                      <p:to>
                                        <p:strVal val="hidden"/>
                                      </p:to>
                                    </p:set>
                                  </p:childTnLst>
                                </p:cTn>
                              </p:par>
                            </p:childTnLst>
                          </p:cTn>
                        </p:par>
                        <p:par>
                          <p:cTn id="153" fill="hold">
                            <p:stCondLst>
                              <p:cond delay="1000"/>
                            </p:stCondLst>
                            <p:childTnLst>
                              <p:par>
                                <p:cTn id="154" presetID="55" presetClass="entr" presetSubtype="0" fill="hold" nodeType="afterEffect">
                                  <p:stCondLst>
                                    <p:cond delay="0"/>
                                  </p:stCondLst>
                                  <p:childTnLst>
                                    <p:set>
                                      <p:cBhvr>
                                        <p:cTn id="155" dur="1" fill="hold">
                                          <p:stCondLst>
                                            <p:cond delay="0"/>
                                          </p:stCondLst>
                                        </p:cTn>
                                        <p:tgtEl>
                                          <p:spTgt spid="25"/>
                                        </p:tgtEl>
                                        <p:attrNameLst>
                                          <p:attrName>style.visibility</p:attrName>
                                        </p:attrNameLst>
                                      </p:cBhvr>
                                      <p:to>
                                        <p:strVal val="visible"/>
                                      </p:to>
                                    </p:set>
                                    <p:anim calcmode="lin" valueType="num">
                                      <p:cBhvr>
                                        <p:cTn id="156" dur="500" fill="hold"/>
                                        <p:tgtEl>
                                          <p:spTgt spid="25"/>
                                        </p:tgtEl>
                                        <p:attrNameLst>
                                          <p:attrName>ppt_w</p:attrName>
                                        </p:attrNameLst>
                                      </p:cBhvr>
                                      <p:tavLst>
                                        <p:tav tm="0">
                                          <p:val>
                                            <p:strVal val="#ppt_w*0.70"/>
                                          </p:val>
                                        </p:tav>
                                        <p:tav tm="100000">
                                          <p:val>
                                            <p:strVal val="#ppt_w"/>
                                          </p:val>
                                        </p:tav>
                                      </p:tavLst>
                                    </p:anim>
                                    <p:anim calcmode="lin" valueType="num">
                                      <p:cBhvr>
                                        <p:cTn id="157" dur="500" fill="hold"/>
                                        <p:tgtEl>
                                          <p:spTgt spid="25"/>
                                        </p:tgtEl>
                                        <p:attrNameLst>
                                          <p:attrName>ppt_h</p:attrName>
                                        </p:attrNameLst>
                                      </p:cBhvr>
                                      <p:tavLst>
                                        <p:tav tm="0">
                                          <p:val>
                                            <p:strVal val="#ppt_h"/>
                                          </p:val>
                                        </p:tav>
                                        <p:tav tm="100000">
                                          <p:val>
                                            <p:strVal val="#ppt_h"/>
                                          </p:val>
                                        </p:tav>
                                      </p:tavLst>
                                    </p:anim>
                                    <p:animEffect transition="in" filter="fade">
                                      <p:cBhvr>
                                        <p:cTn id="158" dur="500"/>
                                        <p:tgtEl>
                                          <p:spTgt spid="25"/>
                                        </p:tgtEl>
                                      </p:cBhvr>
                                    </p:animEffect>
                                  </p:childTnLst>
                                </p:cTn>
                              </p:par>
                            </p:childTnLst>
                          </p:cTn>
                        </p:par>
                        <p:par>
                          <p:cTn id="159" fill="hold">
                            <p:stCondLst>
                              <p:cond delay="1500"/>
                            </p:stCondLst>
                            <p:childTnLst>
                              <p:par>
                                <p:cTn id="160" presetID="1" presetClass="exit" presetSubtype="0" fill="hold" nodeType="afterEffect">
                                  <p:stCondLst>
                                    <p:cond delay="0"/>
                                  </p:stCondLst>
                                  <p:childTnLst>
                                    <p:set>
                                      <p:cBhvr>
                                        <p:cTn id="161" dur="1" fill="hold">
                                          <p:stCondLst>
                                            <p:cond delay="0"/>
                                          </p:stCondLst>
                                        </p:cTn>
                                        <p:tgtEl>
                                          <p:spTgt spid="30"/>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08"/>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6643709" y="1714494"/>
            <a:ext cx="1000125" cy="2000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a:off x="6643709" y="1714494"/>
            <a:ext cx="1000125" cy="2286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7"/>
          <a:srcRect/>
          <a:stretch>
            <a:fillRect/>
          </a:stretch>
        </p:blipFill>
        <p:spPr bwMode="auto">
          <a:xfrm>
            <a:off x="2285984" y="1643056"/>
            <a:ext cx="4276725" cy="485775"/>
          </a:xfrm>
          <a:prstGeom prst="rect">
            <a:avLst/>
          </a:prstGeom>
          <a:noFill/>
          <a:ln w="9525">
            <a:noFill/>
            <a:miter lim="800000"/>
            <a:headEnd/>
            <a:tailEnd/>
          </a:ln>
          <a:effectLst/>
        </p:spPr>
      </p:pic>
      <p:pic>
        <p:nvPicPr>
          <p:cNvPr id="4103" name="Picture 7"/>
          <p:cNvPicPr>
            <a:picLocks noChangeAspect="1" noChangeArrowheads="1"/>
          </p:cNvPicPr>
          <p:nvPr/>
        </p:nvPicPr>
        <p:blipFill>
          <a:blip r:embed="rId8"/>
          <a:srcRect/>
          <a:stretch>
            <a:fillRect/>
          </a:stretch>
        </p:blipFill>
        <p:spPr bwMode="auto">
          <a:xfrm>
            <a:off x="7643834" y="1714494"/>
            <a:ext cx="1209675" cy="1905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9"/>
          <a:srcRect/>
          <a:stretch>
            <a:fillRect/>
          </a:stretch>
        </p:blipFill>
        <p:spPr bwMode="auto">
          <a:xfrm>
            <a:off x="3819539" y="1857370"/>
            <a:ext cx="2752725" cy="21145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10"/>
          <a:srcRect/>
          <a:stretch>
            <a:fillRect/>
          </a:stretch>
        </p:blipFill>
        <p:spPr bwMode="auto">
          <a:xfrm>
            <a:off x="3857620" y="1957384"/>
            <a:ext cx="2562225" cy="1143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11"/>
          <a:srcRect/>
          <a:stretch>
            <a:fillRect/>
          </a:stretch>
        </p:blipFill>
        <p:spPr bwMode="auto">
          <a:xfrm>
            <a:off x="3857620" y="1714494"/>
            <a:ext cx="2352675" cy="95250"/>
          </a:xfrm>
          <a:prstGeom prst="rect">
            <a:avLst/>
          </a:prstGeom>
          <a:noFill/>
          <a:ln w="9525">
            <a:noFill/>
            <a:miter lim="800000"/>
            <a:headEnd/>
            <a:tailEnd/>
          </a:ln>
          <a:effectLst/>
        </p:spPr>
      </p:pic>
      <p:pic>
        <p:nvPicPr>
          <p:cNvPr id="15" name="Picture 5"/>
          <p:cNvPicPr>
            <a:picLocks noChangeAspect="1" noChangeArrowheads="1"/>
          </p:cNvPicPr>
          <p:nvPr/>
        </p:nvPicPr>
        <p:blipFill>
          <a:blip r:embed="rId12"/>
          <a:srcRect/>
          <a:stretch>
            <a:fillRect/>
          </a:stretch>
        </p:blipFill>
        <p:spPr bwMode="auto">
          <a:xfrm>
            <a:off x="3819539" y="2100274"/>
            <a:ext cx="2752725" cy="2114550"/>
          </a:xfrm>
          <a:prstGeom prst="rect">
            <a:avLst/>
          </a:prstGeom>
          <a:noFill/>
          <a:ln w="9525">
            <a:noFill/>
            <a:miter lim="800000"/>
            <a:headEnd/>
            <a:tailEnd/>
          </a:ln>
          <a:effectLst/>
        </p:spPr>
      </p:pic>
      <p:pic>
        <p:nvPicPr>
          <p:cNvPr id="16" name="Picture 7"/>
          <p:cNvPicPr>
            <a:picLocks noChangeAspect="1" noChangeArrowheads="1"/>
          </p:cNvPicPr>
          <p:nvPr/>
        </p:nvPicPr>
        <p:blipFill>
          <a:blip r:embed="rId13"/>
          <a:srcRect/>
          <a:stretch>
            <a:fillRect/>
          </a:stretch>
        </p:blipFill>
        <p:spPr bwMode="auto">
          <a:xfrm>
            <a:off x="3814775" y="2214560"/>
            <a:ext cx="2543175" cy="104775"/>
          </a:xfrm>
          <a:prstGeom prst="rect">
            <a:avLst/>
          </a:prstGeom>
          <a:noFill/>
          <a:ln w="9525">
            <a:noFill/>
            <a:miter lim="800000"/>
            <a:headEnd/>
            <a:tailEnd/>
          </a:ln>
          <a:effectLst/>
        </p:spPr>
      </p:pic>
      <p:pic>
        <p:nvPicPr>
          <p:cNvPr id="17" name="Picture 8"/>
          <p:cNvPicPr>
            <a:picLocks noChangeAspect="1" noChangeArrowheads="1"/>
          </p:cNvPicPr>
          <p:nvPr/>
        </p:nvPicPr>
        <p:blipFill>
          <a:blip r:embed="rId14"/>
          <a:srcRect/>
          <a:stretch>
            <a:fillRect/>
          </a:stretch>
        </p:blipFill>
        <p:spPr bwMode="auto">
          <a:xfrm>
            <a:off x="3857620" y="1985959"/>
            <a:ext cx="1476375" cy="85725"/>
          </a:xfrm>
          <a:prstGeom prst="rect">
            <a:avLst/>
          </a:prstGeom>
          <a:noFill/>
          <a:ln w="9525">
            <a:noFill/>
            <a:miter lim="800000"/>
            <a:headEnd/>
            <a:tailEnd/>
          </a:ln>
          <a:effectLst/>
        </p:spPr>
      </p:pic>
      <p:pic>
        <p:nvPicPr>
          <p:cNvPr id="3079" name="Picture 7"/>
          <p:cNvPicPr>
            <a:picLocks noChangeAspect="1" noChangeArrowheads="1"/>
          </p:cNvPicPr>
          <p:nvPr/>
        </p:nvPicPr>
        <p:blipFill>
          <a:blip r:embed="rId15"/>
          <a:srcRect/>
          <a:stretch>
            <a:fillRect/>
          </a:stretch>
        </p:blipFill>
        <p:spPr bwMode="auto">
          <a:xfrm>
            <a:off x="2214546" y="4386280"/>
            <a:ext cx="6886575" cy="685800"/>
          </a:xfrm>
          <a:prstGeom prst="rect">
            <a:avLst/>
          </a:prstGeom>
          <a:noFill/>
          <a:ln w="9525">
            <a:noFill/>
            <a:miter lim="800000"/>
            <a:headEnd/>
            <a:tailEnd/>
          </a:ln>
          <a:effectLst/>
        </p:spPr>
      </p:pic>
      <p:pic>
        <p:nvPicPr>
          <p:cNvPr id="3083" name="Picture 11"/>
          <p:cNvPicPr>
            <a:picLocks noChangeAspect="1" noChangeArrowheads="1"/>
          </p:cNvPicPr>
          <p:nvPr/>
        </p:nvPicPr>
        <p:blipFill>
          <a:blip r:embed="rId16"/>
          <a:srcRect/>
          <a:stretch>
            <a:fillRect/>
          </a:stretch>
        </p:blipFill>
        <p:spPr bwMode="auto">
          <a:xfrm>
            <a:off x="2214546" y="1428742"/>
            <a:ext cx="6867525" cy="2876550"/>
          </a:xfrm>
          <a:prstGeom prst="rect">
            <a:avLst/>
          </a:prstGeom>
          <a:noFill/>
          <a:ln w="9525">
            <a:noFill/>
            <a:miter lim="800000"/>
            <a:headEnd/>
            <a:tailEnd/>
          </a:ln>
          <a:effectLst/>
        </p:spPr>
      </p:pic>
      <p:sp>
        <p:nvSpPr>
          <p:cNvPr id="18" name="17 Dikdörtgen"/>
          <p:cNvSpPr/>
          <p:nvPr/>
        </p:nvSpPr>
        <p:spPr>
          <a:xfrm>
            <a:off x="1000100" y="0"/>
            <a:ext cx="8143900" cy="646331"/>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(Öğrenci Adı Soyadı) İle Yapılan Görüşmeler: </a:t>
            </a:r>
            <a:r>
              <a:rPr lang="tr-TR" sz="1200" dirty="0" smtClean="0">
                <a:latin typeface="Arial Unicode MS" pitchFamily="34" charset="-128"/>
                <a:ea typeface="Arial Unicode MS" pitchFamily="34" charset="-128"/>
                <a:cs typeface="Arial Unicode MS" pitchFamily="34" charset="-128"/>
              </a:rPr>
              <a:t>Bu başlık bireysel görüşmelere ait ekranda aktiftir. Küçük grup görüşmesinde yer alan öğrencilere ait kayıtlar </a:t>
            </a:r>
            <a:r>
              <a:rPr lang="tr-TR" sz="1200" b="1" dirty="0" smtClean="0">
                <a:latin typeface="Arial Unicode MS" pitchFamily="34" charset="-128"/>
                <a:ea typeface="Arial Unicode MS" pitchFamily="34" charset="-128"/>
                <a:cs typeface="Arial Unicode MS" pitchFamily="34" charset="-128"/>
              </a:rPr>
              <a:t>“Bireysel Görüşme” </a:t>
            </a:r>
            <a:r>
              <a:rPr lang="tr-TR" sz="1200" dirty="0" smtClean="0">
                <a:latin typeface="Arial Unicode MS" pitchFamily="34" charset="-128"/>
                <a:ea typeface="Arial Unicode MS" pitchFamily="34" charset="-128"/>
                <a:cs typeface="Arial Unicode MS" pitchFamily="34" charset="-128"/>
              </a:rPr>
              <a:t>alanında öğrenci T.C. kimlik numarası ile girildiğinde öğrencinin kendi ekranında listelenir. </a:t>
            </a:r>
          </a:p>
        </p:txBody>
      </p:sp>
      <p:pic>
        <p:nvPicPr>
          <p:cNvPr id="19" name="18 Resim" descr="BÖLÜM-4.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10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 calcmode="lin" valueType="num">
                                      <p:cBhvr>
                                        <p:cTn id="18" dur="1000" fill="hold"/>
                                        <p:tgtEl>
                                          <p:spTgt spid="4100"/>
                                        </p:tgtEl>
                                        <p:attrNameLst>
                                          <p:attrName>ppt_w</p:attrName>
                                        </p:attrNameLst>
                                      </p:cBhvr>
                                      <p:tavLst>
                                        <p:tav tm="0">
                                          <p:val>
                                            <p:strVal val="#ppt_w*0.70"/>
                                          </p:val>
                                        </p:tav>
                                        <p:tav tm="100000">
                                          <p:val>
                                            <p:strVal val="#ppt_w"/>
                                          </p:val>
                                        </p:tav>
                                      </p:tavLst>
                                    </p:anim>
                                    <p:anim calcmode="lin" valueType="num">
                                      <p:cBhvr>
                                        <p:cTn id="19" dur="1000" fill="hold"/>
                                        <p:tgtEl>
                                          <p:spTgt spid="4100"/>
                                        </p:tgtEl>
                                        <p:attrNameLst>
                                          <p:attrName>ppt_h</p:attrName>
                                        </p:attrNameLst>
                                      </p:cBhvr>
                                      <p:tavLst>
                                        <p:tav tm="0">
                                          <p:val>
                                            <p:strVal val="#ppt_h"/>
                                          </p:val>
                                        </p:tav>
                                        <p:tav tm="100000">
                                          <p:val>
                                            <p:strVal val="#ppt_h"/>
                                          </p:val>
                                        </p:tav>
                                      </p:tavLst>
                                    </p:anim>
                                    <p:animEffect transition="in" filter="fade">
                                      <p:cBhvr>
                                        <p:cTn id="20" dur="1000"/>
                                        <p:tgtEl>
                                          <p:spTgt spid="4100"/>
                                        </p:tgtEl>
                                      </p:cBhvr>
                                    </p:animEffect>
                                  </p:childTnLst>
                                </p:cTn>
                              </p:par>
                            </p:childTnLst>
                          </p:cTn>
                        </p:par>
                        <p:par>
                          <p:cTn id="21" fill="hold">
                            <p:stCondLst>
                              <p:cond delay="1000"/>
                            </p:stCondLst>
                            <p:childTnLst>
                              <p:par>
                                <p:cTn id="22" presetID="12" presetClass="entr" presetSubtype="1" fill="hold" nodeType="after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slide(fromTop)">
                                      <p:cBhvr>
                                        <p:cTn id="24" dur="1000"/>
                                        <p:tgtEl>
                                          <p:spTgt spid="4101"/>
                                        </p:tgtEl>
                                      </p:cBhvr>
                                    </p:animEffect>
                                  </p:childTnLst>
                                </p:cTn>
                              </p:par>
                            </p:childTnLst>
                          </p:cTn>
                        </p:par>
                        <p:par>
                          <p:cTn id="25" fill="hold">
                            <p:stCondLst>
                              <p:cond delay="2000"/>
                            </p:stCondLst>
                            <p:childTnLst>
                              <p:par>
                                <p:cTn id="26" presetID="55" presetClass="entr" presetSubtype="0" fill="hold" nodeType="afterEffect">
                                  <p:stCondLst>
                                    <p:cond delay="0"/>
                                  </p:stCondLst>
                                  <p:childTnLst>
                                    <p:set>
                                      <p:cBhvr>
                                        <p:cTn id="27" dur="1" fill="hold">
                                          <p:stCondLst>
                                            <p:cond delay="0"/>
                                          </p:stCondLst>
                                        </p:cTn>
                                        <p:tgtEl>
                                          <p:spTgt spid="3075"/>
                                        </p:tgtEl>
                                        <p:attrNameLst>
                                          <p:attrName>style.visibility</p:attrName>
                                        </p:attrNameLst>
                                      </p:cBhvr>
                                      <p:to>
                                        <p:strVal val="visible"/>
                                      </p:to>
                                    </p:set>
                                    <p:anim calcmode="lin" valueType="num">
                                      <p:cBhvr>
                                        <p:cTn id="28" dur="1000" fill="hold"/>
                                        <p:tgtEl>
                                          <p:spTgt spid="3075"/>
                                        </p:tgtEl>
                                        <p:attrNameLst>
                                          <p:attrName>ppt_w</p:attrName>
                                        </p:attrNameLst>
                                      </p:cBhvr>
                                      <p:tavLst>
                                        <p:tav tm="0">
                                          <p:val>
                                            <p:strVal val="#ppt_w*0.70"/>
                                          </p:val>
                                        </p:tav>
                                        <p:tav tm="100000">
                                          <p:val>
                                            <p:strVal val="#ppt_w"/>
                                          </p:val>
                                        </p:tav>
                                      </p:tavLst>
                                    </p:anim>
                                    <p:anim calcmode="lin" valueType="num">
                                      <p:cBhvr>
                                        <p:cTn id="29" dur="1000" fill="hold"/>
                                        <p:tgtEl>
                                          <p:spTgt spid="3075"/>
                                        </p:tgtEl>
                                        <p:attrNameLst>
                                          <p:attrName>ppt_h</p:attrName>
                                        </p:attrNameLst>
                                      </p:cBhvr>
                                      <p:tavLst>
                                        <p:tav tm="0">
                                          <p:val>
                                            <p:strVal val="#ppt_h"/>
                                          </p:val>
                                        </p:tav>
                                        <p:tav tm="100000">
                                          <p:val>
                                            <p:strVal val="#ppt_h"/>
                                          </p:val>
                                        </p:tav>
                                      </p:tavLst>
                                    </p:anim>
                                    <p:animEffect transition="in" filter="fade">
                                      <p:cBhvr>
                                        <p:cTn id="30" dur="1000"/>
                                        <p:tgtEl>
                                          <p:spTgt spid="307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6146"/>
                                        </p:tgtEl>
                                        <p:attrNameLst>
                                          <p:attrName>style.visibility</p:attrName>
                                        </p:attrNameLst>
                                      </p:cBhvr>
                                      <p:to>
                                        <p:strVal val="visible"/>
                                      </p:to>
                                    </p:set>
                                    <p:animEffect transition="in" filter="slide(fromTop)">
                                      <p:cBhvr>
                                        <p:cTn id="35" dur="2000"/>
                                        <p:tgtEl>
                                          <p:spTgt spid="614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1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slide(fromBottom)">
                                      <p:cBhvr>
                                        <p:cTn id="44" dur="500"/>
                                        <p:tgtEl>
                                          <p:spTgt spid="6148"/>
                                        </p:tgtEl>
                                      </p:cBhvr>
                                    </p:animEffect>
                                  </p:childTnLst>
                                </p:cTn>
                              </p:par>
                            </p:childTnLst>
                          </p:cTn>
                        </p:par>
                        <p:par>
                          <p:cTn id="45" fill="hold">
                            <p:stCondLst>
                              <p:cond delay="500"/>
                            </p:stCondLst>
                            <p:childTnLst>
                              <p:par>
                                <p:cTn id="46" presetID="1" presetClass="exit" presetSubtype="0" fill="hold" nodeType="afterEffect">
                                  <p:stCondLst>
                                    <p:cond delay="0"/>
                                  </p:stCondLst>
                                  <p:childTnLst>
                                    <p:set>
                                      <p:cBhvr>
                                        <p:cTn id="47" dur="1" fill="hold">
                                          <p:stCondLst>
                                            <p:cond delay="0"/>
                                          </p:stCondLst>
                                        </p:cTn>
                                        <p:tgtEl>
                                          <p:spTgt spid="614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614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slide(fromTop)">
                                      <p:cBhvr>
                                        <p:cTn id="54" dur="3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slide(fromBottom)">
                                      <p:cBhvr>
                                        <p:cTn id="63" dur="500"/>
                                        <p:tgtEl>
                                          <p:spTgt spid="17"/>
                                        </p:tgtEl>
                                      </p:cBhvr>
                                    </p:animEffect>
                                  </p:childTnLst>
                                </p:cTn>
                              </p:par>
                            </p:childTnLst>
                          </p:cTn>
                        </p:par>
                        <p:par>
                          <p:cTn id="64" fill="hold">
                            <p:stCondLst>
                              <p:cond delay="500"/>
                            </p:stCondLst>
                            <p:childTnLst>
                              <p:par>
                                <p:cTn id="65" presetID="1" presetClass="exit" presetSubtype="0" fill="hold" nodeType="afterEffect">
                                  <p:stCondLst>
                                    <p:cond delay="0"/>
                                  </p:stCondLst>
                                  <p:childTnLst>
                                    <p:set>
                                      <p:cBhvr>
                                        <p:cTn id="66" dur="1" fill="hold">
                                          <p:stCondLst>
                                            <p:cond delay="0"/>
                                          </p:stCondLst>
                                        </p:cTn>
                                        <p:tgtEl>
                                          <p:spTgt spid="1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6"/>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3083"/>
                                        </p:tgtEl>
                                        <p:attrNameLst>
                                          <p:attrName>style.visibility</p:attrName>
                                        </p:attrNameLst>
                                      </p:cBhvr>
                                      <p:to>
                                        <p:strVal val="visible"/>
                                      </p:to>
                                    </p:set>
                                    <p:animEffect transition="in" filter="fade">
                                      <p:cBhvr>
                                        <p:cTn id="72" dur="500"/>
                                        <p:tgtEl>
                                          <p:spTgt spid="3083"/>
                                        </p:tgtEl>
                                      </p:cBhvr>
                                    </p:animEffect>
                                  </p:childTnLst>
                                </p:cTn>
                              </p:par>
                            </p:childTnLst>
                          </p:cTn>
                        </p:par>
                        <p:par>
                          <p:cTn id="73" fill="hold">
                            <p:stCondLst>
                              <p:cond delay="1000"/>
                            </p:stCondLst>
                            <p:childTnLst>
                              <p:par>
                                <p:cTn id="74" presetID="12" presetClass="entr" presetSubtype="4" fill="hold" nodeType="afterEffect">
                                  <p:stCondLst>
                                    <p:cond delay="0"/>
                                  </p:stCondLst>
                                  <p:childTnLst>
                                    <p:set>
                                      <p:cBhvr>
                                        <p:cTn id="75" dur="1" fill="hold">
                                          <p:stCondLst>
                                            <p:cond delay="0"/>
                                          </p:stCondLst>
                                        </p:cTn>
                                        <p:tgtEl>
                                          <p:spTgt spid="3079"/>
                                        </p:tgtEl>
                                        <p:attrNameLst>
                                          <p:attrName>style.visibility</p:attrName>
                                        </p:attrNameLst>
                                      </p:cBhvr>
                                      <p:to>
                                        <p:strVal val="visible"/>
                                      </p:to>
                                    </p:set>
                                    <p:animEffect transition="in" filter="slide(fromBottom)">
                                      <p:cBhvr>
                                        <p:cTn id="76" dur="1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9" name="Picture 11"/>
          <p:cNvPicPr>
            <a:picLocks noChangeAspect="1" noChangeArrowheads="1"/>
          </p:cNvPicPr>
          <p:nvPr/>
        </p:nvPicPr>
        <p:blipFill>
          <a:blip r:embed="rId5"/>
          <a:srcRect/>
          <a:stretch>
            <a:fillRect/>
          </a:stretch>
        </p:blipFill>
        <p:spPr bwMode="auto">
          <a:xfrm>
            <a:off x="2214546" y="1428742"/>
            <a:ext cx="6867525" cy="2876550"/>
          </a:xfrm>
          <a:prstGeom prst="rect">
            <a:avLst/>
          </a:prstGeom>
          <a:noFill/>
          <a:ln w="9525">
            <a:noFill/>
            <a:miter lim="800000"/>
            <a:headEnd/>
            <a:tailEnd/>
          </a:ln>
          <a:effectLst/>
        </p:spPr>
      </p:pic>
      <p:pic>
        <p:nvPicPr>
          <p:cNvPr id="5126" name="Picture 6"/>
          <p:cNvPicPr>
            <a:picLocks noChangeAspect="1" noChangeArrowheads="1"/>
          </p:cNvPicPr>
          <p:nvPr/>
        </p:nvPicPr>
        <p:blipFill>
          <a:blip r:embed="rId6"/>
          <a:srcRect/>
          <a:stretch>
            <a:fillRect/>
          </a:stretch>
        </p:blipFill>
        <p:spPr bwMode="auto">
          <a:xfrm>
            <a:off x="2205069" y="4329130"/>
            <a:ext cx="6867525" cy="742950"/>
          </a:xfrm>
          <a:prstGeom prst="rect">
            <a:avLst/>
          </a:prstGeom>
          <a:noFill/>
          <a:ln w="9525">
            <a:noFill/>
            <a:miter lim="800000"/>
            <a:headEnd/>
            <a:tailEnd/>
          </a:ln>
          <a:effectLst/>
        </p:spPr>
      </p:pic>
      <p:pic>
        <p:nvPicPr>
          <p:cNvPr id="5128" name="Picture 8"/>
          <p:cNvPicPr>
            <a:picLocks noChangeAspect="1" noChangeArrowheads="1"/>
          </p:cNvPicPr>
          <p:nvPr/>
        </p:nvPicPr>
        <p:blipFill>
          <a:blip r:embed="rId7"/>
          <a:srcRect/>
          <a:stretch>
            <a:fillRect/>
          </a:stretch>
        </p:blipFill>
        <p:spPr bwMode="auto">
          <a:xfrm>
            <a:off x="2243123" y="4857766"/>
            <a:ext cx="257175" cy="228600"/>
          </a:xfrm>
          <a:prstGeom prst="rect">
            <a:avLst/>
          </a:prstGeom>
          <a:noFill/>
          <a:ln w="9525">
            <a:noFill/>
            <a:miter lim="800000"/>
            <a:headEnd/>
            <a:tailEnd/>
          </a:ln>
          <a:effectLst/>
        </p:spPr>
      </p:pic>
      <p:pic>
        <p:nvPicPr>
          <p:cNvPr id="5129" name="Picture 9"/>
          <p:cNvPicPr>
            <a:picLocks noChangeAspect="1" noChangeArrowheads="1"/>
          </p:cNvPicPr>
          <p:nvPr/>
        </p:nvPicPr>
        <p:blipFill>
          <a:blip r:embed="rId8"/>
          <a:srcRect/>
          <a:stretch>
            <a:fillRect/>
          </a:stretch>
        </p:blipFill>
        <p:spPr bwMode="auto">
          <a:xfrm>
            <a:off x="2214546" y="4843480"/>
            <a:ext cx="6867525" cy="228600"/>
          </a:xfrm>
          <a:prstGeom prst="rect">
            <a:avLst/>
          </a:prstGeom>
          <a:noFill/>
          <a:ln w="9525">
            <a:noFill/>
            <a:miter lim="800000"/>
            <a:headEnd/>
            <a:tailEnd/>
          </a:ln>
          <a:effectLst/>
        </p:spPr>
      </p:pic>
      <p:pic>
        <p:nvPicPr>
          <p:cNvPr id="18" name="Picture 2"/>
          <p:cNvPicPr>
            <a:picLocks noChangeAspect="1" noChangeArrowheads="1"/>
          </p:cNvPicPr>
          <p:nvPr/>
        </p:nvPicPr>
        <p:blipFill>
          <a:blip r:embed="rId9"/>
          <a:srcRect/>
          <a:stretch>
            <a:fillRect/>
          </a:stretch>
        </p:blipFill>
        <p:spPr bwMode="auto">
          <a:xfrm>
            <a:off x="4429124" y="1000114"/>
            <a:ext cx="390525" cy="352425"/>
          </a:xfrm>
          <a:prstGeom prst="rect">
            <a:avLst/>
          </a:prstGeom>
          <a:noFill/>
          <a:ln w="9525">
            <a:noFill/>
            <a:miter lim="800000"/>
            <a:headEnd/>
            <a:tailEnd/>
          </a:ln>
          <a:effectLst/>
        </p:spPr>
      </p:pic>
      <p:pic>
        <p:nvPicPr>
          <p:cNvPr id="1041" name="Picture 17"/>
          <p:cNvPicPr>
            <a:picLocks noChangeAspect="1" noChangeArrowheads="1"/>
          </p:cNvPicPr>
          <p:nvPr/>
        </p:nvPicPr>
        <p:blipFill>
          <a:blip r:embed="rId10"/>
          <a:srcRect/>
          <a:stretch>
            <a:fillRect/>
          </a:stretch>
        </p:blipFill>
        <p:spPr bwMode="auto">
          <a:xfrm>
            <a:off x="2178081" y="714362"/>
            <a:ext cx="6894513" cy="4343400"/>
          </a:xfrm>
          <a:prstGeom prst="rect">
            <a:avLst/>
          </a:prstGeom>
          <a:noFill/>
          <a:ln w="9525">
            <a:noFill/>
            <a:miter lim="800000"/>
            <a:headEnd/>
            <a:tailEnd/>
          </a:ln>
          <a:effectLst/>
        </p:spPr>
      </p:pic>
      <p:pic>
        <p:nvPicPr>
          <p:cNvPr id="1045" name="Picture 21"/>
          <p:cNvPicPr>
            <a:picLocks noChangeAspect="1" noChangeArrowheads="1"/>
          </p:cNvPicPr>
          <p:nvPr/>
        </p:nvPicPr>
        <p:blipFill>
          <a:blip r:embed="rId11"/>
          <a:srcRect/>
          <a:stretch>
            <a:fillRect/>
          </a:stretch>
        </p:blipFill>
        <p:spPr bwMode="auto">
          <a:xfrm>
            <a:off x="3248023" y="2786064"/>
            <a:ext cx="1038225" cy="238125"/>
          </a:xfrm>
          <a:prstGeom prst="rect">
            <a:avLst/>
          </a:prstGeom>
          <a:noFill/>
          <a:ln w="9525">
            <a:noFill/>
            <a:miter lim="800000"/>
            <a:headEnd/>
            <a:tailEnd/>
          </a:ln>
          <a:effectLst/>
        </p:spPr>
      </p:pic>
      <p:pic>
        <p:nvPicPr>
          <p:cNvPr id="1050" name="Picture 26"/>
          <p:cNvPicPr>
            <a:picLocks noChangeAspect="1" noChangeArrowheads="1"/>
          </p:cNvPicPr>
          <p:nvPr/>
        </p:nvPicPr>
        <p:blipFill>
          <a:blip r:embed="rId12"/>
          <a:srcRect/>
          <a:stretch>
            <a:fillRect/>
          </a:stretch>
        </p:blipFill>
        <p:spPr bwMode="auto">
          <a:xfrm>
            <a:off x="2163763" y="714362"/>
            <a:ext cx="6980237" cy="4400550"/>
          </a:xfrm>
          <a:prstGeom prst="rect">
            <a:avLst/>
          </a:prstGeom>
          <a:noFill/>
          <a:ln w="9525">
            <a:noFill/>
            <a:miter lim="800000"/>
            <a:headEnd/>
            <a:tailEnd/>
          </a:ln>
          <a:effectLst/>
        </p:spPr>
      </p:pic>
      <p:sp>
        <p:nvSpPr>
          <p:cNvPr id="13" name="12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Rapor Al: </a:t>
            </a:r>
            <a:r>
              <a:rPr lang="tr-TR" sz="1200" dirty="0" smtClean="0">
                <a:latin typeface="Arial Unicode MS" pitchFamily="34" charset="-128"/>
                <a:ea typeface="Arial Unicode MS" pitchFamily="34" charset="-128"/>
                <a:cs typeface="Arial Unicode MS" pitchFamily="34" charset="-128"/>
              </a:rPr>
              <a:t>Görüşme formunun çıktısını almak için kullanılır. Rapor Al seçildiğinde öğrenci ile yapılan bireysel görüşme ve küçük grup görüşmesi dosyaları listelenir. Çıktısı alınmak istenen form seçilerek açılan ekrandan çıktı alınır. Çıktısı alınan formlara görüşme özetleri yazılarak formlar arşivlenir.</a:t>
            </a:r>
          </a:p>
        </p:txBody>
      </p:sp>
      <p:pic>
        <p:nvPicPr>
          <p:cNvPr id="14" name="13 Resim" descr="BÖLÜM-4.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p:cTn id="17" dur="1000" fill="hold"/>
                                        <p:tgtEl>
                                          <p:spTgt spid="3075"/>
                                        </p:tgtEl>
                                        <p:attrNameLst>
                                          <p:attrName>ppt_w</p:attrName>
                                        </p:attrNameLst>
                                      </p:cBhvr>
                                      <p:tavLst>
                                        <p:tav tm="0">
                                          <p:val>
                                            <p:strVal val="#ppt_w*0.70"/>
                                          </p:val>
                                        </p:tav>
                                        <p:tav tm="100000">
                                          <p:val>
                                            <p:strVal val="#ppt_w"/>
                                          </p:val>
                                        </p:tav>
                                      </p:tavLst>
                                    </p:anim>
                                    <p:anim calcmode="lin" valueType="num">
                                      <p:cBhvr>
                                        <p:cTn id="18" dur="1000" fill="hold"/>
                                        <p:tgtEl>
                                          <p:spTgt spid="3075"/>
                                        </p:tgtEl>
                                        <p:attrNameLst>
                                          <p:attrName>ppt_h</p:attrName>
                                        </p:attrNameLst>
                                      </p:cBhvr>
                                      <p:tavLst>
                                        <p:tav tm="0">
                                          <p:val>
                                            <p:strVal val="#ppt_h"/>
                                          </p:val>
                                        </p:tav>
                                        <p:tav tm="100000">
                                          <p:val>
                                            <p:strVal val="#ppt_h"/>
                                          </p:val>
                                        </p:tav>
                                      </p:tavLst>
                                    </p:anim>
                                    <p:animEffect transition="in" filter="fade">
                                      <p:cBhvr>
                                        <p:cTn id="19" dur="1000"/>
                                        <p:tgtEl>
                                          <p:spTgt spid="307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1000"/>
                                        <p:tgtEl>
                                          <p:spTgt spid="13">
                                            <p:txEl>
                                              <p:pRg st="0" end="0"/>
                                            </p:txEl>
                                          </p:spTgt>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5126"/>
                                        </p:tgtEl>
                                        <p:attrNameLst>
                                          <p:attrName>style.visibility</p:attrName>
                                        </p:attrNameLst>
                                      </p:cBhvr>
                                      <p:to>
                                        <p:strVal val="visible"/>
                                      </p:to>
                                    </p:set>
                                    <p:animEffect transition="in" filter="slide(fromBottom)">
                                      <p:cBhvr>
                                        <p:cTn id="27" dur="1000"/>
                                        <p:tgtEl>
                                          <p:spTgt spid="5126"/>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5128"/>
                                        </p:tgtEl>
                                        <p:attrNameLst>
                                          <p:attrName>style.visibility</p:attrName>
                                        </p:attrNameLst>
                                      </p:cBhvr>
                                      <p:to>
                                        <p:strVal val="visible"/>
                                      </p:to>
                                    </p:set>
                                    <p:anim calcmode="lin" valueType="num">
                                      <p:cBhvr>
                                        <p:cTn id="32" dur="500" fill="hold"/>
                                        <p:tgtEl>
                                          <p:spTgt spid="5128"/>
                                        </p:tgtEl>
                                        <p:attrNameLst>
                                          <p:attrName>ppt_w</p:attrName>
                                        </p:attrNameLst>
                                      </p:cBhvr>
                                      <p:tavLst>
                                        <p:tav tm="0">
                                          <p:val>
                                            <p:strVal val="#ppt_w*0.70"/>
                                          </p:val>
                                        </p:tav>
                                        <p:tav tm="100000">
                                          <p:val>
                                            <p:strVal val="#ppt_w"/>
                                          </p:val>
                                        </p:tav>
                                      </p:tavLst>
                                    </p:anim>
                                    <p:anim calcmode="lin" valueType="num">
                                      <p:cBhvr>
                                        <p:cTn id="33" dur="500" fill="hold"/>
                                        <p:tgtEl>
                                          <p:spTgt spid="5128"/>
                                        </p:tgtEl>
                                        <p:attrNameLst>
                                          <p:attrName>ppt_h</p:attrName>
                                        </p:attrNameLst>
                                      </p:cBhvr>
                                      <p:tavLst>
                                        <p:tav tm="0">
                                          <p:val>
                                            <p:strVal val="#ppt_h"/>
                                          </p:val>
                                        </p:tav>
                                        <p:tav tm="100000">
                                          <p:val>
                                            <p:strVal val="#ppt_h"/>
                                          </p:val>
                                        </p:tav>
                                      </p:tavLst>
                                    </p:anim>
                                    <p:animEffect transition="in" filter="fade">
                                      <p:cBhvr>
                                        <p:cTn id="34" dur="500"/>
                                        <p:tgtEl>
                                          <p:spTgt spid="5128"/>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5129"/>
                                        </p:tgtEl>
                                        <p:attrNameLst>
                                          <p:attrName>style.visibility</p:attrName>
                                        </p:attrNameLst>
                                      </p:cBhvr>
                                      <p:to>
                                        <p:strVal val="visible"/>
                                      </p:to>
                                    </p:set>
                                  </p:childTnLst>
                                </p:cTn>
                              </p:par>
                            </p:childTnLst>
                          </p:cTn>
                        </p:par>
                        <p:par>
                          <p:cTn id="38" fill="hold">
                            <p:stCondLst>
                              <p:cond delay="500"/>
                            </p:stCondLst>
                            <p:childTnLst>
                              <p:par>
                                <p:cTn id="39" presetID="55"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strVal val="#ppt_w*0.70"/>
                                          </p:val>
                                        </p:tav>
                                        <p:tav tm="100000">
                                          <p:val>
                                            <p:strVal val="#ppt_w"/>
                                          </p:val>
                                        </p:tav>
                                      </p:tavLst>
                                    </p:anim>
                                    <p:anim calcmode="lin" valueType="num">
                                      <p:cBhvr>
                                        <p:cTn id="42" dur="500" fill="hold"/>
                                        <p:tgtEl>
                                          <p:spTgt spid="18"/>
                                        </p:tgtEl>
                                        <p:attrNameLst>
                                          <p:attrName>ppt_h</p:attrName>
                                        </p:attrNameLst>
                                      </p:cBhvr>
                                      <p:tavLst>
                                        <p:tav tm="0">
                                          <p:val>
                                            <p:strVal val="#ppt_h"/>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4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45"/>
                                        </p:tgtEl>
                                        <p:attrNameLst>
                                          <p:attrName>style.visibility</p:attrName>
                                        </p:attrNameLst>
                                      </p:cBhvr>
                                      <p:to>
                                        <p:strVal val="visible"/>
                                      </p:to>
                                    </p:set>
                                    <p:animEffect transition="in" filter="fade">
                                      <p:cBhvr>
                                        <p:cTn id="52" dur="1000"/>
                                        <p:tgtEl>
                                          <p:spTgt spid="1045"/>
                                        </p:tgtEl>
                                      </p:cBhvr>
                                    </p:animEffect>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1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srcRect/>
          <a:stretch>
            <a:fillRect/>
          </a:stretch>
        </p:blipFill>
        <p:spPr bwMode="auto">
          <a:xfrm>
            <a:off x="-1" y="676293"/>
            <a:ext cx="9144001" cy="4467225"/>
          </a:xfrm>
          <a:prstGeom prst="rect">
            <a:avLst/>
          </a:prstGeom>
          <a:noFill/>
          <a:ln w="9525">
            <a:noFill/>
            <a:miter lim="800000"/>
            <a:headEnd/>
            <a:tailEnd/>
          </a:ln>
          <a:effectLst/>
        </p:spPr>
      </p:pic>
      <p:sp>
        <p:nvSpPr>
          <p:cNvPr id="8" name="7 Metin kutusu"/>
          <p:cNvSpPr txBox="1"/>
          <p:nvPr/>
        </p:nvSpPr>
        <p:spPr>
          <a:xfrm>
            <a:off x="1214414" y="714363"/>
            <a:ext cx="6715172" cy="276999"/>
          </a:xfrm>
          <a:prstGeom prst="rect">
            <a:avLst/>
          </a:prstGeom>
          <a:noFill/>
        </p:spPr>
        <p:txBody>
          <a:bodyPr wrap="square" rtlCol="0">
            <a:spAutoFit/>
          </a:bodyPr>
          <a:lstStyle/>
          <a:p>
            <a:r>
              <a:rPr lang="tr-TR" sz="1200" dirty="0" smtClean="0">
                <a:latin typeface="Arial Unicode MS" pitchFamily="34" charset="-128"/>
                <a:ea typeface="Arial Unicode MS" pitchFamily="34" charset="-128"/>
                <a:cs typeface="Arial Unicode MS" pitchFamily="34" charset="-128"/>
              </a:rPr>
              <a:t>www.mebbis.gov.tr</a:t>
            </a:r>
            <a:endParaRPr lang="tr-TR" sz="1200" dirty="0">
              <a:latin typeface="Arial Unicode MS" pitchFamily="34" charset="-128"/>
              <a:ea typeface="Arial Unicode MS" pitchFamily="34" charset="-128"/>
              <a:cs typeface="Arial Unicode MS" pitchFamily="34" charset="-128"/>
            </a:endParaRPr>
          </a:p>
        </p:txBody>
      </p:sp>
      <p:sp>
        <p:nvSpPr>
          <p:cNvPr id="9" name="8 Metin kutusu"/>
          <p:cNvSpPr txBox="1"/>
          <p:nvPr/>
        </p:nvSpPr>
        <p:spPr>
          <a:xfrm>
            <a:off x="5572132" y="3000378"/>
            <a:ext cx="1500198" cy="261610"/>
          </a:xfrm>
          <a:prstGeom prst="rect">
            <a:avLst/>
          </a:prstGeom>
          <a:noFill/>
        </p:spPr>
        <p:txBody>
          <a:bodyPr wrap="square" rtlCol="0">
            <a:spAutoFit/>
          </a:bodyPr>
          <a:lstStyle/>
          <a:p>
            <a:r>
              <a:rPr lang="tr-TR" sz="1100" dirty="0" smtClean="0">
                <a:latin typeface="Arial Unicode MS" pitchFamily="34" charset="-128"/>
                <a:ea typeface="Arial Unicode MS" pitchFamily="34" charset="-128"/>
                <a:cs typeface="Arial Unicode MS" pitchFamily="34" charset="-128"/>
              </a:rPr>
              <a:t>12345678910</a:t>
            </a:r>
            <a:endParaRPr lang="tr-TR" sz="1100" dirty="0">
              <a:latin typeface="Arial Unicode MS" pitchFamily="34" charset="-128"/>
              <a:ea typeface="Arial Unicode MS" pitchFamily="34" charset="-128"/>
              <a:cs typeface="Arial Unicode MS" pitchFamily="34" charset="-128"/>
            </a:endParaRPr>
          </a:p>
        </p:txBody>
      </p:sp>
      <p:sp>
        <p:nvSpPr>
          <p:cNvPr id="10" name="9 Metin kutusu"/>
          <p:cNvSpPr txBox="1"/>
          <p:nvPr/>
        </p:nvSpPr>
        <p:spPr>
          <a:xfrm>
            <a:off x="5429256" y="3286130"/>
            <a:ext cx="2071702" cy="338554"/>
          </a:xfrm>
          <a:prstGeom prst="rect">
            <a:avLst/>
          </a:prstGeom>
          <a:noFill/>
        </p:spPr>
        <p:txBody>
          <a:bodyPr wrap="square" rtlCol="0">
            <a:spAutoFit/>
          </a:bodyPr>
          <a:lstStyle/>
          <a:p>
            <a:r>
              <a:rPr lang="tr-TR" sz="1600" dirty="0" smtClean="0">
                <a:latin typeface="Arial Unicode MS" pitchFamily="34" charset="-128"/>
                <a:ea typeface="Arial Unicode MS" pitchFamily="34" charset="-128"/>
                <a:cs typeface="Arial Unicode MS" pitchFamily="34" charset="-128"/>
              </a:rPr>
              <a:t>……….</a:t>
            </a:r>
            <a:endParaRPr lang="tr-TR" sz="1600" dirty="0">
              <a:latin typeface="Arial Unicode MS" pitchFamily="34" charset="-128"/>
              <a:ea typeface="Arial Unicode MS" pitchFamily="34" charset="-128"/>
              <a:cs typeface="Arial Unicode MS" pitchFamily="34" charset="-128"/>
            </a:endParaRPr>
          </a:p>
        </p:txBody>
      </p:sp>
      <p:pic>
        <p:nvPicPr>
          <p:cNvPr id="6" name="5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strVal val="#ppt_w+.3"/>
                                          </p:val>
                                        </p:tav>
                                        <p:tav tm="100000">
                                          <p:val>
                                            <p:strVal val="#ppt_w"/>
                                          </p:val>
                                        </p:tav>
                                      </p:tavLst>
                                    </p:anim>
                                    <p:anim calcmode="lin" valueType="num">
                                      <p:cBhvr>
                                        <p:cTn id="8" dur="1000" fill="hold"/>
                                        <p:tgtEl>
                                          <p:spTgt spid="4100"/>
                                        </p:tgtEl>
                                        <p:attrNameLst>
                                          <p:attrName>ppt_h</p:attrName>
                                        </p:attrNameLst>
                                      </p:cBhvr>
                                      <p:tavLst>
                                        <p:tav tm="0">
                                          <p:val>
                                            <p:strVal val="#ppt_h"/>
                                          </p:val>
                                        </p:tav>
                                        <p:tav tm="100000">
                                          <p:val>
                                            <p:strVal val="#ppt_h"/>
                                          </p:val>
                                        </p:tav>
                                      </p:tavLst>
                                    </p:anim>
                                    <p:animEffect transition="in" filter="fade">
                                      <p:cBhvr>
                                        <p:cTn id="9" dur="1000"/>
                                        <p:tgtEl>
                                          <p:spTgt spid="4100"/>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14" dur="80"/>
                                        <p:tgtEl>
                                          <p:spTgt spid="8">
                                            <p:txEl>
                                              <p:pRg st="0" end="0"/>
                                            </p:txEl>
                                          </p:spTgt>
                                        </p:tgtEl>
                                        <p:attrNameLst>
                                          <p:attrName>style.color</p:attrName>
                                        </p:attrNameLst>
                                      </p:cBhvr>
                                      <p:tavLst>
                                        <p:tav tm="50000">
                                          <p:val>
                                            <p:clrVal>
                                              <a:schemeClr val="hlink"/>
                                            </p:clrVal>
                                          </p:val>
                                        </p:tav>
                                        <p:tav tm="0">
                                          <p:val>
                                            <p:clrVal>
                                              <a:schemeClr val="accent2"/>
                                            </p:clrVal>
                                          </p:val>
                                        </p:tav>
                                      </p:tavLst>
                                    </p:anim>
                                    <p:anim calcmode="discrete" valueType="clr">
                                      <p:cBhvr>
                                        <p:cTn id="15"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21" dur="80"/>
                                        <p:tgtEl>
                                          <p:spTgt spid="9">
                                            <p:txEl>
                                              <p:pRg st="0" end="0"/>
                                            </p:txEl>
                                          </p:spTgt>
                                        </p:tgtEl>
                                        <p:attrNameLst>
                                          <p:attrName>style.color</p:attrName>
                                        </p:attrNameLst>
                                      </p:cBhvr>
                                      <p:tavLst>
                                        <p:tav tm="50000">
                                          <p:val>
                                            <p:clrVal>
                                              <a:schemeClr val="hlink"/>
                                            </p:clrVal>
                                          </p:val>
                                        </p:tav>
                                        <p:tav tm="0">
                                          <p:val>
                                            <p:clrVal>
                                              <a:schemeClr val="accent2"/>
                                            </p:clrVal>
                                          </p:val>
                                        </p:tav>
                                      </p:tavLst>
                                    </p:anim>
                                    <p:anim calcmode="discrete" valueType="clr">
                                      <p:cBhvr>
                                        <p:cTn id="22"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9">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28" dur="500"/>
                                        <p:tgtEl>
                                          <p:spTgt spid="10">
                                            <p:txEl>
                                              <p:pRg st="0" end="0"/>
                                            </p:txEl>
                                          </p:spTgt>
                                        </p:tgtEl>
                                        <p:attrNameLst>
                                          <p:attrName>style.color</p:attrName>
                                        </p:attrNameLst>
                                      </p:cBhvr>
                                      <p:tavLst>
                                        <p:tav tm="50000">
                                          <p:val>
                                            <p:clrVal>
                                              <a:schemeClr val="tx1"/>
                                            </p:clrVal>
                                          </p:val>
                                        </p:tav>
                                        <p:tav tm="0">
                                          <p:val>
                                            <p:clrVal>
                                              <a:schemeClr val="tx1"/>
                                            </p:clrVal>
                                          </p:val>
                                        </p:tav>
                                      </p:tavLst>
                                    </p:anim>
                                    <p:anim calcmode="discrete" valueType="clr">
                                      <p:cBhvr>
                                        <p:cTn id="29" dur="50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30" dur="50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BRY3.jpg"/>
          <p:cNvPicPr>
            <a:picLocks noChangeAspect="1"/>
          </p:cNvPicPr>
          <p:nvPr/>
        </p:nvPicPr>
        <p:blipFill>
          <a:blip r:embed="rId3"/>
          <a:stretch>
            <a:fillRect/>
          </a:stretch>
        </p:blipFill>
        <p:spPr>
          <a:xfrm>
            <a:off x="0" y="671426"/>
            <a:ext cx="9144000" cy="4472092"/>
          </a:xfrm>
          <a:prstGeom prst="rect">
            <a:avLst/>
          </a:prstGeom>
        </p:spPr>
      </p:pic>
      <p:pic>
        <p:nvPicPr>
          <p:cNvPr id="3075" name="Picture 3"/>
          <p:cNvPicPr>
            <a:picLocks noChangeAspect="1" noChangeArrowheads="1"/>
          </p:cNvPicPr>
          <p:nvPr/>
        </p:nvPicPr>
        <p:blipFill>
          <a:blip r:embed="rId4"/>
          <a:srcRect/>
          <a:stretch>
            <a:fillRect/>
          </a:stretch>
        </p:blipFill>
        <p:spPr bwMode="auto">
          <a:xfrm>
            <a:off x="200008" y="2552701"/>
            <a:ext cx="1943100" cy="161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a:srcRect/>
          <a:stretch>
            <a:fillRect/>
          </a:stretch>
        </p:blipFill>
        <p:spPr bwMode="auto">
          <a:xfrm>
            <a:off x="2214546" y="1714494"/>
            <a:ext cx="6877050" cy="3162300"/>
          </a:xfrm>
          <a:prstGeom prst="rect">
            <a:avLst/>
          </a:prstGeom>
          <a:noFill/>
          <a:ln w="9525">
            <a:noFill/>
            <a:miter lim="800000"/>
            <a:headEnd/>
            <a:tailEnd/>
          </a:ln>
          <a:effectLst/>
        </p:spPr>
      </p:pic>
      <p:pic>
        <p:nvPicPr>
          <p:cNvPr id="6" name="Picture 2"/>
          <p:cNvPicPr>
            <a:picLocks noChangeAspect="1" noChangeArrowheads="1"/>
          </p:cNvPicPr>
          <p:nvPr/>
        </p:nvPicPr>
        <p:blipFill>
          <a:blip r:embed="rId6"/>
          <a:srcRect/>
          <a:stretch>
            <a:fillRect/>
          </a:stretch>
        </p:blipFill>
        <p:spPr bwMode="auto">
          <a:xfrm>
            <a:off x="2285984" y="1000114"/>
            <a:ext cx="304800" cy="3429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a:srcRect/>
          <a:stretch>
            <a:fillRect/>
          </a:stretch>
        </p:blipFill>
        <p:spPr bwMode="auto">
          <a:xfrm>
            <a:off x="2214546" y="1643056"/>
            <a:ext cx="6858000" cy="1200150"/>
          </a:xfrm>
          <a:prstGeom prst="rect">
            <a:avLst/>
          </a:prstGeom>
          <a:noFill/>
          <a:ln w="9525">
            <a:noFill/>
            <a:miter lim="800000"/>
            <a:headEnd/>
            <a:tailEnd/>
          </a:ln>
          <a:effectLst/>
        </p:spPr>
      </p:pic>
      <p:sp>
        <p:nvSpPr>
          <p:cNvPr id="9" name="8 Dikdörtgen"/>
          <p:cNvSpPr/>
          <p:nvPr/>
        </p:nvSpPr>
        <p:spPr>
          <a:xfrm>
            <a:off x="1000100" y="214296"/>
            <a:ext cx="8143900" cy="276999"/>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(+)Yeni: </a:t>
            </a:r>
            <a:r>
              <a:rPr lang="tr-TR" sz="1200" dirty="0" smtClean="0">
                <a:latin typeface="Arial Unicode MS" pitchFamily="34" charset="-128"/>
                <a:ea typeface="Arial Unicode MS" pitchFamily="34" charset="-128"/>
                <a:cs typeface="Arial Unicode MS" pitchFamily="34" charset="-128"/>
              </a:rPr>
              <a:t>Yeni giriş yapmak için kullanılır. </a:t>
            </a:r>
          </a:p>
        </p:txBody>
      </p:sp>
      <p:pic>
        <p:nvPicPr>
          <p:cNvPr id="10" name="9 Resim" descr="BÖLÜM-4.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000" fill="hold"/>
                                        <p:tgtEl>
                                          <p:spTgt spid="3075"/>
                                        </p:tgtEl>
                                        <p:attrNameLst>
                                          <p:attrName>ppt_w</p:attrName>
                                        </p:attrNameLst>
                                      </p:cBhvr>
                                      <p:tavLst>
                                        <p:tav tm="0">
                                          <p:val>
                                            <p:strVal val="#ppt_w*0.70"/>
                                          </p:val>
                                        </p:tav>
                                        <p:tav tm="100000">
                                          <p:val>
                                            <p:strVal val="#ppt_w"/>
                                          </p:val>
                                        </p:tav>
                                      </p:tavLst>
                                    </p:anim>
                                    <p:anim calcmode="lin" valueType="num">
                                      <p:cBhvr>
                                        <p:cTn id="13" dur="1000" fill="hold"/>
                                        <p:tgtEl>
                                          <p:spTgt spid="3075"/>
                                        </p:tgtEl>
                                        <p:attrNameLst>
                                          <p:attrName>ppt_h</p:attrName>
                                        </p:attrNameLst>
                                      </p:cBhvr>
                                      <p:tavLst>
                                        <p:tav tm="0">
                                          <p:val>
                                            <p:strVal val="#ppt_h"/>
                                          </p:val>
                                        </p:tav>
                                        <p:tav tm="100000">
                                          <p:val>
                                            <p:strVal val="#ppt_h"/>
                                          </p:val>
                                        </p:tav>
                                      </p:tavLst>
                                    </p:anim>
                                    <p:animEffect transition="in" filter="fade">
                                      <p:cBhvr>
                                        <p:cTn id="14" dur="1000"/>
                                        <p:tgtEl>
                                          <p:spTgt spid="30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strVal val="#ppt_w*0.7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animEffect transition="in" filter="fade">
                                      <p:cBhvr>
                                        <p:cTn id="28" dur="500"/>
                                        <p:tgtEl>
                                          <p:spTgt spid="6"/>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2055"/>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Bireysel Veri Girişi.mp4">
            <a:hlinkClick r:id="" action="ppaction://media"/>
          </p:cNvPr>
          <p:cNvPicPr>
            <a:picLocks noRot="1" noChangeAspect="1"/>
          </p:cNvPicPr>
          <p:nvPr>
            <a:videoFile r:link="rId1"/>
          </p:nvPr>
        </p:nvPicPr>
        <p:blipFill>
          <a:blip r:embed="rId4"/>
          <a:stretch>
            <a:fillRect/>
          </a:stretch>
        </p:blipFill>
        <p:spPr>
          <a:xfrm>
            <a:off x="-1571668" y="0"/>
            <a:ext cx="12358774" cy="51435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69332"/>
          </a:xfrm>
          <a:prstGeom prst="rect">
            <a:avLst/>
          </a:prstGeom>
          <a:noFill/>
        </p:spPr>
        <p:txBody>
          <a:bodyPr wrap="square" rtlCol="0">
            <a:spAutoFit/>
          </a:bodyPr>
          <a:lstStyle/>
          <a:p>
            <a:r>
              <a:rPr lang="tr-TR" b="1" dirty="0" smtClean="0">
                <a:solidFill>
                  <a:schemeClr val="bg1"/>
                </a:solidFill>
                <a:latin typeface="Arial Narrow" pitchFamily="34" charset="0"/>
              </a:rPr>
              <a:t>BÖLÜM 5. REHBERLİK  HİZMETLERİ  RAPORLAMA  EKRANI </a:t>
            </a:r>
            <a:endParaRPr lang="tr-TR" b="1" dirty="0">
              <a:solidFill>
                <a:schemeClr val="bg1"/>
              </a:solidFill>
              <a:latin typeface="Arial Narrow" pitchFamily="34" charset="0"/>
            </a:endParaRPr>
          </a:p>
        </p:txBody>
      </p:sp>
      <p:pic>
        <p:nvPicPr>
          <p:cNvPr id="7" name="6 Resim" descr="Raporlama.jpg"/>
          <p:cNvPicPr>
            <a:picLocks noChangeAspect="1"/>
          </p:cNvPicPr>
          <p:nvPr/>
        </p:nvPicPr>
        <p:blipFill>
          <a:blip r:embed="rId3"/>
          <a:stretch>
            <a:fillRect/>
          </a:stretch>
        </p:blipFill>
        <p:spPr>
          <a:xfrm>
            <a:off x="0" y="671426"/>
            <a:ext cx="9144000" cy="4472092"/>
          </a:xfrm>
          <a:prstGeom prst="rect">
            <a:avLst/>
          </a:prstGeom>
        </p:spPr>
      </p:pic>
      <p:sp>
        <p:nvSpPr>
          <p:cNvPr id="8" name="Shape 123"/>
          <p:cNvSpPr txBox="1">
            <a:spLocks/>
          </p:cNvSpPr>
          <p:nvPr/>
        </p:nvSpPr>
        <p:spPr>
          <a:xfrm>
            <a:off x="2143076" y="1928808"/>
            <a:ext cx="7000924" cy="2625346"/>
          </a:xfrm>
          <a:prstGeom prst="rect">
            <a:avLst/>
          </a:prstGeom>
        </p:spPr>
        <p:txBody>
          <a:bodyPr vert="horz">
            <a:norm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sv-SE"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5.1. RAPORLAMA EKRANINDA KULLANICILARIN SAHİP OLDUĞU YETKİLER </a:t>
            </a:r>
            <a:endPar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5.1.1. Rehberlik Öğretmeni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5.1.2. Okul Müdürü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5.1.3. İlçe Milli Eğitim Müdürlükleri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5.1.4. Rehberlik ve Araştırma Merkezi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5.1.5. İl Milli Eğitim Müdürlükleri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5.1.6. Bakanlık</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5.2.RAPORLAMA EKRANI BÖLÜMLERİ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5.2.1. Veri Raporlama</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5.2.2. Hedef Raporlama</a:t>
            </a:r>
            <a:endParaRPr kumimoji="0" lang="tr-TR" sz="2000" b="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p:txBody>
      </p:sp>
      <p:pic>
        <p:nvPicPr>
          <p:cNvPr id="5" name="4 Resim" descr="BÖLÜM-5.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2000"/>
                                        <p:tgtEl>
                                          <p:spTgt spid="8">
                                            <p:txEl>
                                              <p:pRg st="0" end="0"/>
                                            </p:txEl>
                                          </p:spTgt>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2000"/>
                                        <p:tgtEl>
                                          <p:spTgt spid="8">
                                            <p:txEl>
                                              <p:pRg st="1" end="1"/>
                                            </p:txEl>
                                          </p:spTgt>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2000"/>
                                        <p:tgtEl>
                                          <p:spTgt spid="8">
                                            <p:txEl>
                                              <p:pRg st="2" end="2"/>
                                            </p:txEl>
                                          </p:spTgt>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2000"/>
                                        <p:tgtEl>
                                          <p:spTgt spid="8">
                                            <p:txEl>
                                              <p:pRg st="3" end="3"/>
                                            </p:txEl>
                                          </p:spTgt>
                                        </p:tgtEl>
                                      </p:cBhvr>
                                    </p:animEffect>
                                  </p:childTnLst>
                                </p:cTn>
                              </p:par>
                            </p:childTnLst>
                          </p:cTn>
                        </p:par>
                        <p:par>
                          <p:cTn id="30" fill="hold">
                            <p:stCondLst>
                              <p:cond delay="10000"/>
                            </p:stCondLst>
                            <p:childTnLst>
                              <p:par>
                                <p:cTn id="31" presetID="10" presetClass="entr" presetSubtype="0" fill="hold" nodeType="after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2000"/>
                                        <p:tgtEl>
                                          <p:spTgt spid="8">
                                            <p:txEl>
                                              <p:pRg st="4" end="4"/>
                                            </p:txEl>
                                          </p:spTgt>
                                        </p:tgtEl>
                                      </p:cBhvr>
                                    </p:animEffect>
                                  </p:childTnLst>
                                </p:cTn>
                              </p:par>
                            </p:childTnLst>
                          </p:cTn>
                        </p:par>
                        <p:par>
                          <p:cTn id="34" fill="hold">
                            <p:stCondLst>
                              <p:cond delay="12000"/>
                            </p:stCondLst>
                            <p:childTnLst>
                              <p:par>
                                <p:cTn id="35" presetID="10" presetClass="entr" presetSubtype="0" fill="hold" nodeType="after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2000"/>
                                        <p:tgtEl>
                                          <p:spTgt spid="8">
                                            <p:txEl>
                                              <p:pRg st="5" end="5"/>
                                            </p:txEl>
                                          </p:spTgt>
                                        </p:tgtEl>
                                      </p:cBhvr>
                                    </p:animEffect>
                                  </p:childTnLst>
                                </p:cTn>
                              </p:par>
                            </p:childTnLst>
                          </p:cTn>
                        </p:par>
                        <p:par>
                          <p:cTn id="38" fill="hold">
                            <p:stCondLst>
                              <p:cond delay="14000"/>
                            </p:stCondLst>
                            <p:childTnLst>
                              <p:par>
                                <p:cTn id="39" presetID="10" presetClass="entr" presetSubtype="0" fill="hold" nodeType="after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2000"/>
                                        <p:tgtEl>
                                          <p:spTgt spid="8">
                                            <p:txEl>
                                              <p:pRg st="6" end="6"/>
                                            </p:txEl>
                                          </p:spTgt>
                                        </p:tgtEl>
                                      </p:cBhvr>
                                    </p:animEffect>
                                  </p:childTnLst>
                                </p:cTn>
                              </p:par>
                            </p:childTnLst>
                          </p:cTn>
                        </p:par>
                        <p:par>
                          <p:cTn id="42" fill="hold">
                            <p:stCondLst>
                              <p:cond delay="16000"/>
                            </p:stCondLst>
                            <p:childTnLst>
                              <p:par>
                                <p:cTn id="43" presetID="10" presetClass="entr" presetSubtype="0" fill="hold" nodeType="after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Effect transition="in" filter="fade">
                                      <p:cBhvr>
                                        <p:cTn id="45" dur="2000"/>
                                        <p:tgtEl>
                                          <p:spTgt spid="8">
                                            <p:txEl>
                                              <p:pRg st="8" end="8"/>
                                            </p:txEl>
                                          </p:spTgt>
                                        </p:tgtEl>
                                      </p:cBhvr>
                                    </p:animEffect>
                                  </p:childTnLst>
                                </p:cTn>
                              </p:par>
                            </p:childTnLst>
                          </p:cTn>
                        </p:par>
                        <p:par>
                          <p:cTn id="46" fill="hold">
                            <p:stCondLst>
                              <p:cond delay="18000"/>
                            </p:stCondLst>
                            <p:childTnLst>
                              <p:par>
                                <p:cTn id="47" presetID="10" presetClass="entr" presetSubtype="0" fill="hold" nodeType="after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Effect transition="in" filter="fade">
                                      <p:cBhvr>
                                        <p:cTn id="49" dur="2000"/>
                                        <p:tgtEl>
                                          <p:spTgt spid="8">
                                            <p:txEl>
                                              <p:pRg st="9" end="9"/>
                                            </p:txEl>
                                          </p:spTgt>
                                        </p:tgtEl>
                                      </p:cBhvr>
                                    </p:animEffect>
                                  </p:childTnLst>
                                </p:cTn>
                              </p:par>
                            </p:childTnLst>
                          </p:cTn>
                        </p:par>
                        <p:par>
                          <p:cTn id="50" fill="hold">
                            <p:stCondLst>
                              <p:cond delay="20000"/>
                            </p:stCondLst>
                            <p:childTnLst>
                              <p:par>
                                <p:cTn id="51" presetID="10" presetClass="entr" presetSubtype="0" fill="hold" nodeType="afterEffect">
                                  <p:stCondLst>
                                    <p:cond delay="0"/>
                                  </p:stCondLst>
                                  <p:childTnLst>
                                    <p:set>
                                      <p:cBhvr>
                                        <p:cTn id="52" dur="1" fill="hold">
                                          <p:stCondLst>
                                            <p:cond delay="0"/>
                                          </p:stCondLst>
                                        </p:cTn>
                                        <p:tgtEl>
                                          <p:spTgt spid="8">
                                            <p:txEl>
                                              <p:pRg st="10" end="10"/>
                                            </p:txEl>
                                          </p:spTgt>
                                        </p:tgtEl>
                                        <p:attrNameLst>
                                          <p:attrName>style.visibility</p:attrName>
                                        </p:attrNameLst>
                                      </p:cBhvr>
                                      <p:to>
                                        <p:strVal val="visible"/>
                                      </p:to>
                                    </p:set>
                                    <p:animEffect transition="in" filter="fade">
                                      <p:cBhvr>
                                        <p:cTn id="53" dur="20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Raporlama.jpg"/>
          <p:cNvPicPr>
            <a:picLocks noChangeAspect="1"/>
          </p:cNvPicPr>
          <p:nvPr/>
        </p:nvPicPr>
        <p:blipFill>
          <a:blip r:embed="rId3"/>
          <a:stretch>
            <a:fillRect/>
          </a:stretch>
        </p:blipFill>
        <p:spPr>
          <a:xfrm>
            <a:off x="0" y="671426"/>
            <a:ext cx="9144000" cy="4472092"/>
          </a:xfrm>
          <a:prstGeom prst="rect">
            <a:avLst/>
          </a:prstGeom>
        </p:spPr>
      </p:pic>
      <p:sp>
        <p:nvSpPr>
          <p:cNvPr id="6" name="5 Metin kutusu"/>
          <p:cNvSpPr txBox="1"/>
          <p:nvPr/>
        </p:nvSpPr>
        <p:spPr>
          <a:xfrm>
            <a:off x="2143108" y="1932759"/>
            <a:ext cx="7000892" cy="1815882"/>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e- Rehberlik sisteminde veriler, Rehberlik Hizmetleri Sunum Sistemi’nde yer</a:t>
            </a:r>
            <a:r>
              <a:rPr lang="tr-TR" sz="1400" dirty="0" smtClean="0">
                <a:latin typeface="Arial Unicode MS" pitchFamily="34" charset="-128"/>
                <a:ea typeface="Arial Unicode MS" pitchFamily="34" charset="-128"/>
                <a:cs typeface="Arial Unicode MS" pitchFamily="34" charset="-128"/>
              </a:rPr>
              <a:t> alan en alt birimdeki  hizmetten başlayarak rapor havuzunda kademeli olarak toplanmaya başlar.</a:t>
            </a:r>
          </a:p>
          <a:p>
            <a:pPr algn="just"/>
            <a:endParaRPr lang="tr-TR" sz="1400" dirty="0" smtClean="0">
              <a:latin typeface="Arial Unicode MS" pitchFamily="34" charset="-128"/>
              <a:ea typeface="Arial Unicode MS" pitchFamily="34" charset="-128"/>
              <a:cs typeface="Arial Unicode MS" pitchFamily="34" charset="-128"/>
            </a:endParaRPr>
          </a:p>
          <a:p>
            <a:pPr lvl="0" algn="just"/>
            <a:r>
              <a:rPr lang="sv-SE" sz="1400" dirty="0" smtClean="0">
                <a:latin typeface="Arial Unicode MS" pitchFamily="34" charset="-128"/>
                <a:ea typeface="Arial Unicode MS" pitchFamily="34" charset="-128"/>
                <a:cs typeface="Arial Unicode MS" pitchFamily="34" charset="-128"/>
              </a:rPr>
              <a:t>Raporlama bölümündeki istatistiksel verilere; rehberlik öğretmeni, okul müdürü, </a:t>
            </a:r>
            <a:r>
              <a:rPr lang="tr-TR" sz="1400" dirty="0" smtClean="0">
                <a:latin typeface="Arial Unicode MS" pitchFamily="34" charset="-128"/>
                <a:ea typeface="Arial Unicode MS" pitchFamily="34" charset="-128"/>
                <a:cs typeface="Arial Unicode MS" pitchFamily="34" charset="-128"/>
              </a:rPr>
              <a:t>ilçe milli eğitim müdürlüğü</a:t>
            </a:r>
            <a:r>
              <a:rPr lang="sv-SE" sz="1400" dirty="0" smtClean="0">
                <a:latin typeface="Arial Unicode MS" pitchFamily="34" charset="-128"/>
                <a:ea typeface="Arial Unicode MS" pitchFamily="34" charset="-128"/>
                <a:cs typeface="Arial Unicode MS" pitchFamily="34" charset="-128"/>
              </a:rPr>
              <a:t> Rehberlik </a:t>
            </a:r>
            <a:r>
              <a:rPr lang="tr-TR" sz="1400" dirty="0" smtClean="0">
                <a:latin typeface="Arial Unicode MS" pitchFamily="34" charset="-128"/>
                <a:ea typeface="Arial Unicode MS" pitchFamily="34" charset="-128"/>
                <a:cs typeface="Arial Unicode MS" pitchFamily="34" charset="-128"/>
              </a:rPr>
              <a:t>ve Araştırma Merkezi</a:t>
            </a:r>
            <a:r>
              <a:rPr lang="sv-SE" sz="1400" dirty="0" smtClean="0">
                <a:latin typeface="Arial Unicode MS" pitchFamily="34" charset="-128"/>
                <a:ea typeface="Arial Unicode MS" pitchFamily="34" charset="-128"/>
                <a:cs typeface="Arial Unicode MS" pitchFamily="34" charset="-128"/>
              </a:rPr>
              <a:t>, il milli eğitim müdürlüğü ve Bakanlık tarafından </a:t>
            </a:r>
            <a:r>
              <a:rPr lang="tr-TR" sz="1400" dirty="0" smtClean="0">
                <a:latin typeface="Arial Unicode MS" pitchFamily="34" charset="-128"/>
                <a:ea typeface="Arial Unicode MS" pitchFamily="34" charset="-128"/>
                <a:cs typeface="Arial Unicode MS" pitchFamily="34" charset="-128"/>
              </a:rPr>
              <a:t>kendilerine tanımlanan yetki dahilinde erişim sağlanır.</a:t>
            </a:r>
            <a:r>
              <a:rPr lang="sv-SE" sz="1400" dirty="0" smtClean="0">
                <a:latin typeface="Arial Unicode MS" pitchFamily="34" charset="-128"/>
                <a:ea typeface="Arial Unicode MS" pitchFamily="34" charset="-128"/>
                <a:cs typeface="Arial Unicode MS" pitchFamily="34" charset="-128"/>
              </a:rPr>
              <a:t> </a:t>
            </a:r>
            <a:endParaRPr lang="tr-TR" sz="1400" dirty="0" smtClean="0">
              <a:latin typeface="Arial Unicode MS" pitchFamily="34" charset="-128"/>
              <a:ea typeface="Arial Unicode MS" pitchFamily="34" charset="-128"/>
              <a:cs typeface="Arial Unicode MS" pitchFamily="34" charset="-128"/>
            </a:endParaRPr>
          </a:p>
          <a:p>
            <a:pPr lvl="0" algn="just"/>
            <a:endParaRPr lang="tr-TR" sz="1400" dirty="0" smtClean="0">
              <a:latin typeface="Arial Unicode MS" pitchFamily="34" charset="-128"/>
              <a:ea typeface="Arial Unicode MS" pitchFamily="34" charset="-128"/>
              <a:cs typeface="Arial Unicode MS" pitchFamily="34" charset="-128"/>
            </a:endParaRPr>
          </a:p>
          <a:p>
            <a:pPr lvl="0" algn="just"/>
            <a:r>
              <a:rPr lang="sv-SE" sz="1400" dirty="0" smtClean="0">
                <a:latin typeface="Arial Unicode MS" pitchFamily="34" charset="-128"/>
                <a:ea typeface="Arial Unicode MS" pitchFamily="34" charset="-128"/>
                <a:cs typeface="Arial Unicode MS" pitchFamily="34" charset="-128"/>
              </a:rPr>
              <a:t>Raporlama ekranından öğrencilere ait kişisel bilgilere ulaşılamaz. </a:t>
            </a:r>
            <a:endParaRPr lang="tr-TR" sz="1400" dirty="0" smtClean="0">
              <a:latin typeface="Arial Unicode MS" pitchFamily="34" charset="-128"/>
              <a:ea typeface="Arial Unicode MS" pitchFamily="34" charset="-128"/>
              <a:cs typeface="Arial Unicode MS" pitchFamily="34" charset="-128"/>
            </a:endParaRPr>
          </a:p>
        </p:txBody>
      </p:sp>
      <p:pic>
        <p:nvPicPr>
          <p:cNvPr id="4" name="3 Resim" descr="BÖLÜM-5.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Raporlama.jpg"/>
          <p:cNvPicPr>
            <a:picLocks noChangeAspect="1"/>
          </p:cNvPicPr>
          <p:nvPr/>
        </p:nvPicPr>
        <p:blipFill>
          <a:blip r:embed="rId3"/>
          <a:stretch>
            <a:fillRect/>
          </a:stretch>
        </p:blipFill>
        <p:spPr>
          <a:xfrm>
            <a:off x="0" y="671426"/>
            <a:ext cx="9144000" cy="4472092"/>
          </a:xfrm>
          <a:prstGeom prst="rect">
            <a:avLst/>
          </a:prstGeom>
        </p:spPr>
      </p:pic>
      <p:sp>
        <p:nvSpPr>
          <p:cNvPr id="5" name="Shape 123"/>
          <p:cNvSpPr txBox="1">
            <a:spLocks/>
          </p:cNvSpPr>
          <p:nvPr/>
        </p:nvSpPr>
        <p:spPr>
          <a:xfrm>
            <a:off x="2214514" y="2000246"/>
            <a:ext cx="6786642" cy="2357454"/>
          </a:xfrm>
          <a:prstGeom prst="rect">
            <a:avLst/>
          </a:prstGeom>
        </p:spPr>
        <p:txBody>
          <a:bodyPr vert="horz">
            <a:normAutofit lnSpcReduction="10000"/>
          </a:bodyPr>
          <a:lstStyle/>
          <a:p>
            <a:pPr>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5.1.1.Rehberlik  Öğretmeni</a:t>
            </a:r>
          </a:p>
          <a:p>
            <a:pPr>
              <a:spcBef>
                <a:spcPct val="0"/>
              </a:spcBef>
              <a:buClr>
                <a:srgbClr val="FFFFFF"/>
              </a:buClr>
              <a:buNone/>
            </a:pPr>
            <a:endParaRPr lang="tr-TR" sz="1400" dirty="0" smtClean="0">
              <a:latin typeface="Arial Unicode MS" pitchFamily="34" charset="-128"/>
              <a:ea typeface="Arial Unicode MS" pitchFamily="34" charset="-128"/>
              <a:cs typeface="Arial Unicode MS" pitchFamily="34" charset="-128"/>
            </a:endParaRPr>
          </a:p>
          <a:p>
            <a:pPr>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5.1.2.Okul  Müdürü </a:t>
            </a:r>
          </a:p>
          <a:p>
            <a:pPr>
              <a:spcBef>
                <a:spcPct val="0"/>
              </a:spcBef>
              <a:buClr>
                <a:srgbClr val="FFFFFF"/>
              </a:buClr>
              <a:buNone/>
            </a:pPr>
            <a:endParaRPr lang="tr-TR" sz="1400" dirty="0" smtClean="0">
              <a:latin typeface="Arial Unicode MS" pitchFamily="34" charset="-128"/>
              <a:ea typeface="Arial Unicode MS" pitchFamily="34" charset="-128"/>
              <a:cs typeface="Arial Unicode MS" pitchFamily="34" charset="-128"/>
            </a:endParaRPr>
          </a:p>
          <a:p>
            <a:pPr>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5.1.3.İlçe  Milli  Eğitim  Müdürlükleri </a:t>
            </a:r>
          </a:p>
          <a:p>
            <a:pPr>
              <a:spcBef>
                <a:spcPct val="0"/>
              </a:spcBef>
              <a:buClr>
                <a:srgbClr val="FFFFFF"/>
              </a:buClr>
              <a:buNone/>
            </a:pPr>
            <a:endParaRPr lang="tr-TR" sz="1400" dirty="0" smtClean="0">
              <a:latin typeface="Arial Unicode MS" pitchFamily="34" charset="-128"/>
              <a:ea typeface="Arial Unicode MS" pitchFamily="34" charset="-128"/>
              <a:cs typeface="Arial Unicode MS" pitchFamily="34" charset="-128"/>
            </a:endParaRPr>
          </a:p>
          <a:p>
            <a:pPr>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5.1.4.Rehberlik  ve  Araştırma  Merkezi </a:t>
            </a:r>
          </a:p>
          <a:p>
            <a:pPr>
              <a:spcBef>
                <a:spcPct val="0"/>
              </a:spcBef>
              <a:buClr>
                <a:srgbClr val="FFFFFF"/>
              </a:buClr>
              <a:buNone/>
            </a:pPr>
            <a:endParaRPr lang="tr-TR" sz="1400" dirty="0" smtClean="0">
              <a:latin typeface="Arial Unicode MS" pitchFamily="34" charset="-128"/>
              <a:ea typeface="Arial Unicode MS" pitchFamily="34" charset="-128"/>
              <a:cs typeface="Arial Unicode MS" pitchFamily="34" charset="-128"/>
            </a:endParaRPr>
          </a:p>
          <a:p>
            <a:pPr>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5.1.5.İl  Milli  Eğitim  Müdürlükleri </a:t>
            </a:r>
          </a:p>
          <a:p>
            <a:pPr>
              <a:spcBef>
                <a:spcPct val="0"/>
              </a:spcBef>
              <a:buClr>
                <a:srgbClr val="FFFFFF"/>
              </a:buClr>
              <a:buNone/>
            </a:pPr>
            <a:endParaRPr lang="tr-TR" sz="1400" dirty="0" smtClean="0">
              <a:latin typeface="Arial Unicode MS" pitchFamily="34" charset="-128"/>
              <a:ea typeface="Arial Unicode MS" pitchFamily="34" charset="-128"/>
              <a:cs typeface="Arial Unicode MS" pitchFamily="34" charset="-128"/>
            </a:endParaRPr>
          </a:p>
          <a:p>
            <a:pPr>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5.1.6.Bakanlık </a:t>
            </a:r>
          </a:p>
        </p:txBody>
      </p:sp>
      <p:sp>
        <p:nvSpPr>
          <p:cNvPr id="4" name="3 Metin kutusu"/>
          <p:cNvSpPr txBox="1"/>
          <p:nvPr/>
        </p:nvSpPr>
        <p:spPr>
          <a:xfrm>
            <a:off x="1214414" y="160717"/>
            <a:ext cx="7929586" cy="338554"/>
          </a:xfrm>
          <a:prstGeom prst="rect">
            <a:avLst/>
          </a:prstGeom>
          <a:noFill/>
        </p:spPr>
        <p:txBody>
          <a:bodyPr wrap="square" rtlCol="0">
            <a:spAutoFit/>
          </a:bodyPr>
          <a:lstStyle/>
          <a:p>
            <a:r>
              <a:rPr lang="sv-SE" sz="1600" b="1" dirty="0" smtClean="0">
                <a:solidFill>
                  <a:schemeClr val="bg1"/>
                </a:solidFill>
                <a:latin typeface="Arial Narrow" pitchFamily="34" charset="0"/>
                <a:ea typeface="Arial Unicode MS" pitchFamily="34" charset="-128"/>
                <a:cs typeface="Arial Unicode MS" pitchFamily="34" charset="-128"/>
              </a:rPr>
              <a:t>5.1. RAPORLAMA EKRANINDA KULLANICILARIN SAHİP OLDUĞU YETKİLER </a:t>
            </a:r>
            <a:endParaRPr lang="sv-SE" sz="1600" b="1" dirty="0" smtClean="0">
              <a:solidFill>
                <a:schemeClr val="bg1"/>
              </a:solidFill>
              <a:latin typeface="Arial Narrow" pitchFamily="34" charset="0"/>
            </a:endParaRPr>
          </a:p>
        </p:txBody>
      </p:sp>
      <p:pic>
        <p:nvPicPr>
          <p:cNvPr id="6" name="5 Resim" descr="BÖLÜM-5.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3000"/>
                                        <p:tgtEl>
                                          <p:spTgt spid="5">
                                            <p:txEl>
                                              <p:pRg st="0" end="0"/>
                                            </p:txEl>
                                          </p:spTgt>
                                        </p:tgtEl>
                                      </p:cBhvr>
                                    </p:animEffect>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3000"/>
                                        <p:tgtEl>
                                          <p:spTgt spid="5">
                                            <p:txEl>
                                              <p:pRg st="2" end="2"/>
                                            </p:txEl>
                                          </p:spTgt>
                                        </p:tgtEl>
                                      </p:cBhvr>
                                    </p:animEffect>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3000"/>
                                        <p:tgtEl>
                                          <p:spTgt spid="5">
                                            <p:txEl>
                                              <p:pRg st="4" end="4"/>
                                            </p:txEl>
                                          </p:spTgt>
                                        </p:tgtEl>
                                      </p:cBhvr>
                                    </p:animEffect>
                                  </p:childTnLst>
                                </p:cTn>
                              </p:par>
                            </p:childTnLst>
                          </p:cTn>
                        </p:par>
                        <p:par>
                          <p:cTn id="26" fill="hold">
                            <p:stCondLst>
                              <p:cond delay="11000"/>
                            </p:stCondLst>
                            <p:childTnLst>
                              <p:par>
                                <p:cTn id="27" presetID="10" presetClass="entr" presetSubtype="0" fill="hold" nodeType="after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3000"/>
                                        <p:tgtEl>
                                          <p:spTgt spid="5">
                                            <p:txEl>
                                              <p:pRg st="6" end="6"/>
                                            </p:txEl>
                                          </p:spTgt>
                                        </p:tgtEl>
                                      </p:cBhvr>
                                    </p:animEffect>
                                  </p:childTnLst>
                                </p:cTn>
                              </p:par>
                            </p:childTnLst>
                          </p:cTn>
                        </p:par>
                        <p:par>
                          <p:cTn id="30" fill="hold">
                            <p:stCondLst>
                              <p:cond delay="14000"/>
                            </p:stCondLst>
                            <p:childTnLst>
                              <p:par>
                                <p:cTn id="31" presetID="10" presetClass="entr" presetSubtype="0" fill="hold" nodeType="after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fade">
                                      <p:cBhvr>
                                        <p:cTn id="33" dur="3000"/>
                                        <p:tgtEl>
                                          <p:spTgt spid="5">
                                            <p:txEl>
                                              <p:pRg st="8" end="8"/>
                                            </p:txEl>
                                          </p:spTgt>
                                        </p:tgtEl>
                                      </p:cBhvr>
                                    </p:animEffect>
                                  </p:childTnLst>
                                </p:cTn>
                              </p:par>
                            </p:childTnLst>
                          </p:cTn>
                        </p:par>
                        <p:par>
                          <p:cTn id="34" fill="hold">
                            <p:stCondLst>
                              <p:cond delay="17000"/>
                            </p:stCondLst>
                            <p:childTnLst>
                              <p:par>
                                <p:cTn id="35" presetID="10" presetClass="entr" presetSubtype="0" fill="hold" nodeType="after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3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sv-SE" sz="1600" b="1" dirty="0" smtClean="0">
                <a:solidFill>
                  <a:schemeClr val="bg1"/>
                </a:solidFill>
                <a:latin typeface="Arial Narrow" pitchFamily="34" charset="0"/>
              </a:rPr>
              <a:t>5.1.1. Rehberlik </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Öğretmeni </a:t>
            </a:r>
          </a:p>
        </p:txBody>
      </p:sp>
      <p:pic>
        <p:nvPicPr>
          <p:cNvPr id="7" name="6 Resim" descr="Raporlama.jpg"/>
          <p:cNvPicPr>
            <a:picLocks noChangeAspect="1"/>
          </p:cNvPicPr>
          <p:nvPr/>
        </p:nvPicPr>
        <p:blipFill>
          <a:blip r:embed="rId3"/>
          <a:stretch>
            <a:fillRect/>
          </a:stretch>
        </p:blipFill>
        <p:spPr>
          <a:xfrm>
            <a:off x="0" y="671426"/>
            <a:ext cx="9144000" cy="4472092"/>
          </a:xfrm>
          <a:prstGeom prst="rect">
            <a:avLst/>
          </a:prstGeom>
        </p:spPr>
      </p:pic>
      <p:sp>
        <p:nvSpPr>
          <p:cNvPr id="6" name="5 Metin kutusu"/>
          <p:cNvSpPr txBox="1"/>
          <p:nvPr/>
        </p:nvSpPr>
        <p:spPr>
          <a:xfrm>
            <a:off x="2143108" y="1932759"/>
            <a:ext cx="7000892" cy="1169551"/>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Okul/kurumda yapılan çalışmalara ilişkin sayısal verilere, rehberlik hizmet</a:t>
            </a:r>
            <a:r>
              <a:rPr lang="tr-TR" sz="1400" dirty="0" smtClean="0">
                <a:latin typeface="Arial Unicode MS" pitchFamily="34" charset="-128"/>
                <a:ea typeface="Arial Unicode MS" pitchFamily="34" charset="-128"/>
                <a:cs typeface="Arial Unicode MS" pitchFamily="34" charset="-128"/>
              </a:rPr>
              <a:t> türüne ilişkin seçimler yapıldıktan sonra </a:t>
            </a:r>
            <a:r>
              <a:rPr lang="sv-SE" sz="1400" b="1" dirty="0" smtClean="0">
                <a:latin typeface="Arial Unicode MS" pitchFamily="34" charset="-128"/>
                <a:ea typeface="Arial Unicode MS" pitchFamily="34" charset="-128"/>
                <a:cs typeface="Arial Unicode MS" pitchFamily="34" charset="-128"/>
              </a:rPr>
              <a:t>“Raporlama” </a:t>
            </a:r>
            <a:r>
              <a:rPr lang="sv-SE" sz="1400" dirty="0" smtClean="0">
                <a:latin typeface="Arial Unicode MS" pitchFamily="34" charset="-128"/>
                <a:ea typeface="Arial Unicode MS" pitchFamily="34" charset="-128"/>
                <a:cs typeface="Arial Unicode MS" pitchFamily="34" charset="-128"/>
              </a:rPr>
              <a:t>sekmesinden süzme yapılarak erişim </a:t>
            </a:r>
            <a:r>
              <a:rPr lang="tr-TR" sz="1400" dirty="0" smtClean="0">
                <a:latin typeface="Arial Unicode MS" pitchFamily="34" charset="-128"/>
                <a:ea typeface="Arial Unicode MS" pitchFamily="34" charset="-128"/>
                <a:cs typeface="Arial Unicode MS" pitchFamily="34" charset="-128"/>
              </a:rPr>
              <a:t>sağlanır.</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Süzme işlemi; </a:t>
            </a:r>
            <a:r>
              <a:rPr lang="sv-SE" sz="1400" b="1" dirty="0" smtClean="0">
                <a:latin typeface="Arial Unicode MS" pitchFamily="34" charset="-128"/>
                <a:ea typeface="Arial Unicode MS" pitchFamily="34" charset="-128"/>
                <a:cs typeface="Arial Unicode MS" pitchFamily="34" charset="-128"/>
              </a:rPr>
              <a:t>"Rehberlik Hizmeti Türü" </a:t>
            </a:r>
            <a:r>
              <a:rPr lang="sv-SE" sz="1400" dirty="0" smtClean="0">
                <a:latin typeface="Arial Unicode MS" pitchFamily="34" charset="-128"/>
                <a:ea typeface="Arial Unicode MS" pitchFamily="34" charset="-128"/>
                <a:cs typeface="Arial Unicode MS" pitchFamily="34" charset="-128"/>
              </a:rPr>
              <a:t>ve </a:t>
            </a:r>
            <a:r>
              <a:rPr lang="sv-SE" sz="1400" b="1" dirty="0" smtClean="0">
                <a:latin typeface="Arial Unicode MS" pitchFamily="34" charset="-128"/>
                <a:ea typeface="Arial Unicode MS" pitchFamily="34" charset="-128"/>
                <a:cs typeface="Arial Unicode MS" pitchFamily="34" charset="-128"/>
              </a:rPr>
              <a:t>"Filtre Seçiniz" </a:t>
            </a:r>
            <a:r>
              <a:rPr lang="sv-SE" sz="1400" dirty="0" smtClean="0">
                <a:latin typeface="Arial Unicode MS" pitchFamily="34" charset="-128"/>
                <a:ea typeface="Arial Unicode MS" pitchFamily="34" charset="-128"/>
                <a:cs typeface="Arial Unicode MS" pitchFamily="34" charset="-128"/>
              </a:rPr>
              <a:t>başlıkları altındaki</a:t>
            </a:r>
            <a:r>
              <a:rPr lang="tr-TR" sz="1400" dirty="0" smtClean="0">
                <a:latin typeface="Arial Unicode MS" pitchFamily="34" charset="-128"/>
                <a:ea typeface="Arial Unicode MS" pitchFamily="34" charset="-128"/>
                <a:cs typeface="Arial Unicode MS" pitchFamily="34" charset="-128"/>
              </a:rPr>
              <a:t> seçenekler</a:t>
            </a:r>
            <a:r>
              <a:rPr lang="sv-SE" sz="1400" dirty="0" smtClean="0">
                <a:latin typeface="Arial Unicode MS" pitchFamily="34" charset="-128"/>
                <a:ea typeface="Arial Unicode MS" pitchFamily="34" charset="-128"/>
                <a:cs typeface="Arial Unicode MS" pitchFamily="34" charset="-128"/>
              </a:rPr>
              <a:t> içerisinden almak istenilen veriye ilişkin seçimler yapılarak </a:t>
            </a:r>
            <a:r>
              <a:rPr lang="tr-TR" sz="1400" dirty="0" smtClean="0">
                <a:latin typeface="Arial Unicode MS" pitchFamily="34" charset="-128"/>
                <a:ea typeface="Arial Unicode MS" pitchFamily="34" charset="-128"/>
                <a:cs typeface="Arial Unicode MS" pitchFamily="34" charset="-128"/>
              </a:rPr>
              <a:t>gerçekleştirilir.</a:t>
            </a:r>
          </a:p>
        </p:txBody>
      </p:sp>
      <p:pic>
        <p:nvPicPr>
          <p:cNvPr id="5" name="4 Resim" descr="BÖLÜM-5.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sv-SE" sz="1600" b="1" dirty="0" smtClean="0">
                <a:solidFill>
                  <a:schemeClr val="bg1"/>
                </a:solidFill>
                <a:latin typeface="Arial Narrow" pitchFamily="34" charset="0"/>
              </a:rPr>
              <a:t>5.1.2.Okul </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Müdürü</a:t>
            </a:r>
          </a:p>
        </p:txBody>
      </p:sp>
      <p:pic>
        <p:nvPicPr>
          <p:cNvPr id="7" name="6 Resim" descr="Raporlama.jpg"/>
          <p:cNvPicPr>
            <a:picLocks noChangeAspect="1"/>
          </p:cNvPicPr>
          <p:nvPr/>
        </p:nvPicPr>
        <p:blipFill>
          <a:blip r:embed="rId3"/>
          <a:stretch>
            <a:fillRect/>
          </a:stretch>
        </p:blipFill>
        <p:spPr>
          <a:xfrm>
            <a:off x="0" y="671426"/>
            <a:ext cx="9144000" cy="4472092"/>
          </a:xfrm>
          <a:prstGeom prst="rect">
            <a:avLst/>
          </a:prstGeom>
        </p:spPr>
      </p:pic>
      <p:sp>
        <p:nvSpPr>
          <p:cNvPr id="6" name="5 Metin kutusu"/>
          <p:cNvSpPr txBox="1"/>
          <p:nvPr/>
        </p:nvSpPr>
        <p:spPr>
          <a:xfrm>
            <a:off x="2143108" y="1932759"/>
            <a:ext cx="7000892" cy="2031325"/>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Eğitim kurumunda rehberlik hizmetleri kapsamında yapılan çalışmalara ilişkin</a:t>
            </a:r>
            <a:r>
              <a:rPr lang="tr-TR" sz="1400" dirty="0" smtClean="0">
                <a:latin typeface="Arial Unicode MS" pitchFamily="34" charset="-128"/>
                <a:ea typeface="Arial Unicode MS" pitchFamily="34" charset="-128"/>
                <a:cs typeface="Arial Unicode MS" pitchFamily="34" charset="-128"/>
              </a:rPr>
              <a:t> sayısal verilere,</a:t>
            </a:r>
            <a:r>
              <a:rPr lang="sv-SE" sz="1400" dirty="0" smtClean="0">
                <a:latin typeface="Arial Unicode MS" pitchFamily="34" charset="-128"/>
                <a:ea typeface="Arial Unicode MS" pitchFamily="34" charset="-128"/>
                <a:cs typeface="Arial Unicode MS" pitchFamily="34" charset="-128"/>
              </a:rPr>
              <a:t> rehberlik hizmet türüne ilişkin seçimler yapıldıktan sonra </a:t>
            </a:r>
            <a:r>
              <a:rPr lang="sv-SE" sz="1400" b="1" dirty="0" smtClean="0">
                <a:latin typeface="Arial Unicode MS" pitchFamily="34" charset="-128"/>
                <a:ea typeface="Arial Unicode MS" pitchFamily="34" charset="-128"/>
                <a:cs typeface="Arial Unicode MS" pitchFamily="34" charset="-128"/>
              </a:rPr>
              <a:t>“Raporlama” </a:t>
            </a:r>
            <a:r>
              <a:rPr lang="sv-SE" sz="1400" dirty="0" smtClean="0">
                <a:latin typeface="Arial Unicode MS" pitchFamily="34" charset="-128"/>
                <a:ea typeface="Arial Unicode MS" pitchFamily="34" charset="-128"/>
                <a:cs typeface="Arial Unicode MS" pitchFamily="34" charset="-128"/>
              </a:rPr>
              <a:t>sekmesinden süzme yapılarak erişim sağlanır.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Süzme işlemi; </a:t>
            </a:r>
            <a:r>
              <a:rPr lang="sv-SE" sz="1400" b="1" dirty="0" smtClean="0">
                <a:latin typeface="Arial Unicode MS" pitchFamily="34" charset="-128"/>
                <a:ea typeface="Arial Unicode MS" pitchFamily="34" charset="-128"/>
                <a:cs typeface="Arial Unicode MS" pitchFamily="34" charset="-128"/>
              </a:rPr>
              <a:t>"Rehberlik Hizmeti Türü" </a:t>
            </a:r>
            <a:r>
              <a:rPr lang="sv-SE" sz="1400" dirty="0" smtClean="0">
                <a:latin typeface="Arial Unicode MS" pitchFamily="34" charset="-128"/>
                <a:ea typeface="Arial Unicode MS" pitchFamily="34" charset="-128"/>
                <a:cs typeface="Arial Unicode MS" pitchFamily="34" charset="-128"/>
              </a:rPr>
              <a:t>ve </a:t>
            </a:r>
            <a:r>
              <a:rPr lang="sv-SE" sz="1400" b="1" dirty="0" smtClean="0">
                <a:latin typeface="Arial Unicode MS" pitchFamily="34" charset="-128"/>
                <a:ea typeface="Arial Unicode MS" pitchFamily="34" charset="-128"/>
                <a:cs typeface="Arial Unicode MS" pitchFamily="34" charset="-128"/>
              </a:rPr>
              <a:t>"Filtre" </a:t>
            </a:r>
            <a:r>
              <a:rPr lang="sv-SE" sz="1400" dirty="0" smtClean="0">
                <a:latin typeface="Arial Unicode MS" pitchFamily="34" charset="-128"/>
                <a:ea typeface="Arial Unicode MS" pitchFamily="34" charset="-128"/>
                <a:cs typeface="Arial Unicode MS" pitchFamily="34" charset="-128"/>
              </a:rPr>
              <a:t>başlıkları altındaki seçenekler içerisinden almak istenilen veriye ilişkin seçimler yapılarak gerçekleştirilir.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Okul müdürü öğrencilere ait kişisel verilere ulaşamamaktadır, çalışmalara ilişkin olarak </a:t>
            </a:r>
            <a:r>
              <a:rPr lang="sv-SE" sz="1400" b="1" dirty="0" smtClean="0">
                <a:latin typeface="Arial Unicode MS" pitchFamily="34" charset="-128"/>
                <a:ea typeface="Arial Unicode MS" pitchFamily="34" charset="-128"/>
                <a:cs typeface="Arial Unicode MS" pitchFamily="34" charset="-128"/>
              </a:rPr>
              <a:t>sınıf/şube düzeyindeki öğrenci, öğretmen ve veli </a:t>
            </a:r>
            <a:r>
              <a:rPr lang="sv-SE" sz="1400" dirty="0" smtClean="0">
                <a:latin typeface="Arial Unicode MS" pitchFamily="34" charset="-128"/>
                <a:ea typeface="Arial Unicode MS" pitchFamily="34" charset="-128"/>
                <a:cs typeface="Arial Unicode MS" pitchFamily="34" charset="-128"/>
              </a:rPr>
              <a:t>sayılarını görebilmektedir.</a:t>
            </a:r>
            <a:endParaRPr lang="tr-TR" sz="1400" dirty="0" smtClean="0">
              <a:latin typeface="Arial Unicode MS" pitchFamily="34" charset="-128"/>
              <a:ea typeface="Arial Unicode MS" pitchFamily="34" charset="-128"/>
              <a:cs typeface="Arial Unicode MS" pitchFamily="34" charset="-128"/>
            </a:endParaRPr>
          </a:p>
        </p:txBody>
      </p:sp>
      <p:pic>
        <p:nvPicPr>
          <p:cNvPr id="5" name="4 Resim" descr="BÖLÜM-5.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sv-SE" sz="1600" b="1" dirty="0" smtClean="0">
                <a:solidFill>
                  <a:schemeClr val="bg1"/>
                </a:solidFill>
                <a:latin typeface="Arial Narrow" pitchFamily="34" charset="0"/>
              </a:rPr>
              <a:t>5.1.3.İlçe </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Milli</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 Eğitim</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 Müdürlükleri </a:t>
            </a:r>
          </a:p>
        </p:txBody>
      </p:sp>
      <p:pic>
        <p:nvPicPr>
          <p:cNvPr id="7" name="6 Resim" descr="Raporlama.jpg"/>
          <p:cNvPicPr>
            <a:picLocks noChangeAspect="1"/>
          </p:cNvPicPr>
          <p:nvPr/>
        </p:nvPicPr>
        <p:blipFill>
          <a:blip r:embed="rId3"/>
          <a:stretch>
            <a:fillRect/>
          </a:stretch>
        </p:blipFill>
        <p:spPr>
          <a:xfrm>
            <a:off x="0" y="671426"/>
            <a:ext cx="9144000" cy="4472092"/>
          </a:xfrm>
          <a:prstGeom prst="rect">
            <a:avLst/>
          </a:prstGeom>
        </p:spPr>
      </p:pic>
      <p:sp>
        <p:nvSpPr>
          <p:cNvPr id="6" name="5 Metin kutusu"/>
          <p:cNvSpPr txBox="1"/>
          <p:nvPr/>
        </p:nvSpPr>
        <p:spPr>
          <a:xfrm>
            <a:off x="2143108" y="1932759"/>
            <a:ext cx="7000892" cy="2031325"/>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Rehberlik hizmetleri kapsamında yapılan çalışmalara ilişkin sayısal verilere, rehberlik</a:t>
            </a:r>
            <a:r>
              <a:rPr lang="tr-TR" sz="1400" dirty="0" smtClean="0">
                <a:latin typeface="Arial Unicode MS" pitchFamily="34" charset="-128"/>
                <a:ea typeface="Arial Unicode MS" pitchFamily="34" charset="-128"/>
                <a:cs typeface="Arial Unicode MS" pitchFamily="34" charset="-128"/>
              </a:rPr>
              <a:t> </a:t>
            </a:r>
            <a:r>
              <a:rPr lang="sv-SE" sz="1400" dirty="0" smtClean="0">
                <a:latin typeface="Arial Unicode MS" pitchFamily="34" charset="-128"/>
                <a:ea typeface="Arial Unicode MS" pitchFamily="34" charset="-128"/>
                <a:cs typeface="Arial Unicode MS" pitchFamily="34" charset="-128"/>
              </a:rPr>
              <a:t>hizmet türüne ilişkin seçimler yapıldıktan sonra </a:t>
            </a:r>
            <a:r>
              <a:rPr lang="sv-SE" sz="1400" b="1" dirty="0" smtClean="0">
                <a:latin typeface="Arial Unicode MS" pitchFamily="34" charset="-128"/>
                <a:ea typeface="Arial Unicode MS" pitchFamily="34" charset="-128"/>
                <a:cs typeface="Arial Unicode MS" pitchFamily="34" charset="-128"/>
              </a:rPr>
              <a:t>“Raporlama” </a:t>
            </a:r>
            <a:r>
              <a:rPr lang="sv-SE" sz="1400" dirty="0" smtClean="0">
                <a:latin typeface="Arial Unicode MS" pitchFamily="34" charset="-128"/>
                <a:ea typeface="Arial Unicode MS" pitchFamily="34" charset="-128"/>
                <a:cs typeface="Arial Unicode MS" pitchFamily="34" charset="-128"/>
              </a:rPr>
              <a:t>sekmesinden süzme yapılarak erişim sağlanır.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Süzme işlemi; </a:t>
            </a:r>
            <a:r>
              <a:rPr lang="sv-SE" sz="1400" b="1" dirty="0" smtClean="0">
                <a:latin typeface="Arial Unicode MS" pitchFamily="34" charset="-128"/>
                <a:ea typeface="Arial Unicode MS" pitchFamily="34" charset="-128"/>
                <a:cs typeface="Arial Unicode MS" pitchFamily="34" charset="-128"/>
              </a:rPr>
              <a:t>"Rehberlik Hizmet Türü" </a:t>
            </a:r>
            <a:r>
              <a:rPr lang="sv-SE" sz="1400" dirty="0" smtClean="0">
                <a:latin typeface="Arial Unicode MS" pitchFamily="34" charset="-128"/>
                <a:ea typeface="Arial Unicode MS" pitchFamily="34" charset="-128"/>
                <a:cs typeface="Arial Unicode MS" pitchFamily="34" charset="-128"/>
              </a:rPr>
              <a:t>ve </a:t>
            </a:r>
            <a:r>
              <a:rPr lang="sv-SE" sz="1400" b="1" dirty="0" smtClean="0">
                <a:latin typeface="Arial Unicode MS" pitchFamily="34" charset="-128"/>
                <a:ea typeface="Arial Unicode MS" pitchFamily="34" charset="-128"/>
                <a:cs typeface="Arial Unicode MS" pitchFamily="34" charset="-128"/>
              </a:rPr>
              <a:t>"Filtre" </a:t>
            </a:r>
            <a:r>
              <a:rPr lang="sv-SE" sz="1400" dirty="0" smtClean="0">
                <a:latin typeface="Arial Unicode MS" pitchFamily="34" charset="-128"/>
                <a:ea typeface="Arial Unicode MS" pitchFamily="34" charset="-128"/>
                <a:cs typeface="Arial Unicode MS" pitchFamily="34" charset="-128"/>
              </a:rPr>
              <a:t>başlıkları altındaki seçenekler içerisinden almak istenilen veriye ilişkin seçimler yapılarak gerçekleştirilir.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Raporlama sisteminde </a:t>
            </a:r>
            <a:r>
              <a:rPr lang="sv-SE" sz="1400" b="1" dirty="0" smtClean="0">
                <a:latin typeface="Arial Unicode MS" pitchFamily="34" charset="-128"/>
                <a:ea typeface="Arial Unicode MS" pitchFamily="34" charset="-128"/>
                <a:cs typeface="Arial Unicode MS" pitchFamily="34" charset="-128"/>
              </a:rPr>
              <a:t>sınıf düzeyi; okul, okul türü, eğitim kademesi, </a:t>
            </a:r>
            <a:r>
              <a:rPr lang="tr-TR" sz="1400" b="1" dirty="0" smtClean="0">
                <a:latin typeface="Arial Unicode MS" pitchFamily="34" charset="-128"/>
                <a:ea typeface="Arial Unicode MS" pitchFamily="34" charset="-128"/>
                <a:cs typeface="Arial Unicode MS" pitchFamily="34" charset="-128"/>
              </a:rPr>
              <a:t>Rehberlik ve Araştırma Merkezi </a:t>
            </a:r>
            <a:r>
              <a:rPr lang="sv-SE" sz="1400" b="1" dirty="0" smtClean="0">
                <a:latin typeface="Arial Unicode MS" pitchFamily="34" charset="-128"/>
                <a:ea typeface="Arial Unicode MS" pitchFamily="34" charset="-128"/>
                <a:cs typeface="Arial Unicode MS" pitchFamily="34" charset="-128"/>
              </a:rPr>
              <a:t>düzeyindeki</a:t>
            </a:r>
            <a:r>
              <a:rPr lang="sv-SE" sz="1400" dirty="0" smtClean="0">
                <a:latin typeface="Arial Unicode MS" pitchFamily="34" charset="-128"/>
                <a:ea typeface="Arial Unicode MS" pitchFamily="34" charset="-128"/>
                <a:cs typeface="Arial Unicode MS" pitchFamily="34" charset="-128"/>
              </a:rPr>
              <a:t> </a:t>
            </a:r>
            <a:r>
              <a:rPr lang="sv-SE" sz="1400" u="sng" dirty="0" smtClean="0">
                <a:latin typeface="Arial Unicode MS" pitchFamily="34" charset="-128"/>
                <a:ea typeface="Arial Unicode MS" pitchFamily="34" charset="-128"/>
                <a:cs typeface="Arial Unicode MS" pitchFamily="34" charset="-128"/>
              </a:rPr>
              <a:t>sayısal verilere</a:t>
            </a:r>
            <a:r>
              <a:rPr lang="sv-SE" sz="1400" dirty="0" smtClean="0">
                <a:latin typeface="Arial Unicode MS" pitchFamily="34" charset="-128"/>
                <a:ea typeface="Arial Unicode MS" pitchFamily="34" charset="-128"/>
                <a:cs typeface="Arial Unicode MS" pitchFamily="34" charset="-128"/>
              </a:rPr>
              <a:t> erişir.</a:t>
            </a:r>
            <a:endParaRPr lang="tr-TR" sz="1400" dirty="0" smtClean="0">
              <a:latin typeface="Arial Unicode MS" pitchFamily="34" charset="-128"/>
              <a:ea typeface="Arial Unicode MS" pitchFamily="34" charset="-128"/>
              <a:cs typeface="Arial Unicode MS" pitchFamily="34" charset="-128"/>
            </a:endParaRPr>
          </a:p>
        </p:txBody>
      </p:sp>
      <p:pic>
        <p:nvPicPr>
          <p:cNvPr id="5" name="4 Resim" descr="BÖLÜM-5.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sv-SE" sz="1600" b="1" dirty="0" smtClean="0">
                <a:solidFill>
                  <a:schemeClr val="bg1"/>
                </a:solidFill>
                <a:latin typeface="Arial Narrow" pitchFamily="34" charset="0"/>
              </a:rPr>
              <a:t>5.1.4.Rehberlik </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ve </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Araştırma</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 Merkezi </a:t>
            </a:r>
          </a:p>
        </p:txBody>
      </p:sp>
      <p:pic>
        <p:nvPicPr>
          <p:cNvPr id="7" name="6 Resim" descr="Raporlama.jpg"/>
          <p:cNvPicPr>
            <a:picLocks noChangeAspect="1"/>
          </p:cNvPicPr>
          <p:nvPr/>
        </p:nvPicPr>
        <p:blipFill>
          <a:blip r:embed="rId3"/>
          <a:stretch>
            <a:fillRect/>
          </a:stretch>
        </p:blipFill>
        <p:spPr>
          <a:xfrm>
            <a:off x="0" y="671408"/>
            <a:ext cx="9144000" cy="4472092"/>
          </a:xfrm>
          <a:prstGeom prst="rect">
            <a:avLst/>
          </a:prstGeom>
        </p:spPr>
      </p:pic>
      <p:sp>
        <p:nvSpPr>
          <p:cNvPr id="6" name="5 Metin kutusu"/>
          <p:cNvSpPr txBox="1"/>
          <p:nvPr/>
        </p:nvSpPr>
        <p:spPr>
          <a:xfrm>
            <a:off x="2143108" y="1932759"/>
            <a:ext cx="7000892" cy="2677656"/>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Rehberlik hizmetleri kapsamında yapılan çalışmalara ilişkin sayısal verilere, rehberlik hizmet türüne ilişkin seçimler yapıldıktan sonra </a:t>
            </a:r>
            <a:r>
              <a:rPr lang="sv-SE" sz="1400" b="1" dirty="0" smtClean="0">
                <a:latin typeface="Arial Unicode MS" pitchFamily="34" charset="-128"/>
                <a:ea typeface="Arial Unicode MS" pitchFamily="34" charset="-128"/>
                <a:cs typeface="Arial Unicode MS" pitchFamily="34" charset="-128"/>
              </a:rPr>
              <a:t>“Raporlama” </a:t>
            </a:r>
            <a:r>
              <a:rPr lang="sv-SE" sz="1400" dirty="0" smtClean="0">
                <a:latin typeface="Arial Unicode MS" pitchFamily="34" charset="-128"/>
                <a:ea typeface="Arial Unicode MS" pitchFamily="34" charset="-128"/>
                <a:cs typeface="Arial Unicode MS" pitchFamily="34" charset="-128"/>
              </a:rPr>
              <a:t>sekmesinden süzme yapılarak erişim sağlanır.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Süzme işlemi; </a:t>
            </a:r>
            <a:r>
              <a:rPr lang="sv-SE" sz="1400" b="1" dirty="0" smtClean="0">
                <a:latin typeface="Arial Unicode MS" pitchFamily="34" charset="-128"/>
                <a:ea typeface="Arial Unicode MS" pitchFamily="34" charset="-128"/>
                <a:cs typeface="Arial Unicode MS" pitchFamily="34" charset="-128"/>
              </a:rPr>
              <a:t>"Rehberlik Hizmet Türü" </a:t>
            </a:r>
            <a:r>
              <a:rPr lang="sv-SE" sz="1400" dirty="0" smtClean="0">
                <a:latin typeface="Arial Unicode MS" pitchFamily="34" charset="-128"/>
                <a:ea typeface="Arial Unicode MS" pitchFamily="34" charset="-128"/>
                <a:cs typeface="Arial Unicode MS" pitchFamily="34" charset="-128"/>
              </a:rPr>
              <a:t>ve </a:t>
            </a:r>
            <a:r>
              <a:rPr lang="sv-SE" sz="1400" b="1" dirty="0" smtClean="0">
                <a:latin typeface="Arial Unicode MS" pitchFamily="34" charset="-128"/>
                <a:ea typeface="Arial Unicode MS" pitchFamily="34" charset="-128"/>
                <a:cs typeface="Arial Unicode MS" pitchFamily="34" charset="-128"/>
              </a:rPr>
              <a:t>"Filtre" </a:t>
            </a:r>
            <a:r>
              <a:rPr lang="sv-SE" sz="1400" dirty="0" smtClean="0">
                <a:latin typeface="Arial Unicode MS" pitchFamily="34" charset="-128"/>
                <a:ea typeface="Arial Unicode MS" pitchFamily="34" charset="-128"/>
                <a:cs typeface="Arial Unicode MS" pitchFamily="34" charset="-128"/>
              </a:rPr>
              <a:t>başlıkları altındaki seçenekler içerisinden almak istenilen veriye ilişkin seçimler yapılarak gerçekleştirilir.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Raporlama sisteminde sorumluluk bölgesindeki </a:t>
            </a:r>
            <a:r>
              <a:rPr lang="sv-SE" sz="1400" b="1" dirty="0" smtClean="0">
                <a:latin typeface="Arial Unicode MS" pitchFamily="34" charset="-128"/>
                <a:ea typeface="Arial Unicode MS" pitchFamily="34" charset="-128"/>
                <a:cs typeface="Arial Unicode MS" pitchFamily="34" charset="-128"/>
              </a:rPr>
              <a:t>sınıf düzeyi; eğitim kademesi; okul, okul türü ve ilçe düzeyindeki </a:t>
            </a:r>
            <a:r>
              <a:rPr lang="sv-SE" sz="1400" u="sng" dirty="0" smtClean="0">
                <a:latin typeface="Arial Unicode MS" pitchFamily="34" charset="-128"/>
                <a:ea typeface="Arial Unicode MS" pitchFamily="34" charset="-128"/>
                <a:cs typeface="Arial Unicode MS" pitchFamily="34" charset="-128"/>
              </a:rPr>
              <a:t>sayısal verilere</a:t>
            </a:r>
            <a:r>
              <a:rPr lang="sv-SE" sz="1400" dirty="0" smtClean="0">
                <a:latin typeface="Arial Unicode MS" pitchFamily="34" charset="-128"/>
                <a:ea typeface="Arial Unicode MS" pitchFamily="34" charset="-128"/>
                <a:cs typeface="Arial Unicode MS" pitchFamily="34" charset="-128"/>
              </a:rPr>
              <a:t> erişir.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Ayrıca doğrudan Rehberlik </a:t>
            </a:r>
            <a:r>
              <a:rPr lang="tr-TR" sz="1400" dirty="0" smtClean="0">
                <a:latin typeface="Arial Unicode MS" pitchFamily="34" charset="-128"/>
                <a:ea typeface="Arial Unicode MS" pitchFamily="34" charset="-128"/>
                <a:cs typeface="Arial Unicode MS" pitchFamily="34" charset="-128"/>
              </a:rPr>
              <a:t>ve Araştırma Merkezi</a:t>
            </a:r>
            <a:r>
              <a:rPr lang="sv-SE" sz="1400" dirty="0" smtClean="0">
                <a:latin typeface="Arial Unicode MS" pitchFamily="34" charset="-128"/>
                <a:ea typeface="Arial Unicode MS" pitchFamily="34" charset="-128"/>
                <a:cs typeface="Arial Unicode MS" pitchFamily="34" charset="-128"/>
              </a:rPr>
              <a:t> personeli tarafından gerçekleştirilen ve veri girişi yapılan çalışmaların sayısal verilerine erişir. </a:t>
            </a:r>
            <a:endParaRPr lang="tr-TR" sz="1400" dirty="0" smtClean="0">
              <a:latin typeface="Arial Unicode MS" pitchFamily="34" charset="-128"/>
              <a:ea typeface="Arial Unicode MS" pitchFamily="34" charset="-128"/>
              <a:cs typeface="Arial Unicode MS" pitchFamily="34" charset="-128"/>
            </a:endParaRPr>
          </a:p>
        </p:txBody>
      </p:sp>
      <p:pic>
        <p:nvPicPr>
          <p:cNvPr id="5" name="4 Resim" descr="BÖLÜM-5.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sv-SE" sz="1600" b="1" dirty="0" smtClean="0">
                <a:solidFill>
                  <a:schemeClr val="bg1"/>
                </a:solidFill>
                <a:latin typeface="Arial Narrow" pitchFamily="34" charset="0"/>
              </a:rPr>
              <a:t>5.1.5.İl </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Milli</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 Eğitim</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 Müdürlükleri </a:t>
            </a:r>
          </a:p>
        </p:txBody>
      </p:sp>
      <p:pic>
        <p:nvPicPr>
          <p:cNvPr id="7" name="6 Resim" descr="Raporlama.jpg"/>
          <p:cNvPicPr>
            <a:picLocks noChangeAspect="1"/>
          </p:cNvPicPr>
          <p:nvPr/>
        </p:nvPicPr>
        <p:blipFill>
          <a:blip r:embed="rId3"/>
          <a:stretch>
            <a:fillRect/>
          </a:stretch>
        </p:blipFill>
        <p:spPr>
          <a:xfrm>
            <a:off x="0" y="671426"/>
            <a:ext cx="9144000" cy="4472092"/>
          </a:xfrm>
          <a:prstGeom prst="rect">
            <a:avLst/>
          </a:prstGeom>
        </p:spPr>
      </p:pic>
      <p:sp>
        <p:nvSpPr>
          <p:cNvPr id="6" name="5 Metin kutusu"/>
          <p:cNvSpPr txBox="1"/>
          <p:nvPr/>
        </p:nvSpPr>
        <p:spPr>
          <a:xfrm>
            <a:off x="2143108" y="1932759"/>
            <a:ext cx="7000892" cy="2031325"/>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Rehberlik hizmetleri kapsamında yapılan çalışmalara ilişkin sayısal verilere, rehberlik hizmet türüne ilişkin seçimler yapıldıktan sonra </a:t>
            </a:r>
            <a:r>
              <a:rPr lang="sv-SE" sz="1400" b="1" dirty="0" smtClean="0">
                <a:latin typeface="Arial Unicode MS" pitchFamily="34" charset="-128"/>
                <a:ea typeface="Arial Unicode MS" pitchFamily="34" charset="-128"/>
                <a:cs typeface="Arial Unicode MS" pitchFamily="34" charset="-128"/>
              </a:rPr>
              <a:t>“Raporlama” </a:t>
            </a:r>
            <a:r>
              <a:rPr lang="sv-SE" sz="1400" dirty="0" smtClean="0">
                <a:latin typeface="Arial Unicode MS" pitchFamily="34" charset="-128"/>
                <a:ea typeface="Arial Unicode MS" pitchFamily="34" charset="-128"/>
                <a:cs typeface="Arial Unicode MS" pitchFamily="34" charset="-128"/>
              </a:rPr>
              <a:t>sekmesinden süzme yapılarak erişim sağlanır.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Süzme işlemi; </a:t>
            </a:r>
            <a:r>
              <a:rPr lang="sv-SE" sz="1400" b="1" dirty="0" smtClean="0">
                <a:latin typeface="Arial Unicode MS" pitchFamily="34" charset="-128"/>
                <a:ea typeface="Arial Unicode MS" pitchFamily="34" charset="-128"/>
                <a:cs typeface="Arial Unicode MS" pitchFamily="34" charset="-128"/>
              </a:rPr>
              <a:t>"Rehberlik Hizmet Türü" </a:t>
            </a:r>
            <a:r>
              <a:rPr lang="sv-SE" sz="1400" dirty="0" smtClean="0">
                <a:latin typeface="Arial Unicode MS" pitchFamily="34" charset="-128"/>
                <a:ea typeface="Arial Unicode MS" pitchFamily="34" charset="-128"/>
                <a:cs typeface="Arial Unicode MS" pitchFamily="34" charset="-128"/>
              </a:rPr>
              <a:t>ve </a:t>
            </a:r>
            <a:r>
              <a:rPr lang="sv-SE" sz="1400" b="1" dirty="0" smtClean="0">
                <a:latin typeface="Arial Unicode MS" pitchFamily="34" charset="-128"/>
                <a:ea typeface="Arial Unicode MS" pitchFamily="34" charset="-128"/>
                <a:cs typeface="Arial Unicode MS" pitchFamily="34" charset="-128"/>
              </a:rPr>
              <a:t>"Filtre" </a:t>
            </a:r>
            <a:r>
              <a:rPr lang="sv-SE" sz="1400" dirty="0" smtClean="0">
                <a:latin typeface="Arial Unicode MS" pitchFamily="34" charset="-128"/>
                <a:ea typeface="Arial Unicode MS" pitchFamily="34" charset="-128"/>
                <a:cs typeface="Arial Unicode MS" pitchFamily="34" charset="-128"/>
              </a:rPr>
              <a:t>başlıkları altındaki seçenekler içerisinden almak istenilen veriye ilişkin seçimler yapılarak gerçekleştirilir.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Raporlama sisteminde </a:t>
            </a:r>
            <a:r>
              <a:rPr lang="sv-SE" sz="1400" b="1" dirty="0" smtClean="0">
                <a:latin typeface="Arial Unicode MS" pitchFamily="34" charset="-128"/>
                <a:ea typeface="Arial Unicode MS" pitchFamily="34" charset="-128"/>
                <a:cs typeface="Arial Unicode MS" pitchFamily="34" charset="-128"/>
              </a:rPr>
              <a:t>sınıf düzeyi; okul, okul türü; eğitim kademesi; ilçe; Rehberlik </a:t>
            </a:r>
            <a:r>
              <a:rPr lang="tr-TR" sz="1400" b="1" dirty="0" smtClean="0">
                <a:latin typeface="Arial Unicode MS" pitchFamily="34" charset="-128"/>
                <a:ea typeface="Arial Unicode MS" pitchFamily="34" charset="-128"/>
                <a:cs typeface="Arial Unicode MS" pitchFamily="34" charset="-128"/>
              </a:rPr>
              <a:t>ve Araştırma Merkezi </a:t>
            </a:r>
            <a:r>
              <a:rPr lang="sv-SE" sz="1400" b="1" dirty="0" smtClean="0">
                <a:latin typeface="Arial Unicode MS" pitchFamily="34" charset="-128"/>
                <a:ea typeface="Arial Unicode MS" pitchFamily="34" charset="-128"/>
                <a:cs typeface="Arial Unicode MS" pitchFamily="34" charset="-128"/>
              </a:rPr>
              <a:t>düzeyindeki</a:t>
            </a:r>
            <a:r>
              <a:rPr lang="sv-SE" sz="1400" dirty="0" smtClean="0">
                <a:latin typeface="Arial Unicode MS" pitchFamily="34" charset="-128"/>
                <a:ea typeface="Arial Unicode MS" pitchFamily="34" charset="-128"/>
                <a:cs typeface="Arial Unicode MS" pitchFamily="34" charset="-128"/>
              </a:rPr>
              <a:t> </a:t>
            </a:r>
            <a:r>
              <a:rPr lang="sv-SE" sz="1400" u="sng" dirty="0" smtClean="0">
                <a:latin typeface="Arial Unicode MS" pitchFamily="34" charset="-128"/>
                <a:ea typeface="Arial Unicode MS" pitchFamily="34" charset="-128"/>
                <a:cs typeface="Arial Unicode MS" pitchFamily="34" charset="-128"/>
              </a:rPr>
              <a:t>sayısal verilere </a:t>
            </a:r>
            <a:r>
              <a:rPr lang="sv-SE" sz="1400" dirty="0" smtClean="0">
                <a:latin typeface="Arial Unicode MS" pitchFamily="34" charset="-128"/>
                <a:ea typeface="Arial Unicode MS" pitchFamily="34" charset="-128"/>
                <a:cs typeface="Arial Unicode MS" pitchFamily="34" charset="-128"/>
              </a:rPr>
              <a:t>erişir. </a:t>
            </a:r>
            <a:endParaRPr lang="tr-TR" sz="1400" dirty="0" smtClean="0">
              <a:latin typeface="Arial Unicode MS" pitchFamily="34" charset="-128"/>
              <a:ea typeface="Arial Unicode MS" pitchFamily="34" charset="-128"/>
              <a:cs typeface="Arial Unicode MS" pitchFamily="34" charset="-128"/>
            </a:endParaRPr>
          </a:p>
        </p:txBody>
      </p:sp>
      <p:pic>
        <p:nvPicPr>
          <p:cNvPr id="5" name="4 Resim" descr="BÖLÜM-5.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2428892" cy="369332"/>
          </a:xfrm>
          <a:prstGeom prst="rect">
            <a:avLst/>
          </a:prstGeom>
          <a:noFill/>
        </p:spPr>
        <p:txBody>
          <a:bodyPr wrap="square" rtlCol="0">
            <a:spAutoFit/>
          </a:bodyPr>
          <a:lstStyle/>
          <a:p>
            <a:r>
              <a:rPr lang="tr-TR" b="1" dirty="0" smtClean="0">
                <a:solidFill>
                  <a:schemeClr val="bg1"/>
                </a:solidFill>
                <a:latin typeface="Arial Narrow" pitchFamily="34" charset="0"/>
              </a:rPr>
              <a:t>BÖLÜM 2. TANIMLAR </a:t>
            </a:r>
            <a:endParaRPr lang="tr-TR" b="1" dirty="0">
              <a:solidFill>
                <a:schemeClr val="bg1"/>
              </a:solidFill>
              <a:latin typeface="Arial Narrow" pitchFamily="34" charset="0"/>
            </a:endParaRPr>
          </a:p>
        </p:txBody>
      </p:sp>
      <p:pic>
        <p:nvPicPr>
          <p:cNvPr id="5" name="4 Resim" descr="e-ReHBeRLiK.jpg"/>
          <p:cNvPicPr>
            <a:picLocks noChangeAspect="1"/>
          </p:cNvPicPr>
          <p:nvPr/>
        </p:nvPicPr>
        <p:blipFill>
          <a:blip r:embed="rId3"/>
          <a:stretch>
            <a:fillRect/>
          </a:stretch>
        </p:blipFill>
        <p:spPr>
          <a:xfrm>
            <a:off x="0" y="676075"/>
            <a:ext cx="9144000" cy="4467443"/>
          </a:xfrm>
          <a:prstGeom prst="rect">
            <a:avLst/>
          </a:prstGeom>
        </p:spPr>
      </p:pic>
      <p:pic>
        <p:nvPicPr>
          <p:cNvPr id="1033" name="Picture 9"/>
          <p:cNvPicPr>
            <a:picLocks noChangeAspect="1" noChangeArrowheads="1"/>
          </p:cNvPicPr>
          <p:nvPr/>
        </p:nvPicPr>
        <p:blipFill>
          <a:blip r:embed="rId4"/>
          <a:srcRect/>
          <a:stretch>
            <a:fillRect/>
          </a:stretch>
        </p:blipFill>
        <p:spPr bwMode="auto">
          <a:xfrm>
            <a:off x="2643174" y="1000114"/>
            <a:ext cx="5324475" cy="4191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5"/>
          <a:srcRect/>
          <a:stretch>
            <a:fillRect/>
          </a:stretch>
        </p:blipFill>
        <p:spPr bwMode="auto">
          <a:xfrm>
            <a:off x="2643174" y="1571618"/>
            <a:ext cx="5286375" cy="41910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6"/>
          <a:srcRect/>
          <a:stretch>
            <a:fillRect/>
          </a:stretch>
        </p:blipFill>
        <p:spPr bwMode="auto">
          <a:xfrm>
            <a:off x="2624161" y="2143122"/>
            <a:ext cx="5305425" cy="428625"/>
          </a:xfrm>
          <a:prstGeom prst="rect">
            <a:avLst/>
          </a:prstGeom>
          <a:noFill/>
          <a:ln w="9525">
            <a:noFill/>
            <a:miter lim="800000"/>
            <a:headEnd/>
            <a:tailEnd/>
          </a:ln>
          <a:effectLst/>
        </p:spPr>
      </p:pic>
      <p:pic>
        <p:nvPicPr>
          <p:cNvPr id="1036" name="Picture 12"/>
          <p:cNvPicPr>
            <a:picLocks noChangeAspect="1" noChangeArrowheads="1"/>
          </p:cNvPicPr>
          <p:nvPr/>
        </p:nvPicPr>
        <p:blipFill>
          <a:blip r:embed="rId7"/>
          <a:srcRect/>
          <a:stretch>
            <a:fillRect/>
          </a:stretch>
        </p:blipFill>
        <p:spPr bwMode="auto">
          <a:xfrm>
            <a:off x="2633686" y="2724154"/>
            <a:ext cx="5295900" cy="419100"/>
          </a:xfrm>
          <a:prstGeom prst="rect">
            <a:avLst/>
          </a:prstGeom>
          <a:noFill/>
          <a:ln w="9525">
            <a:noFill/>
            <a:miter lim="800000"/>
            <a:headEnd/>
            <a:tailEnd/>
          </a:ln>
          <a:effectLst/>
        </p:spPr>
      </p:pic>
      <p:pic>
        <p:nvPicPr>
          <p:cNvPr id="1037" name="Picture 13"/>
          <p:cNvPicPr>
            <a:picLocks noChangeAspect="1" noChangeArrowheads="1"/>
          </p:cNvPicPr>
          <p:nvPr/>
        </p:nvPicPr>
        <p:blipFill>
          <a:blip r:embed="rId8"/>
          <a:srcRect/>
          <a:stretch>
            <a:fillRect/>
          </a:stretch>
        </p:blipFill>
        <p:spPr bwMode="auto">
          <a:xfrm>
            <a:off x="2614636" y="3286130"/>
            <a:ext cx="5314950" cy="419100"/>
          </a:xfrm>
          <a:prstGeom prst="rect">
            <a:avLst/>
          </a:prstGeom>
          <a:noFill/>
          <a:ln w="9525">
            <a:noFill/>
            <a:miter lim="800000"/>
            <a:headEnd/>
            <a:tailEnd/>
          </a:ln>
          <a:effectLst/>
        </p:spPr>
      </p:pic>
      <p:pic>
        <p:nvPicPr>
          <p:cNvPr id="9" name="8 Resim" descr="BÖLÜM-2.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3"/>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1033"/>
                                        </p:tgtEl>
                                        <p:attrNameLst>
                                          <p:attrName>style.visibility</p:attrName>
                                        </p:attrNameLst>
                                      </p:cBhvr>
                                      <p:to>
                                        <p:strVal val="visible"/>
                                      </p:to>
                                    </p:set>
                                    <p:animEffect transition="in" filter="slide(fromTop)">
                                      <p:cBhvr>
                                        <p:cTn id="20" dur="1000"/>
                                        <p:tgtEl>
                                          <p:spTgt spid="103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034"/>
                                        </p:tgtEl>
                                        <p:attrNameLst>
                                          <p:attrName>style.visibility</p:attrName>
                                        </p:attrNameLst>
                                      </p:cBhvr>
                                      <p:to>
                                        <p:strVal val="visible"/>
                                      </p:to>
                                    </p:set>
                                    <p:animEffect transition="in" filter="slide(fromTop)">
                                      <p:cBhvr>
                                        <p:cTn id="25" dur="1000"/>
                                        <p:tgtEl>
                                          <p:spTgt spid="103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1035"/>
                                        </p:tgtEl>
                                        <p:attrNameLst>
                                          <p:attrName>style.visibility</p:attrName>
                                        </p:attrNameLst>
                                      </p:cBhvr>
                                      <p:to>
                                        <p:strVal val="visible"/>
                                      </p:to>
                                    </p:set>
                                    <p:animEffect transition="in" filter="slide(fromTop)">
                                      <p:cBhvr>
                                        <p:cTn id="30" dur="1000"/>
                                        <p:tgtEl>
                                          <p:spTgt spid="103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animEffect transition="in" filter="slide(fromTop)">
                                      <p:cBhvr>
                                        <p:cTn id="35" dur="1000"/>
                                        <p:tgtEl>
                                          <p:spTgt spid="1036"/>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1" fill="hold" nodeType="clickEffect">
                                  <p:stCondLst>
                                    <p:cond delay="0"/>
                                  </p:stCondLst>
                                  <p:childTnLst>
                                    <p:set>
                                      <p:cBhvr>
                                        <p:cTn id="39" dur="1" fill="hold">
                                          <p:stCondLst>
                                            <p:cond delay="0"/>
                                          </p:stCondLst>
                                        </p:cTn>
                                        <p:tgtEl>
                                          <p:spTgt spid="1037"/>
                                        </p:tgtEl>
                                        <p:attrNameLst>
                                          <p:attrName>style.visibility</p:attrName>
                                        </p:attrNameLst>
                                      </p:cBhvr>
                                      <p:to>
                                        <p:strVal val="visible"/>
                                      </p:to>
                                    </p:set>
                                    <p:animEffect transition="in" filter="slide(fromTop)">
                                      <p:cBhvr>
                                        <p:cTn id="40" dur="10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sv-SE" sz="1600" b="1" dirty="0" smtClean="0">
                <a:solidFill>
                  <a:schemeClr val="bg1"/>
                </a:solidFill>
                <a:latin typeface="Arial Narrow" pitchFamily="34" charset="0"/>
              </a:rPr>
              <a:t>5.1.6.Bakanlık</a:t>
            </a:r>
            <a:r>
              <a:rPr lang="sv-SE" sz="1600" b="1" dirty="0" smtClean="0">
                <a:solidFill>
                  <a:srgbClr val="FFFF00"/>
                </a:solidFill>
                <a:latin typeface="Arial Narrow" pitchFamily="34" charset="0"/>
              </a:rPr>
              <a:t> </a:t>
            </a:r>
          </a:p>
        </p:txBody>
      </p:sp>
      <p:pic>
        <p:nvPicPr>
          <p:cNvPr id="7" name="6 Resim" descr="Raporlama.jpg"/>
          <p:cNvPicPr>
            <a:picLocks noChangeAspect="1"/>
          </p:cNvPicPr>
          <p:nvPr/>
        </p:nvPicPr>
        <p:blipFill>
          <a:blip r:embed="rId3"/>
          <a:stretch>
            <a:fillRect/>
          </a:stretch>
        </p:blipFill>
        <p:spPr>
          <a:xfrm>
            <a:off x="0" y="671426"/>
            <a:ext cx="9144000" cy="4472092"/>
          </a:xfrm>
          <a:prstGeom prst="rect">
            <a:avLst/>
          </a:prstGeom>
        </p:spPr>
      </p:pic>
      <p:sp>
        <p:nvSpPr>
          <p:cNvPr id="6" name="5 Metin kutusu"/>
          <p:cNvSpPr txBox="1"/>
          <p:nvPr/>
        </p:nvSpPr>
        <p:spPr>
          <a:xfrm>
            <a:off x="2143108" y="1932759"/>
            <a:ext cx="7000892" cy="2246769"/>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Rehberlik hizmetleri kapsamında yapılan çalışmalara ilişkin sayısal verilere, rehberlik hizmet türüne ilişkin seçimler yapıldıktan sonra </a:t>
            </a:r>
            <a:r>
              <a:rPr lang="sv-SE" sz="1400" b="1" dirty="0" smtClean="0">
                <a:latin typeface="Arial Unicode MS" pitchFamily="34" charset="-128"/>
                <a:ea typeface="Arial Unicode MS" pitchFamily="34" charset="-128"/>
                <a:cs typeface="Arial Unicode MS" pitchFamily="34" charset="-128"/>
              </a:rPr>
              <a:t>“Raporlama” </a:t>
            </a:r>
            <a:r>
              <a:rPr lang="sv-SE" sz="1400" dirty="0" smtClean="0">
                <a:latin typeface="Arial Unicode MS" pitchFamily="34" charset="-128"/>
                <a:ea typeface="Arial Unicode MS" pitchFamily="34" charset="-128"/>
                <a:cs typeface="Arial Unicode MS" pitchFamily="34" charset="-128"/>
              </a:rPr>
              <a:t>sekmesinden süzme yapılarak erişim sağlanır.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Süzme işlemi; </a:t>
            </a:r>
            <a:r>
              <a:rPr lang="sv-SE" sz="1400" b="1" dirty="0" smtClean="0">
                <a:latin typeface="Arial Unicode MS" pitchFamily="34" charset="-128"/>
                <a:ea typeface="Arial Unicode MS" pitchFamily="34" charset="-128"/>
                <a:cs typeface="Arial Unicode MS" pitchFamily="34" charset="-128"/>
              </a:rPr>
              <a:t>"Rehberlik Hizmet Türü" </a:t>
            </a:r>
            <a:r>
              <a:rPr lang="sv-SE" sz="1400" dirty="0" smtClean="0">
                <a:latin typeface="Arial Unicode MS" pitchFamily="34" charset="-128"/>
                <a:ea typeface="Arial Unicode MS" pitchFamily="34" charset="-128"/>
                <a:cs typeface="Arial Unicode MS" pitchFamily="34" charset="-128"/>
              </a:rPr>
              <a:t>ve </a:t>
            </a:r>
            <a:r>
              <a:rPr lang="sv-SE" sz="1400" b="1" dirty="0" smtClean="0">
                <a:latin typeface="Arial Unicode MS" pitchFamily="34" charset="-128"/>
                <a:ea typeface="Arial Unicode MS" pitchFamily="34" charset="-128"/>
                <a:cs typeface="Arial Unicode MS" pitchFamily="34" charset="-128"/>
              </a:rPr>
              <a:t>"Filtre" </a:t>
            </a:r>
            <a:r>
              <a:rPr lang="sv-SE" sz="1400" dirty="0" smtClean="0">
                <a:latin typeface="Arial Unicode MS" pitchFamily="34" charset="-128"/>
                <a:ea typeface="Arial Unicode MS" pitchFamily="34" charset="-128"/>
                <a:cs typeface="Arial Unicode MS" pitchFamily="34" charset="-128"/>
              </a:rPr>
              <a:t>başlıkları altındaki seçenekler içerisinden almak istenilen veriye ilişkin seçimler yapılarak gerçekleştirilir.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Raporlama sisteminde </a:t>
            </a:r>
            <a:r>
              <a:rPr lang="sv-SE" sz="1400" b="1" dirty="0" smtClean="0">
                <a:latin typeface="Arial Unicode MS" pitchFamily="34" charset="-128"/>
                <a:ea typeface="Arial Unicode MS" pitchFamily="34" charset="-128"/>
                <a:cs typeface="Arial Unicode MS" pitchFamily="34" charset="-128"/>
              </a:rPr>
              <a:t>sınıf, şube, sınıf kademesi; eğitim kademesi; okul, okul türü; ilçe; </a:t>
            </a:r>
            <a:r>
              <a:rPr lang="tr-TR" sz="1400" b="1" dirty="0" smtClean="0">
                <a:latin typeface="Arial Unicode MS" pitchFamily="34" charset="-128"/>
                <a:ea typeface="Arial Unicode MS" pitchFamily="34" charset="-128"/>
                <a:cs typeface="Arial Unicode MS" pitchFamily="34" charset="-128"/>
              </a:rPr>
              <a:t>Rehberlik ve Araştırma Merkezi</a:t>
            </a:r>
            <a:r>
              <a:rPr lang="sv-SE" sz="1400" b="1" dirty="0" smtClean="0">
                <a:latin typeface="Arial Unicode MS" pitchFamily="34" charset="-128"/>
                <a:ea typeface="Arial Unicode MS" pitchFamily="34" charset="-128"/>
                <a:cs typeface="Arial Unicode MS" pitchFamily="34" charset="-128"/>
              </a:rPr>
              <a:t> sayısal verilerine ve bunların yanı sıra il düzeyindeki</a:t>
            </a:r>
            <a:r>
              <a:rPr lang="sv-SE" sz="1400" dirty="0" smtClean="0">
                <a:latin typeface="Arial Unicode MS" pitchFamily="34" charset="-128"/>
                <a:ea typeface="Arial Unicode MS" pitchFamily="34" charset="-128"/>
                <a:cs typeface="Arial Unicode MS" pitchFamily="34" charset="-128"/>
              </a:rPr>
              <a:t> </a:t>
            </a:r>
            <a:r>
              <a:rPr lang="sv-SE" sz="1400" u="sng" dirty="0" smtClean="0">
                <a:latin typeface="Arial Unicode MS" pitchFamily="34" charset="-128"/>
                <a:ea typeface="Arial Unicode MS" pitchFamily="34" charset="-128"/>
                <a:cs typeface="Arial Unicode MS" pitchFamily="34" charset="-128"/>
              </a:rPr>
              <a:t>sayısal verilere</a:t>
            </a:r>
            <a:r>
              <a:rPr lang="sv-SE" sz="1400" dirty="0" smtClean="0">
                <a:latin typeface="Arial Unicode MS" pitchFamily="34" charset="-128"/>
                <a:ea typeface="Arial Unicode MS" pitchFamily="34" charset="-128"/>
                <a:cs typeface="Arial Unicode MS" pitchFamily="34" charset="-128"/>
              </a:rPr>
              <a:t> </a:t>
            </a:r>
            <a:r>
              <a:rPr lang="tr-TR" sz="1400" dirty="0" smtClean="0">
                <a:latin typeface="Arial Unicode MS" pitchFamily="34" charset="-128"/>
                <a:ea typeface="Arial Unicode MS" pitchFamily="34" charset="-128"/>
                <a:cs typeface="Arial Unicode MS" pitchFamily="34" charset="-128"/>
              </a:rPr>
              <a:t>erişir.</a:t>
            </a:r>
          </a:p>
        </p:txBody>
      </p:sp>
      <p:pic>
        <p:nvPicPr>
          <p:cNvPr id="5" name="4 Resim" descr="BÖLÜM-5.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214414" y="160717"/>
            <a:ext cx="7929586" cy="338554"/>
          </a:xfrm>
          <a:prstGeom prst="rect">
            <a:avLst/>
          </a:prstGeom>
          <a:noFill/>
        </p:spPr>
        <p:txBody>
          <a:bodyPr wrap="square" rtlCol="0">
            <a:spAutoFit/>
          </a:bodyPr>
          <a:lstStyle/>
          <a:p>
            <a:r>
              <a:rPr lang="sv-SE" sz="1600" b="1" dirty="0" smtClean="0">
                <a:solidFill>
                  <a:schemeClr val="bg1"/>
                </a:solidFill>
                <a:latin typeface="Arial Narrow" pitchFamily="34" charset="0"/>
                <a:ea typeface="Arial Unicode MS" pitchFamily="34" charset="-128"/>
                <a:cs typeface="Arial Unicode MS" pitchFamily="34" charset="-128"/>
              </a:rPr>
              <a:t>5.2.RAPORLAMA</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 EKRANI</a:t>
            </a:r>
            <a:r>
              <a:rPr lang="tr-TR" sz="1600" b="1" dirty="0" smtClean="0">
                <a:solidFill>
                  <a:schemeClr val="bg1"/>
                </a:solidFill>
                <a:latin typeface="Arial Narrow" pitchFamily="34" charset="0"/>
              </a:rPr>
              <a:t> </a:t>
            </a:r>
            <a:r>
              <a:rPr lang="sv-SE" sz="1600" b="1" dirty="0" smtClean="0">
                <a:solidFill>
                  <a:schemeClr val="bg1"/>
                </a:solidFill>
                <a:latin typeface="Arial Narrow" pitchFamily="34" charset="0"/>
              </a:rPr>
              <a:t> BÖLÜMLERİ </a:t>
            </a:r>
          </a:p>
        </p:txBody>
      </p:sp>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Picture 4"/>
          <p:cNvPicPr>
            <a:picLocks noChangeAspect="1" noChangeArrowheads="1"/>
          </p:cNvPicPr>
          <p:nvPr/>
        </p:nvPicPr>
        <p:blipFill>
          <a:blip r:embed="rId5"/>
          <a:srcRect/>
          <a:stretch>
            <a:fillRect/>
          </a:stretch>
        </p:blipFill>
        <p:spPr bwMode="auto">
          <a:xfrm>
            <a:off x="142844" y="1785932"/>
            <a:ext cx="2009775" cy="247650"/>
          </a:xfrm>
          <a:prstGeom prst="rect">
            <a:avLst/>
          </a:prstGeom>
          <a:noFill/>
          <a:ln w="9525">
            <a:noFill/>
            <a:miter lim="800000"/>
            <a:headEnd/>
            <a:tailEnd/>
          </a:ln>
          <a:effectLst/>
        </p:spPr>
      </p:pic>
      <p:sp>
        <p:nvSpPr>
          <p:cNvPr id="12" name="Shape 123"/>
          <p:cNvSpPr txBox="1">
            <a:spLocks/>
          </p:cNvSpPr>
          <p:nvPr/>
        </p:nvSpPr>
        <p:spPr>
          <a:xfrm>
            <a:off x="2214546" y="714362"/>
            <a:ext cx="6786642" cy="357190"/>
          </a:xfrm>
          <a:prstGeom prst="rect">
            <a:avLst/>
          </a:prstGeom>
        </p:spPr>
        <p:txBody>
          <a:bodyPr vert="horz">
            <a:normAutofit/>
          </a:bodyPr>
          <a:lstStyle/>
          <a:p>
            <a:pPr>
              <a:spcBef>
                <a:spcPct val="0"/>
              </a:spcBef>
              <a:buClr>
                <a:srgbClr val="FFFFFF"/>
              </a:buClr>
              <a:buNone/>
            </a:pPr>
            <a:r>
              <a:rPr lang="tr-TR" sz="1500" dirty="0" smtClean="0">
                <a:latin typeface="Arial Unicode MS" pitchFamily="34" charset="-128"/>
                <a:ea typeface="Arial Unicode MS" pitchFamily="34" charset="-128"/>
                <a:cs typeface="Arial Unicode MS" pitchFamily="34" charset="-128"/>
              </a:rPr>
              <a:t>5.2.1. Veri Raporlama </a:t>
            </a:r>
          </a:p>
        </p:txBody>
      </p:sp>
      <p:sp>
        <p:nvSpPr>
          <p:cNvPr id="13" name="Shape 123"/>
          <p:cNvSpPr txBox="1">
            <a:spLocks/>
          </p:cNvSpPr>
          <p:nvPr/>
        </p:nvSpPr>
        <p:spPr>
          <a:xfrm>
            <a:off x="2214546" y="1000114"/>
            <a:ext cx="6786642" cy="357190"/>
          </a:xfrm>
          <a:prstGeom prst="rect">
            <a:avLst/>
          </a:prstGeom>
        </p:spPr>
        <p:txBody>
          <a:bodyPr vert="horz">
            <a:normAutofit/>
          </a:bodyPr>
          <a:lstStyle/>
          <a:p>
            <a:pPr>
              <a:spcBef>
                <a:spcPct val="0"/>
              </a:spcBef>
              <a:buClr>
                <a:srgbClr val="FFFFFF"/>
              </a:buClr>
              <a:buNone/>
            </a:pPr>
            <a:r>
              <a:rPr lang="tr-TR" sz="1500" dirty="0" smtClean="0">
                <a:latin typeface="Arial Unicode MS" pitchFamily="34" charset="-128"/>
                <a:ea typeface="Arial Unicode MS" pitchFamily="34" charset="-128"/>
                <a:cs typeface="Arial Unicode MS" pitchFamily="34" charset="-128"/>
              </a:rPr>
              <a:t>5.2.2. Hedef Raporlama </a:t>
            </a:r>
          </a:p>
        </p:txBody>
      </p:sp>
      <p:pic>
        <p:nvPicPr>
          <p:cNvPr id="8" name="7 Resim" descr="BÖLÜM-5.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300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23" dur="8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25" dur="80"/>
                                        <p:tgtEl>
                                          <p:spTgt spid="12">
                                            <p:txEl>
                                              <p:pRg st="0" end="0"/>
                                            </p:txEl>
                                          </p:spTgt>
                                        </p:tgtEl>
                                        <p:attrNameLst>
                                          <p:attrName>fill.type</p:attrName>
                                        </p:attrNameLst>
                                      </p:cBhvr>
                                      <p:to>
                                        <p:strVal val="solid"/>
                                      </p:to>
                                    </p:set>
                                  </p:childTnLst>
                                </p:cTn>
                              </p:par>
                            </p:childTnLst>
                          </p:cTn>
                        </p:par>
                        <p:par>
                          <p:cTn id="26" fill="hold">
                            <p:stCondLst>
                              <p:cond delay="38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par>
                          <p:cTn id="30" fill="hold">
                            <p:stCondLst>
                              <p:cond delay="5800"/>
                            </p:stCondLst>
                            <p:childTnLst>
                              <p:par>
                                <p:cTn id="31" presetID="27" presetClass="entr" presetSubtype="0" fill="hold" nodeType="afterEffect">
                                  <p:stCondLst>
                                    <p:cond delay="0"/>
                                  </p:stCondLst>
                                  <p:iterate type="lt">
                                    <p:tmPct val="50000"/>
                                  </p:iterate>
                                  <p:childTnLst>
                                    <p:set>
                                      <p:cBhvr>
                                        <p:cTn id="32" dur="1" fill="hold">
                                          <p:stCondLst>
                                            <p:cond delay="0"/>
                                          </p:stCondLst>
                                        </p:cTn>
                                        <p:tgtEl>
                                          <p:spTgt spid="13">
                                            <p:txEl>
                                              <p:pRg st="0" end="0"/>
                                            </p:txEl>
                                          </p:spTgt>
                                        </p:tgtEl>
                                        <p:attrNameLst>
                                          <p:attrName>style.visibility</p:attrName>
                                        </p:attrNameLst>
                                      </p:cBhvr>
                                      <p:to>
                                        <p:strVal val="visible"/>
                                      </p:to>
                                    </p:set>
                                    <p:anim calcmode="discrete" valueType="clr">
                                      <p:cBhvr override="childStyle">
                                        <p:cTn id="33" dur="80"/>
                                        <p:tgtEl>
                                          <p:spTgt spid="1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3">
                                            <p:txEl>
                                              <p:pRg st="0" end="0"/>
                                            </p:txEl>
                                          </p:spTgt>
                                        </p:tgtEl>
                                        <p:attrNameLst>
                                          <p:attrName>fillcolor</p:attrName>
                                        </p:attrNameLst>
                                      </p:cBhvr>
                                      <p:tavLst>
                                        <p:tav tm="0">
                                          <p:val>
                                            <p:clrVal>
                                              <a:schemeClr val="accent2"/>
                                            </p:clrVal>
                                          </p:val>
                                        </p:tav>
                                        <p:tav tm="50000">
                                          <p:val>
                                            <p:clrVal>
                                              <a:schemeClr val="hlink"/>
                                            </p:clrVal>
                                          </p:val>
                                        </p:tav>
                                      </p:tavLst>
                                    </p:anim>
                                    <p:set>
                                      <p:cBhvr>
                                        <p:cTn id="35" dur="80"/>
                                        <p:tgtEl>
                                          <p:spTgt spid="1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sp>
        <p:nvSpPr>
          <p:cNvPr id="14" name="Shape 123"/>
          <p:cNvSpPr txBox="1">
            <a:spLocks/>
          </p:cNvSpPr>
          <p:nvPr/>
        </p:nvSpPr>
        <p:spPr>
          <a:xfrm>
            <a:off x="1071538" y="142858"/>
            <a:ext cx="6786642" cy="357190"/>
          </a:xfrm>
          <a:prstGeom prst="rect">
            <a:avLst/>
          </a:prstGeom>
        </p:spPr>
        <p:txBody>
          <a:bodyPr vert="horz">
            <a:normAutofit/>
          </a:bodyPr>
          <a:lstStyle/>
          <a:p>
            <a:pPr>
              <a:spcBef>
                <a:spcPct val="0"/>
              </a:spcBef>
              <a:buClr>
                <a:srgbClr val="FFFFFF"/>
              </a:buClr>
              <a:buNone/>
            </a:pPr>
            <a:r>
              <a:rPr lang="tr-TR" sz="1600" b="1" dirty="0" smtClean="0">
                <a:solidFill>
                  <a:schemeClr val="bg1"/>
                </a:solidFill>
                <a:latin typeface="Arial Narrow" pitchFamily="34" charset="0"/>
                <a:ea typeface="Arial Unicode MS" pitchFamily="34" charset="-128"/>
                <a:cs typeface="Arial Unicode MS" pitchFamily="34" charset="-128"/>
              </a:rPr>
              <a:t>5.2.1. Veri Raporlama </a:t>
            </a:r>
          </a:p>
        </p:txBody>
      </p:sp>
      <p:pic>
        <p:nvPicPr>
          <p:cNvPr id="17" name="16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6" name="5 Resim" descr="BÖLÜM-5.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p:cTn id="16" dur="1000" fill="hold"/>
                                        <p:tgtEl>
                                          <p:spTgt spid="14">
                                            <p:txEl>
                                              <p:pRg st="0" end="0"/>
                                            </p:txEl>
                                          </p:spTgt>
                                        </p:tgtEl>
                                        <p:attrNameLst>
                                          <p:attrName>ppt_w</p:attrName>
                                        </p:attrNameLst>
                                      </p:cBhvr>
                                      <p:tavLst>
                                        <p:tav tm="0">
                                          <p:val>
                                            <p:strVal val="#ppt_w+.3"/>
                                          </p:val>
                                        </p:tav>
                                        <p:tav tm="100000">
                                          <p:val>
                                            <p:strVal val="#ppt_w"/>
                                          </p:val>
                                        </p:tav>
                                      </p:tavLst>
                                    </p:anim>
                                    <p:anim calcmode="lin" valueType="num">
                                      <p:cBhvr>
                                        <p:cTn id="17"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18" dur="1000"/>
                                        <p:tgtEl>
                                          <p:spTgt spid="14">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2" name="11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13" name="Picture 2"/>
          <p:cNvPicPr>
            <a:picLocks noChangeAspect="1" noChangeArrowheads="1"/>
          </p:cNvPicPr>
          <p:nvPr/>
        </p:nvPicPr>
        <p:blipFill>
          <a:blip r:embed="rId6"/>
          <a:srcRect/>
          <a:stretch>
            <a:fillRect/>
          </a:stretch>
        </p:blipFill>
        <p:spPr bwMode="auto">
          <a:xfrm>
            <a:off x="3286116" y="3143254"/>
            <a:ext cx="771525" cy="361950"/>
          </a:xfrm>
          <a:prstGeom prst="rect">
            <a:avLst/>
          </a:prstGeom>
          <a:noFill/>
          <a:ln w="9525">
            <a:noFill/>
            <a:miter lim="800000"/>
            <a:headEnd/>
            <a:tailEnd/>
          </a:ln>
          <a:effectLst/>
        </p:spPr>
      </p:pic>
      <p:sp>
        <p:nvSpPr>
          <p:cNvPr id="7" name="6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Bireysel/ Grup: </a:t>
            </a:r>
            <a:r>
              <a:rPr lang="tr-TR" sz="1200" dirty="0" smtClean="0">
                <a:latin typeface="Arial Unicode MS" pitchFamily="34" charset="-128"/>
                <a:ea typeface="Arial Unicode MS" pitchFamily="34" charset="-128"/>
                <a:cs typeface="Arial Unicode MS" pitchFamily="34" charset="-128"/>
              </a:rPr>
              <a:t>Raporlama ekranında yer alan bu başlık rehberlik hizmetleri kapsamında okulda yapılan çalışmaların tümüne ilişkin sayısal verilerin bireysel ve grup rehberlik hizmetleri kapsamında raporlanmasını sağlar. </a:t>
            </a:r>
          </a:p>
        </p:txBody>
      </p:sp>
      <p:pic>
        <p:nvPicPr>
          <p:cNvPr id="8" name="7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lide(fromTop)">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4" name="13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15" name="Picture 4"/>
          <p:cNvPicPr>
            <a:picLocks noChangeAspect="1" noChangeArrowheads="1"/>
          </p:cNvPicPr>
          <p:nvPr/>
        </p:nvPicPr>
        <p:blipFill>
          <a:blip r:embed="rId6"/>
          <a:srcRect/>
          <a:stretch>
            <a:fillRect/>
          </a:stretch>
        </p:blipFill>
        <p:spPr bwMode="auto">
          <a:xfrm>
            <a:off x="3286116" y="3381384"/>
            <a:ext cx="2200275" cy="476250"/>
          </a:xfrm>
          <a:prstGeom prst="rect">
            <a:avLst/>
          </a:prstGeom>
          <a:noFill/>
          <a:ln w="9525">
            <a:noFill/>
            <a:miter lim="800000"/>
            <a:headEnd/>
            <a:tailEnd/>
          </a:ln>
          <a:effectLst/>
        </p:spPr>
      </p:pic>
      <p:sp>
        <p:nvSpPr>
          <p:cNvPr id="7" name="6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Rehberlik Hizmeti Türü: </a:t>
            </a:r>
            <a:r>
              <a:rPr lang="tr-TR" sz="1200" dirty="0" smtClean="0">
                <a:latin typeface="Arial Unicode MS" pitchFamily="34" charset="-128"/>
                <a:ea typeface="Arial Unicode MS" pitchFamily="34" charset="-128"/>
                <a:cs typeface="Arial Unicode MS" pitchFamily="34" charset="-128"/>
              </a:rPr>
              <a:t>Raporlama ekranında yer alan bu başlık rehberlik hizmetleri sunum sisteminde yer alan Önleyici ve Gelişimsel Hizmetler, İyileştirici Hizmetler, Destek Hizmetleri türünde yapılan rehberlik hizmetleri çalışmalarına ilişkin sayısal verilerin raporlanmasını sağlar.</a:t>
            </a:r>
          </a:p>
        </p:txBody>
      </p:sp>
      <p:pic>
        <p:nvPicPr>
          <p:cNvPr id="8" name="7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lide(fromTop)">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09630"/>
            <a:ext cx="6867525" cy="4362450"/>
          </a:xfrm>
          <a:prstGeom prst="rect">
            <a:avLst/>
          </a:prstGeom>
        </p:spPr>
      </p:pic>
      <p:sp>
        <p:nvSpPr>
          <p:cNvPr id="7" name="6 Dikdörtgen"/>
          <p:cNvSpPr/>
          <p:nvPr/>
        </p:nvSpPr>
        <p:spPr>
          <a:xfrm>
            <a:off x="1000100" y="0"/>
            <a:ext cx="8143900" cy="646331"/>
          </a:xfrm>
          <a:prstGeom prst="rect">
            <a:avLst/>
          </a:prstGeom>
        </p:spPr>
        <p:txBody>
          <a:bodyPr wrap="square">
            <a:spAutoFit/>
          </a:bodyPr>
          <a:lstStyle/>
          <a:p>
            <a:pPr marL="342900" indent="-342900" algn="just">
              <a:spcBef>
                <a:spcPct val="0"/>
              </a:spcBef>
              <a:buClr>
                <a:srgbClr val="FFFFFF"/>
              </a:buClr>
              <a:buSzPct val="95000"/>
              <a:defRPr/>
            </a:pPr>
            <a:r>
              <a:rPr lang="tr-TR" sz="1200" b="1" dirty="0" smtClean="0">
                <a:latin typeface="Arial Unicode MS" pitchFamily="34" charset="-128"/>
                <a:ea typeface="Arial Unicode MS" pitchFamily="34" charset="-128"/>
                <a:cs typeface="Arial Unicode MS" pitchFamily="34" charset="-128"/>
              </a:rPr>
              <a:t>1.Aşama: </a:t>
            </a:r>
            <a:r>
              <a:rPr lang="tr-TR" sz="1200" dirty="0" smtClean="0">
                <a:latin typeface="Arial Unicode MS" pitchFamily="34" charset="-128"/>
                <a:ea typeface="Arial Unicode MS" pitchFamily="34" charset="-128"/>
                <a:cs typeface="Arial Unicode MS" pitchFamily="34" charset="-128"/>
              </a:rPr>
              <a:t>Bu aşamadaki her bir çalışmaya ilişkin sayısal verilerin toplamının raporlanmasını sağlar.</a:t>
            </a:r>
            <a:r>
              <a:rPr lang="tr-TR" sz="1200" b="1" dirty="0" smtClean="0">
                <a:latin typeface="Arial Unicode MS" pitchFamily="34" charset="-128"/>
                <a:ea typeface="Arial Unicode MS" pitchFamily="34" charset="-128"/>
                <a:cs typeface="Arial Unicode MS" pitchFamily="34" charset="-128"/>
              </a:rPr>
              <a:t> </a:t>
            </a:r>
          </a:p>
          <a:p>
            <a:pPr marL="342900" indent="-342900" algn="just">
              <a:spcBef>
                <a:spcPct val="0"/>
              </a:spcBef>
              <a:buClr>
                <a:srgbClr val="FFFFFF"/>
              </a:buClr>
              <a:buSzPct val="95000"/>
              <a:defRPr/>
            </a:pPr>
            <a:r>
              <a:rPr lang="tr-TR" sz="1200" b="1" dirty="0" smtClean="0">
                <a:latin typeface="Arial Unicode MS" pitchFamily="34" charset="-128"/>
                <a:ea typeface="Arial Unicode MS" pitchFamily="34" charset="-128"/>
                <a:cs typeface="Arial Unicode MS" pitchFamily="34" charset="-128"/>
              </a:rPr>
              <a:t>2.Aşama: </a:t>
            </a:r>
            <a:r>
              <a:rPr lang="tr-TR" sz="1200" dirty="0" smtClean="0">
                <a:latin typeface="Arial Unicode MS" pitchFamily="34" charset="-128"/>
                <a:ea typeface="Arial Unicode MS" pitchFamily="34" charset="-128"/>
                <a:cs typeface="Arial Unicode MS" pitchFamily="34" charset="-128"/>
              </a:rPr>
              <a:t>Bu aşamadaki her bir çalışmaya ilişkin sayısal verilerin toplamının raporlanmasını sağlar.</a:t>
            </a:r>
            <a:r>
              <a:rPr lang="tr-TR" sz="1200" b="1" dirty="0" smtClean="0">
                <a:latin typeface="Arial Unicode MS" pitchFamily="34" charset="-128"/>
                <a:ea typeface="Arial Unicode MS" pitchFamily="34" charset="-128"/>
                <a:cs typeface="Arial Unicode MS" pitchFamily="34" charset="-128"/>
              </a:rPr>
              <a:t> </a:t>
            </a:r>
          </a:p>
          <a:p>
            <a:pPr marL="342900" indent="-342900" algn="just">
              <a:spcBef>
                <a:spcPct val="0"/>
              </a:spcBef>
              <a:buClr>
                <a:srgbClr val="FFFFFF"/>
              </a:buClr>
              <a:buSzPct val="95000"/>
              <a:defRPr/>
            </a:pPr>
            <a:r>
              <a:rPr lang="tr-TR" sz="1200" b="1" dirty="0" smtClean="0">
                <a:latin typeface="Arial Unicode MS" pitchFamily="34" charset="-128"/>
                <a:ea typeface="Arial Unicode MS" pitchFamily="34" charset="-128"/>
                <a:cs typeface="Arial Unicode MS" pitchFamily="34" charset="-128"/>
              </a:rPr>
              <a:t>3.Aşama: </a:t>
            </a:r>
            <a:r>
              <a:rPr lang="tr-TR" sz="1200" dirty="0" smtClean="0">
                <a:latin typeface="Arial Unicode MS" pitchFamily="34" charset="-128"/>
                <a:ea typeface="Arial Unicode MS" pitchFamily="34" charset="-128"/>
                <a:cs typeface="Arial Unicode MS" pitchFamily="34" charset="-128"/>
              </a:rPr>
              <a:t>Bu aşamadaki her bir çalışmaya ilişkin sayısal verilerin toplamının raporlanmasını sağlar.</a:t>
            </a:r>
          </a:p>
        </p:txBody>
      </p:sp>
      <p:pic>
        <p:nvPicPr>
          <p:cNvPr id="6" name="5 Resim" descr="BÖLÜM-5.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8" name="7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11" name="Picture 2"/>
          <p:cNvPicPr>
            <a:picLocks noChangeAspect="1" noChangeArrowheads="1"/>
          </p:cNvPicPr>
          <p:nvPr/>
        </p:nvPicPr>
        <p:blipFill>
          <a:blip r:embed="rId6"/>
          <a:srcRect/>
          <a:stretch>
            <a:fillRect/>
          </a:stretch>
        </p:blipFill>
        <p:spPr bwMode="auto">
          <a:xfrm>
            <a:off x="6715140" y="3143254"/>
            <a:ext cx="590550" cy="361950"/>
          </a:xfrm>
          <a:prstGeom prst="rect">
            <a:avLst/>
          </a:prstGeom>
          <a:noFill/>
          <a:ln w="9525">
            <a:noFill/>
            <a:miter lim="800000"/>
            <a:headEnd/>
            <a:tailEnd/>
          </a:ln>
          <a:effectLst/>
        </p:spPr>
      </p:pic>
      <p:sp>
        <p:nvSpPr>
          <p:cNvPr id="7" name="6 Dikdörtgen"/>
          <p:cNvSpPr/>
          <p:nvPr/>
        </p:nvSpPr>
        <p:spPr>
          <a:xfrm>
            <a:off x="1000100" y="109821"/>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Cinsiyet: </a:t>
            </a:r>
            <a:r>
              <a:rPr lang="tr-TR" sz="1200" dirty="0" smtClean="0">
                <a:latin typeface="Arial Unicode MS" pitchFamily="34" charset="-128"/>
                <a:ea typeface="Arial Unicode MS" pitchFamily="34" charset="-128"/>
                <a:cs typeface="Arial Unicode MS" pitchFamily="34" charset="-128"/>
              </a:rPr>
              <a:t>Rehberlik hizmetleri kapsamında gerçekleştirilen çalışma verilerinin kız ve erkek sayılarına göre süzülmesini sağlar. </a:t>
            </a:r>
          </a:p>
        </p:txBody>
      </p:sp>
      <p:pic>
        <p:nvPicPr>
          <p:cNvPr id="12" name="11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lide(fromTop)">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12" name="Picture 2"/>
          <p:cNvPicPr>
            <a:picLocks noChangeAspect="1" noChangeArrowheads="1"/>
          </p:cNvPicPr>
          <p:nvPr/>
        </p:nvPicPr>
        <p:blipFill>
          <a:blip r:embed="rId6"/>
          <a:srcRect/>
          <a:stretch>
            <a:fillRect/>
          </a:stretch>
        </p:blipFill>
        <p:spPr bwMode="auto">
          <a:xfrm>
            <a:off x="6715140" y="3357568"/>
            <a:ext cx="1666875" cy="1504950"/>
          </a:xfrm>
          <a:prstGeom prst="rect">
            <a:avLst/>
          </a:prstGeom>
          <a:noFill/>
          <a:ln w="9525">
            <a:noFill/>
            <a:miter lim="800000"/>
            <a:headEnd/>
            <a:tailEnd/>
          </a:ln>
          <a:effectLst/>
        </p:spPr>
      </p:pic>
      <p:pic>
        <p:nvPicPr>
          <p:cNvPr id="7171" name="Picture 3"/>
          <p:cNvPicPr>
            <a:picLocks noChangeAspect="1" noChangeArrowheads="1"/>
          </p:cNvPicPr>
          <p:nvPr/>
        </p:nvPicPr>
        <p:blipFill>
          <a:blip r:embed="rId7"/>
          <a:srcRect/>
          <a:stretch>
            <a:fillRect/>
          </a:stretch>
        </p:blipFill>
        <p:spPr bwMode="auto">
          <a:xfrm>
            <a:off x="6715140" y="3157543"/>
            <a:ext cx="733425" cy="200025"/>
          </a:xfrm>
          <a:prstGeom prst="rect">
            <a:avLst/>
          </a:prstGeom>
          <a:noFill/>
          <a:ln w="9525">
            <a:noFill/>
            <a:miter lim="800000"/>
            <a:headEnd/>
            <a:tailEnd/>
          </a:ln>
          <a:effectLst/>
        </p:spPr>
      </p:pic>
      <p:pic>
        <p:nvPicPr>
          <p:cNvPr id="7172" name="Picture 4"/>
          <p:cNvPicPr>
            <a:picLocks noChangeAspect="1" noChangeArrowheads="1"/>
          </p:cNvPicPr>
          <p:nvPr/>
        </p:nvPicPr>
        <p:blipFill>
          <a:blip r:embed="rId8"/>
          <a:srcRect/>
          <a:stretch>
            <a:fillRect/>
          </a:stretch>
        </p:blipFill>
        <p:spPr bwMode="auto">
          <a:xfrm>
            <a:off x="7072330" y="3371866"/>
            <a:ext cx="1666875" cy="1485900"/>
          </a:xfrm>
          <a:prstGeom prst="rect">
            <a:avLst/>
          </a:prstGeom>
          <a:noFill/>
          <a:ln w="9525">
            <a:noFill/>
            <a:miter lim="800000"/>
            <a:headEnd/>
            <a:tailEnd/>
          </a:ln>
          <a:effectLst/>
        </p:spPr>
      </p:pic>
      <p:pic>
        <p:nvPicPr>
          <p:cNvPr id="7174" name="Picture 6"/>
          <p:cNvPicPr>
            <a:picLocks noChangeAspect="1" noChangeArrowheads="1"/>
          </p:cNvPicPr>
          <p:nvPr/>
        </p:nvPicPr>
        <p:blipFill>
          <a:blip r:embed="rId9"/>
          <a:srcRect/>
          <a:stretch>
            <a:fillRect/>
          </a:stretch>
        </p:blipFill>
        <p:spPr bwMode="auto">
          <a:xfrm>
            <a:off x="7500958" y="3157543"/>
            <a:ext cx="723900" cy="200025"/>
          </a:xfrm>
          <a:prstGeom prst="rect">
            <a:avLst/>
          </a:prstGeom>
          <a:noFill/>
          <a:ln w="9525">
            <a:noFill/>
            <a:miter lim="800000"/>
            <a:headEnd/>
            <a:tailEnd/>
          </a:ln>
          <a:effectLst/>
        </p:spPr>
      </p:pic>
      <p:sp>
        <p:nvSpPr>
          <p:cNvPr id="13" name="12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Tarih Aralığı: </a:t>
            </a:r>
            <a:r>
              <a:rPr lang="tr-TR" sz="1200" dirty="0" smtClean="0">
                <a:latin typeface="Arial Unicode MS" pitchFamily="34" charset="-128"/>
                <a:ea typeface="Arial Unicode MS" pitchFamily="34" charset="-128"/>
                <a:cs typeface="Arial Unicode MS" pitchFamily="34" charset="-128"/>
              </a:rPr>
              <a:t>Rehberlik hizmetleri kapsamında gerçekleştirilen çalışma verilerinin belirli bir tarihe veya tarih aralığına göre süzülmesini sağlar. </a:t>
            </a:r>
          </a:p>
        </p:txBody>
      </p:sp>
      <p:pic>
        <p:nvPicPr>
          <p:cNvPr id="14" name="13 Resim" descr="BÖLÜM-5.jpg"/>
          <p:cNvPicPr>
            <a:picLocks noChangeAspect="1"/>
          </p:cNvPicPr>
          <p:nvPr/>
        </p:nvPicPr>
        <p:blipFill>
          <a:blip r:embed="rId1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1000"/>
                                        <p:tgtEl>
                                          <p:spTgt spid="1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171"/>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nodeType="after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4"/>
                                        </p:tgtEl>
                                        <p:attrNameLst>
                                          <p:attrName>style.visibility</p:attrName>
                                        </p:attrNameLst>
                                      </p:cBhvr>
                                      <p:to>
                                        <p:strVal val="visible"/>
                                      </p:to>
                                    </p:set>
                                  </p:childTnLst>
                                </p:cTn>
                              </p:par>
                            </p:childTnLst>
                          </p:cTn>
                        </p:par>
                        <p:par>
                          <p:cTn id="39" fill="hold">
                            <p:stCondLst>
                              <p:cond delay="0"/>
                            </p:stCondLst>
                            <p:childTnLst>
                              <p:par>
                                <p:cTn id="40" presetID="1" presetClass="exit" presetSubtype="0" fill="hold" nodeType="afterEffect">
                                  <p:stCondLst>
                                    <p:cond delay="0"/>
                                  </p:stCondLst>
                                  <p:childTnLst>
                                    <p:set>
                                      <p:cBhvr>
                                        <p:cTn id="41" dur="1" fill="hold">
                                          <p:stCondLst>
                                            <p:cond delay="0"/>
                                          </p:stCondLst>
                                        </p:cTn>
                                        <p:tgtEl>
                                          <p:spTgt spid="7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8196" name="Picture 4"/>
          <p:cNvPicPr>
            <a:picLocks noChangeAspect="1" noChangeArrowheads="1"/>
          </p:cNvPicPr>
          <p:nvPr/>
        </p:nvPicPr>
        <p:blipFill>
          <a:blip r:embed="rId6"/>
          <a:srcRect/>
          <a:stretch>
            <a:fillRect/>
          </a:stretch>
        </p:blipFill>
        <p:spPr bwMode="auto">
          <a:xfrm>
            <a:off x="6715140" y="3629043"/>
            <a:ext cx="1971675" cy="1514475"/>
          </a:xfrm>
          <a:prstGeom prst="rect">
            <a:avLst/>
          </a:prstGeom>
          <a:noFill/>
          <a:ln w="9525">
            <a:noFill/>
            <a:miter lim="800000"/>
            <a:headEnd/>
            <a:tailEnd/>
          </a:ln>
          <a:effectLst/>
        </p:spPr>
      </p:pic>
      <p:sp>
        <p:nvSpPr>
          <p:cNvPr id="7" name="6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Uyruk: </a:t>
            </a:r>
            <a:r>
              <a:rPr lang="tr-TR" sz="1200" dirty="0" smtClean="0">
                <a:latin typeface="Arial Unicode MS" pitchFamily="34" charset="-128"/>
                <a:ea typeface="Arial Unicode MS" pitchFamily="34" charset="-128"/>
                <a:cs typeface="Arial Unicode MS" pitchFamily="34" charset="-128"/>
              </a:rPr>
              <a:t>Rehberlik hizmetleri kapsamında gerçekleştirilen çalışmaların hizmet sunulan bireyin uyruğuna göre süzülmesini sağlar. </a:t>
            </a:r>
          </a:p>
        </p:txBody>
      </p:sp>
      <p:pic>
        <p:nvPicPr>
          <p:cNvPr id="8" name="7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8196"/>
                                        </p:tgtEl>
                                        <p:attrNameLst>
                                          <p:attrName>style.visibility</p:attrName>
                                        </p:attrNameLst>
                                      </p:cBhvr>
                                      <p:to>
                                        <p:strVal val="visible"/>
                                      </p:to>
                                    </p:set>
                                    <p:animEffect transition="in" filter="slide(fromTop)">
                                      <p:cBhvr>
                                        <p:cTn id="24"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9218" name="Picture 2"/>
          <p:cNvPicPr>
            <a:picLocks noChangeAspect="1" noChangeArrowheads="1"/>
          </p:cNvPicPr>
          <p:nvPr/>
        </p:nvPicPr>
        <p:blipFill>
          <a:blip r:embed="rId6"/>
          <a:srcRect/>
          <a:stretch>
            <a:fillRect/>
          </a:stretch>
        </p:blipFill>
        <p:spPr bwMode="auto">
          <a:xfrm>
            <a:off x="6715140" y="3857634"/>
            <a:ext cx="857250" cy="581025"/>
          </a:xfrm>
          <a:prstGeom prst="rect">
            <a:avLst/>
          </a:prstGeom>
          <a:noFill/>
          <a:ln w="9525">
            <a:noFill/>
            <a:miter lim="800000"/>
            <a:headEnd/>
            <a:tailEnd/>
          </a:ln>
          <a:effectLst/>
        </p:spPr>
      </p:pic>
      <p:sp>
        <p:nvSpPr>
          <p:cNvPr id="7" name="6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Sınıf Düzeyi: </a:t>
            </a:r>
            <a:r>
              <a:rPr lang="tr-TR" sz="1200" dirty="0" smtClean="0">
                <a:latin typeface="Arial Unicode MS" pitchFamily="34" charset="-128"/>
                <a:ea typeface="Arial Unicode MS" pitchFamily="34" charset="-128"/>
                <a:cs typeface="Arial Unicode MS" pitchFamily="34" charset="-128"/>
              </a:rPr>
              <a:t>Rehberlik hizmetleri kapsamında gerçekleştirilen çalışmaların sınıf seviyesine göre süzülmesini sağlar. </a:t>
            </a:r>
          </a:p>
        </p:txBody>
      </p:sp>
      <p:pic>
        <p:nvPicPr>
          <p:cNvPr id="8" name="7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slide(fromTop)">
                                      <p:cBhvr>
                                        <p:cTn id="24"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202154"/>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BÖLÜM 2. 1 HEDEFLER “KİŞİSEL  SOSYAL  REHBERLİK” </a:t>
            </a:r>
            <a:endParaRPr lang="tr-TR" sz="1600" b="1" dirty="0">
              <a:solidFill>
                <a:schemeClr val="bg1"/>
              </a:solidFill>
              <a:latin typeface="Arial Narrow" pitchFamily="34" charset="0"/>
              <a:ea typeface="Arial Unicode MS" pitchFamily="34" charset="-128"/>
              <a:cs typeface="Arial Unicode MS" pitchFamily="34" charset="-128"/>
            </a:endParaRPr>
          </a:p>
        </p:txBody>
      </p:sp>
      <p:pic>
        <p:nvPicPr>
          <p:cNvPr id="6" name="5 Resim" descr="e-ReHBeRLiK.jpg"/>
          <p:cNvPicPr>
            <a:picLocks noChangeAspect="1"/>
          </p:cNvPicPr>
          <p:nvPr/>
        </p:nvPicPr>
        <p:blipFill>
          <a:blip r:embed="rId3"/>
          <a:stretch>
            <a:fillRect/>
          </a:stretch>
        </p:blipFill>
        <p:spPr>
          <a:xfrm>
            <a:off x="0" y="671426"/>
            <a:ext cx="9144000" cy="4472092"/>
          </a:xfrm>
          <a:prstGeom prst="rect">
            <a:avLst/>
          </a:prstGeom>
        </p:spPr>
      </p:pic>
      <p:pic>
        <p:nvPicPr>
          <p:cNvPr id="2051" name="Picture 3"/>
          <p:cNvPicPr>
            <a:picLocks noChangeAspect="1" noChangeArrowheads="1"/>
          </p:cNvPicPr>
          <p:nvPr/>
        </p:nvPicPr>
        <p:blipFill>
          <a:blip r:embed="rId4"/>
          <a:srcRect/>
          <a:stretch>
            <a:fillRect/>
          </a:stretch>
        </p:blipFill>
        <p:spPr bwMode="auto">
          <a:xfrm>
            <a:off x="2214546" y="1000114"/>
            <a:ext cx="1247775" cy="1714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2214546" y="1285866"/>
            <a:ext cx="1409700" cy="142875"/>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a:srcRect/>
          <a:stretch>
            <a:fillRect/>
          </a:stretch>
        </p:blipFill>
        <p:spPr bwMode="auto">
          <a:xfrm>
            <a:off x="2214546" y="1571618"/>
            <a:ext cx="1428750" cy="1524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a:srcRect/>
          <a:stretch>
            <a:fillRect/>
          </a:stretch>
        </p:blipFill>
        <p:spPr bwMode="auto">
          <a:xfrm>
            <a:off x="3714744" y="1000114"/>
            <a:ext cx="1162050" cy="2286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a:srcRect/>
          <a:stretch>
            <a:fillRect/>
          </a:stretch>
        </p:blipFill>
        <p:spPr bwMode="auto">
          <a:xfrm>
            <a:off x="3786182" y="1071552"/>
            <a:ext cx="800100" cy="95250"/>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a:srcRect/>
          <a:stretch>
            <a:fillRect/>
          </a:stretch>
        </p:blipFill>
        <p:spPr bwMode="auto">
          <a:xfrm>
            <a:off x="3714744" y="1214428"/>
            <a:ext cx="1171575" cy="28575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a:srcRect/>
          <a:stretch>
            <a:fillRect/>
          </a:stretch>
        </p:blipFill>
        <p:spPr bwMode="auto">
          <a:xfrm>
            <a:off x="3714744" y="1214428"/>
            <a:ext cx="1181100" cy="276225"/>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1"/>
          <a:srcRect/>
          <a:stretch>
            <a:fillRect/>
          </a:stretch>
        </p:blipFill>
        <p:spPr bwMode="auto">
          <a:xfrm>
            <a:off x="3714744" y="1285866"/>
            <a:ext cx="1971675" cy="20955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2"/>
          <a:srcRect/>
          <a:stretch>
            <a:fillRect/>
          </a:stretch>
        </p:blipFill>
        <p:spPr bwMode="auto">
          <a:xfrm>
            <a:off x="3714744" y="1500180"/>
            <a:ext cx="1981200" cy="523875"/>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a:srcRect/>
          <a:stretch>
            <a:fillRect/>
          </a:stretch>
        </p:blipFill>
        <p:spPr bwMode="auto">
          <a:xfrm>
            <a:off x="3714744" y="1500180"/>
            <a:ext cx="1981200" cy="523875"/>
          </a:xfrm>
          <a:prstGeom prst="rect">
            <a:avLst/>
          </a:prstGeom>
          <a:noFill/>
          <a:ln w="9525">
            <a:noFill/>
            <a:miter lim="800000"/>
            <a:headEnd/>
            <a:tailEnd/>
          </a:ln>
          <a:effectLst/>
        </p:spPr>
      </p:pic>
      <p:pic>
        <p:nvPicPr>
          <p:cNvPr id="2064" name="Picture 16"/>
          <p:cNvPicPr>
            <a:picLocks noChangeAspect="1" noChangeArrowheads="1"/>
          </p:cNvPicPr>
          <p:nvPr/>
        </p:nvPicPr>
        <p:blipFill>
          <a:blip r:embed="rId14"/>
          <a:srcRect/>
          <a:stretch>
            <a:fillRect/>
          </a:stretch>
        </p:blipFill>
        <p:spPr bwMode="auto">
          <a:xfrm>
            <a:off x="3786182" y="1323967"/>
            <a:ext cx="1733550" cy="104775"/>
          </a:xfrm>
          <a:prstGeom prst="rect">
            <a:avLst/>
          </a:prstGeom>
          <a:noFill/>
          <a:ln w="9525">
            <a:noFill/>
            <a:miter lim="800000"/>
            <a:headEnd/>
            <a:tailEnd/>
          </a:ln>
          <a:effectLst/>
        </p:spPr>
      </p:pic>
      <p:pic>
        <p:nvPicPr>
          <p:cNvPr id="2065" name="Picture 17"/>
          <p:cNvPicPr>
            <a:picLocks noChangeAspect="1" noChangeArrowheads="1"/>
          </p:cNvPicPr>
          <p:nvPr/>
        </p:nvPicPr>
        <p:blipFill>
          <a:blip r:embed="rId15"/>
          <a:srcRect/>
          <a:stretch>
            <a:fillRect/>
          </a:stretch>
        </p:blipFill>
        <p:spPr bwMode="auto">
          <a:xfrm>
            <a:off x="3714744" y="1576382"/>
            <a:ext cx="1657350" cy="209550"/>
          </a:xfrm>
          <a:prstGeom prst="rect">
            <a:avLst/>
          </a:prstGeom>
          <a:noFill/>
          <a:ln w="9525">
            <a:noFill/>
            <a:miter lim="800000"/>
            <a:headEnd/>
            <a:tailEnd/>
          </a:ln>
          <a:effectLst/>
        </p:spPr>
      </p:pic>
      <p:pic>
        <p:nvPicPr>
          <p:cNvPr id="2066" name="Picture 18"/>
          <p:cNvPicPr>
            <a:picLocks noChangeAspect="1" noChangeArrowheads="1"/>
          </p:cNvPicPr>
          <p:nvPr/>
        </p:nvPicPr>
        <p:blipFill>
          <a:blip r:embed="rId16"/>
          <a:srcRect/>
          <a:stretch>
            <a:fillRect/>
          </a:stretch>
        </p:blipFill>
        <p:spPr bwMode="auto">
          <a:xfrm>
            <a:off x="3714744" y="1785932"/>
            <a:ext cx="1714500" cy="2876550"/>
          </a:xfrm>
          <a:prstGeom prst="rect">
            <a:avLst/>
          </a:prstGeom>
          <a:noFill/>
          <a:ln w="9525">
            <a:noFill/>
            <a:miter lim="800000"/>
            <a:headEnd/>
            <a:tailEnd/>
          </a:ln>
          <a:effectLst/>
        </p:spPr>
      </p:pic>
      <p:pic>
        <p:nvPicPr>
          <p:cNvPr id="17" name="16 Resim" descr="BÖLÜM-2.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500"/>
                                        <p:tgtEl>
                                          <p:spTgt spid="2051"/>
                                        </p:tgtEl>
                                      </p:cBhvr>
                                    </p:animEffect>
                                  </p:childTnLst>
                                </p:cTn>
                              </p:par>
                              <p:par>
                                <p:cTn id="21" presetID="12" presetClass="entr" presetSubtype="1"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slide(fromTop)">
                                      <p:cBhvr>
                                        <p:cTn id="23" dur="500"/>
                                        <p:tgtEl>
                                          <p:spTgt spid="205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2057"/>
                                        </p:tgtEl>
                                        <p:attrNameLst>
                                          <p:attrName>style.visibility</p:attrName>
                                        </p:attrNameLst>
                                      </p:cBhvr>
                                      <p:to>
                                        <p:strVal val="visible"/>
                                      </p:to>
                                    </p:set>
                                    <p:animEffect transition="in" filter="slide(fromTop)">
                                      <p:cBhvr>
                                        <p:cTn id="28" dur="500"/>
                                        <p:tgtEl>
                                          <p:spTgt spid="205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8"/>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205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slide(fromBottom)">
                                      <p:cBhvr>
                                        <p:cTn id="40" dur="500"/>
                                        <p:tgtEl>
                                          <p:spTgt spid="2056"/>
                                        </p:tgtEl>
                                      </p:cBhvr>
                                    </p:animEffect>
                                  </p:childTnLst>
                                </p:cTn>
                              </p:par>
                            </p:childTnLst>
                          </p:cTn>
                        </p:par>
                        <p:par>
                          <p:cTn id="41" fill="hold">
                            <p:stCondLst>
                              <p:cond delay="500"/>
                            </p:stCondLst>
                            <p:childTnLst>
                              <p:par>
                                <p:cTn id="42" presetID="1" presetClass="exit" presetSubtype="0" fill="hold" nodeType="afterEffect">
                                  <p:stCondLst>
                                    <p:cond delay="0"/>
                                  </p:stCondLst>
                                  <p:childTnLst>
                                    <p:set>
                                      <p:cBhvr>
                                        <p:cTn id="43" dur="1" fill="hold">
                                          <p:stCondLst>
                                            <p:cond delay="0"/>
                                          </p:stCondLst>
                                        </p:cTn>
                                        <p:tgtEl>
                                          <p:spTgt spid="205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fade">
                                      <p:cBhvr>
                                        <p:cTn id="46" dur="500"/>
                                        <p:tgtEl>
                                          <p:spTgt spid="2052"/>
                                        </p:tgtEl>
                                      </p:cBhvr>
                                    </p:animEffect>
                                  </p:childTnLst>
                                </p:cTn>
                              </p:par>
                              <p:par>
                                <p:cTn id="47" presetID="12" presetClass="entr" presetSubtype="1" fill="hold" nodeType="withEffect">
                                  <p:stCondLst>
                                    <p:cond delay="0"/>
                                  </p:stCondLst>
                                  <p:childTnLst>
                                    <p:set>
                                      <p:cBhvr>
                                        <p:cTn id="48" dur="1" fill="hold">
                                          <p:stCondLst>
                                            <p:cond delay="0"/>
                                          </p:stCondLst>
                                        </p:cTn>
                                        <p:tgtEl>
                                          <p:spTgt spid="2059"/>
                                        </p:tgtEl>
                                        <p:attrNameLst>
                                          <p:attrName>style.visibility</p:attrName>
                                        </p:attrNameLst>
                                      </p:cBhvr>
                                      <p:to>
                                        <p:strVal val="visible"/>
                                      </p:to>
                                    </p:set>
                                    <p:animEffect transition="in" filter="slide(fromTop)">
                                      <p:cBhvr>
                                        <p:cTn id="49" dur="500"/>
                                        <p:tgtEl>
                                          <p:spTgt spid="2059"/>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nodeType="clickEffect">
                                  <p:stCondLst>
                                    <p:cond delay="0"/>
                                  </p:stCondLst>
                                  <p:childTnLst>
                                    <p:set>
                                      <p:cBhvr>
                                        <p:cTn id="53" dur="1" fill="hold">
                                          <p:stCondLst>
                                            <p:cond delay="0"/>
                                          </p:stCondLst>
                                        </p:cTn>
                                        <p:tgtEl>
                                          <p:spTgt spid="2060"/>
                                        </p:tgtEl>
                                        <p:attrNameLst>
                                          <p:attrName>style.visibility</p:attrName>
                                        </p:attrNameLst>
                                      </p:cBhvr>
                                      <p:to>
                                        <p:strVal val="visible"/>
                                      </p:to>
                                    </p:set>
                                    <p:animEffect transition="in" filter="slide(fromTop)">
                                      <p:cBhvr>
                                        <p:cTn id="54" dur="1000"/>
                                        <p:tgtEl>
                                          <p:spTgt spid="206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62"/>
                                        </p:tgtEl>
                                        <p:attrNameLst>
                                          <p:attrName>style.visibility</p:attrName>
                                        </p:attrNameLst>
                                      </p:cBhvr>
                                      <p:to>
                                        <p:strVal val="visible"/>
                                      </p:to>
                                    </p:set>
                                  </p:childTnLst>
                                </p:cTn>
                              </p:par>
                            </p:childTnLst>
                          </p:cTn>
                        </p:par>
                        <p:par>
                          <p:cTn id="59" fill="hold">
                            <p:stCondLst>
                              <p:cond delay="0"/>
                            </p:stCondLst>
                            <p:childTnLst>
                              <p:par>
                                <p:cTn id="60" presetID="1" presetClass="exit" presetSubtype="0" fill="hold" nodeType="afterEffect">
                                  <p:stCondLst>
                                    <p:cond delay="0"/>
                                  </p:stCondLst>
                                  <p:childTnLst>
                                    <p:set>
                                      <p:cBhvr>
                                        <p:cTn id="61" dur="1" fill="hold">
                                          <p:stCondLst>
                                            <p:cond delay="0"/>
                                          </p:stCondLst>
                                        </p:cTn>
                                        <p:tgtEl>
                                          <p:spTgt spid="206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nodeType="clickEffect">
                                  <p:stCondLst>
                                    <p:cond delay="0"/>
                                  </p:stCondLst>
                                  <p:childTnLst>
                                    <p:set>
                                      <p:cBhvr>
                                        <p:cTn id="65" dur="1" fill="hold">
                                          <p:stCondLst>
                                            <p:cond delay="0"/>
                                          </p:stCondLst>
                                        </p:cTn>
                                        <p:tgtEl>
                                          <p:spTgt spid="2064"/>
                                        </p:tgtEl>
                                        <p:attrNameLst>
                                          <p:attrName>style.visibility</p:attrName>
                                        </p:attrNameLst>
                                      </p:cBhvr>
                                      <p:to>
                                        <p:strVal val="visible"/>
                                      </p:to>
                                    </p:set>
                                    <p:animEffect transition="in" filter="slide(fromBottom)">
                                      <p:cBhvr>
                                        <p:cTn id="66" dur="500"/>
                                        <p:tgtEl>
                                          <p:spTgt spid="2064"/>
                                        </p:tgtEl>
                                      </p:cBhvr>
                                    </p:animEffect>
                                  </p:childTnLst>
                                </p:cTn>
                              </p:par>
                            </p:childTnLst>
                          </p:cTn>
                        </p:par>
                        <p:par>
                          <p:cTn id="67" fill="hold">
                            <p:stCondLst>
                              <p:cond delay="500"/>
                            </p:stCondLst>
                            <p:childTnLst>
                              <p:par>
                                <p:cTn id="68" presetID="1" presetClass="exit" presetSubtype="0" fill="hold" nodeType="afterEffect">
                                  <p:stCondLst>
                                    <p:cond delay="0"/>
                                  </p:stCondLst>
                                  <p:childTnLst>
                                    <p:set>
                                      <p:cBhvr>
                                        <p:cTn id="69" dur="1" fill="hold">
                                          <p:stCondLst>
                                            <p:cond delay="0"/>
                                          </p:stCondLst>
                                        </p:cTn>
                                        <p:tgtEl>
                                          <p:spTgt spid="2062"/>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2053"/>
                                        </p:tgtEl>
                                        <p:attrNameLst>
                                          <p:attrName>style.visibility</p:attrName>
                                        </p:attrNameLst>
                                      </p:cBhvr>
                                      <p:to>
                                        <p:strVal val="visible"/>
                                      </p:to>
                                    </p:set>
                                    <p:animEffect transition="in" filter="fade">
                                      <p:cBhvr>
                                        <p:cTn id="73" dur="500"/>
                                        <p:tgtEl>
                                          <p:spTgt spid="2053"/>
                                        </p:tgtEl>
                                      </p:cBhvr>
                                    </p:animEffect>
                                  </p:childTnLst>
                                </p:cTn>
                              </p:par>
                              <p:par>
                                <p:cTn id="74" presetID="12" presetClass="entr" presetSubtype="1" fill="hold" nodeType="withEffect">
                                  <p:stCondLst>
                                    <p:cond delay="0"/>
                                  </p:stCondLst>
                                  <p:childTnLst>
                                    <p:set>
                                      <p:cBhvr>
                                        <p:cTn id="75" dur="1" fill="hold">
                                          <p:stCondLst>
                                            <p:cond delay="0"/>
                                          </p:stCondLst>
                                        </p:cTn>
                                        <p:tgtEl>
                                          <p:spTgt spid="2065"/>
                                        </p:tgtEl>
                                        <p:attrNameLst>
                                          <p:attrName>style.visibility</p:attrName>
                                        </p:attrNameLst>
                                      </p:cBhvr>
                                      <p:to>
                                        <p:strVal val="visible"/>
                                      </p:to>
                                    </p:set>
                                    <p:animEffect transition="in" filter="slide(fromTop)">
                                      <p:cBhvr>
                                        <p:cTn id="76" dur="500"/>
                                        <p:tgtEl>
                                          <p:spTgt spid="2065"/>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1" fill="hold" nodeType="clickEffect">
                                  <p:stCondLst>
                                    <p:cond delay="0"/>
                                  </p:stCondLst>
                                  <p:childTnLst>
                                    <p:set>
                                      <p:cBhvr>
                                        <p:cTn id="80" dur="1" fill="hold">
                                          <p:stCondLst>
                                            <p:cond delay="0"/>
                                          </p:stCondLst>
                                        </p:cTn>
                                        <p:tgtEl>
                                          <p:spTgt spid="2066"/>
                                        </p:tgtEl>
                                        <p:attrNameLst>
                                          <p:attrName>style.visibility</p:attrName>
                                        </p:attrNameLst>
                                      </p:cBhvr>
                                      <p:to>
                                        <p:strVal val="visible"/>
                                      </p:to>
                                    </p:set>
                                    <p:animEffect transition="in" filter="slide(fromTop)">
                                      <p:cBhvr>
                                        <p:cTn id="81" dur="30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1026" name="Picture 2"/>
          <p:cNvPicPr>
            <a:picLocks noChangeAspect="1" noChangeArrowheads="1"/>
          </p:cNvPicPr>
          <p:nvPr/>
        </p:nvPicPr>
        <p:blipFill>
          <a:blip r:embed="rId6"/>
          <a:srcRect/>
          <a:stretch>
            <a:fillRect/>
          </a:stretch>
        </p:blipFill>
        <p:spPr bwMode="auto">
          <a:xfrm>
            <a:off x="6715140" y="4076700"/>
            <a:ext cx="2362200" cy="1066800"/>
          </a:xfrm>
          <a:prstGeom prst="rect">
            <a:avLst/>
          </a:prstGeom>
          <a:noFill/>
          <a:ln w="9525">
            <a:noFill/>
            <a:miter lim="800000"/>
            <a:headEnd/>
            <a:tailEnd/>
          </a:ln>
          <a:effectLst/>
        </p:spPr>
      </p:pic>
      <p:sp>
        <p:nvSpPr>
          <p:cNvPr id="7" name="6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Hedef Türü: </a:t>
            </a:r>
            <a:r>
              <a:rPr lang="tr-TR" sz="1200" dirty="0" smtClean="0">
                <a:latin typeface="Arial Unicode MS" pitchFamily="34" charset="-128"/>
                <a:ea typeface="Arial Unicode MS" pitchFamily="34" charset="-128"/>
                <a:cs typeface="Arial Unicode MS" pitchFamily="34" charset="-128"/>
              </a:rPr>
              <a:t>Hazırlanan yıllık rehberlik hizmetleri programı kapsamında yer alan her bir genel hedef, yerel hedef, özel hedefe ilişkin verilerin ayrı ayrı süzülmesini sağlar. </a:t>
            </a:r>
          </a:p>
        </p:txBody>
      </p:sp>
      <p:pic>
        <p:nvPicPr>
          <p:cNvPr id="8" name="7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slide(fromTop)">
                                      <p:cBhvr>
                                        <p:cTn id="2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10244" name="Picture 4"/>
          <p:cNvPicPr>
            <a:picLocks noChangeAspect="1" noChangeArrowheads="1"/>
          </p:cNvPicPr>
          <p:nvPr/>
        </p:nvPicPr>
        <p:blipFill>
          <a:blip r:embed="rId6"/>
          <a:srcRect/>
          <a:stretch>
            <a:fillRect/>
          </a:stretch>
        </p:blipFill>
        <p:spPr bwMode="auto">
          <a:xfrm>
            <a:off x="6715140" y="4338655"/>
            <a:ext cx="1009650" cy="733425"/>
          </a:xfrm>
          <a:prstGeom prst="rect">
            <a:avLst/>
          </a:prstGeom>
          <a:noFill/>
          <a:ln w="9525">
            <a:noFill/>
            <a:miter lim="800000"/>
            <a:headEnd/>
            <a:tailEnd/>
          </a:ln>
          <a:effectLst/>
        </p:spPr>
      </p:pic>
      <p:sp>
        <p:nvSpPr>
          <p:cNvPr id="7" name="6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Çalışmanın Yapıldığı Yer: </a:t>
            </a:r>
            <a:r>
              <a:rPr lang="tr-TR" sz="1200" dirty="0" smtClean="0">
                <a:latin typeface="Arial Unicode MS" pitchFamily="34" charset="-128"/>
                <a:ea typeface="Arial Unicode MS" pitchFamily="34" charset="-128"/>
                <a:cs typeface="Arial Unicode MS" pitchFamily="34" charset="-128"/>
              </a:rPr>
              <a:t>Rehberlik hizmetleri kapsamında gerçekleştirilen çalışmalara ilişkin verilerin rehberlik servisi, ev, sınıf vb. ortamlara göre dağılımının süzülmesini sağlar. </a:t>
            </a:r>
          </a:p>
        </p:txBody>
      </p:sp>
      <p:pic>
        <p:nvPicPr>
          <p:cNvPr id="8" name="7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44"/>
                                        </p:tgtEl>
                                        <p:attrNameLst>
                                          <p:attrName>style.visibility</p:attrName>
                                        </p:attrNameLst>
                                      </p:cBhvr>
                                      <p:to>
                                        <p:strVal val="visible"/>
                                      </p:to>
                                    </p:set>
                                    <p:animEffect transition="in" filter="slide(fromTop)">
                                      <p:cBhvr>
                                        <p:cTn id="24"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11266" name="Picture 2"/>
          <p:cNvPicPr>
            <a:picLocks noChangeAspect="1" noChangeArrowheads="1"/>
          </p:cNvPicPr>
          <p:nvPr/>
        </p:nvPicPr>
        <p:blipFill>
          <a:blip r:embed="rId6"/>
          <a:srcRect/>
          <a:stretch>
            <a:fillRect/>
          </a:stretch>
        </p:blipFill>
        <p:spPr bwMode="auto">
          <a:xfrm>
            <a:off x="6715140" y="4572014"/>
            <a:ext cx="2028825" cy="361950"/>
          </a:xfrm>
          <a:prstGeom prst="rect">
            <a:avLst/>
          </a:prstGeom>
          <a:noFill/>
          <a:ln w="9525">
            <a:noFill/>
            <a:miter lim="800000"/>
            <a:headEnd/>
            <a:tailEnd/>
          </a:ln>
          <a:effectLst/>
        </p:spPr>
      </p:pic>
      <p:sp>
        <p:nvSpPr>
          <p:cNvPr id="7" name="6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Disiplin/Öğrenci Davranışı Değerlendirme Görüşmesi: </a:t>
            </a:r>
            <a:r>
              <a:rPr lang="tr-TR" sz="1200" dirty="0" smtClean="0">
                <a:latin typeface="Arial Unicode MS" pitchFamily="34" charset="-128"/>
                <a:ea typeface="Arial Unicode MS" pitchFamily="34" charset="-128"/>
                <a:cs typeface="Arial Unicode MS" pitchFamily="34" charset="-128"/>
              </a:rPr>
              <a:t>Disiplin/ Öğrenci Davranışı Değerlendirme Kuruluna yansıyan okul içi olaylara ilişkin yapılan çalışmalarda kurula sevk edilen öğrenci ve olayla ilgili görüşü alınan öğrenci sayılarının süzülmesini sağlar.  </a:t>
            </a:r>
          </a:p>
        </p:txBody>
      </p:sp>
      <p:pic>
        <p:nvPicPr>
          <p:cNvPr id="8" name="7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1266"/>
                                        </p:tgtEl>
                                        <p:attrNameLst>
                                          <p:attrName>style.visibility</p:attrName>
                                        </p:attrNameLst>
                                      </p:cBhvr>
                                      <p:to>
                                        <p:strVal val="visible"/>
                                      </p:to>
                                    </p:set>
                                    <p:animEffect transition="in" filter="slide(fromTop)">
                                      <p:cBhvr>
                                        <p:cTn id="24"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VRE-1.jpg"/>
          <p:cNvPicPr>
            <a:picLocks noChangeAspect="1"/>
          </p:cNvPicPr>
          <p:nvPr/>
        </p:nvPicPr>
        <p:blipFill>
          <a:blip r:embed="rId3"/>
          <a:stretch>
            <a:fillRect/>
          </a:stretch>
        </p:blipFill>
        <p:spPr>
          <a:xfrm>
            <a:off x="0" y="671426"/>
            <a:ext cx="9144000" cy="4472092"/>
          </a:xfrm>
          <a:prstGeom prst="rect">
            <a:avLst/>
          </a:prstGeom>
        </p:spPr>
      </p:pic>
      <p:pic>
        <p:nvPicPr>
          <p:cNvPr id="10"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14362"/>
            <a:ext cx="6867525" cy="4362450"/>
          </a:xfrm>
          <a:prstGeom prst="rect">
            <a:avLst/>
          </a:prstGeom>
        </p:spPr>
      </p:pic>
      <p:pic>
        <p:nvPicPr>
          <p:cNvPr id="12290" name="Picture 2"/>
          <p:cNvPicPr>
            <a:picLocks noChangeAspect="1" noChangeArrowheads="1"/>
          </p:cNvPicPr>
          <p:nvPr/>
        </p:nvPicPr>
        <p:blipFill>
          <a:blip r:embed="rId6"/>
          <a:srcRect/>
          <a:stretch>
            <a:fillRect/>
          </a:stretch>
        </p:blipFill>
        <p:spPr bwMode="auto">
          <a:xfrm>
            <a:off x="6715140" y="4833955"/>
            <a:ext cx="1019175" cy="238125"/>
          </a:xfrm>
          <a:prstGeom prst="rect">
            <a:avLst/>
          </a:prstGeom>
          <a:noFill/>
          <a:ln w="9525">
            <a:noFill/>
            <a:miter lim="800000"/>
            <a:headEnd/>
            <a:tailEnd/>
          </a:ln>
          <a:effectLst/>
        </p:spPr>
      </p:pic>
      <p:sp>
        <p:nvSpPr>
          <p:cNvPr id="7" name="6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Akran Görüşmesi: </a:t>
            </a:r>
            <a:r>
              <a:rPr lang="tr-TR" sz="1200" dirty="0" smtClean="0">
                <a:latin typeface="Arial Unicode MS" pitchFamily="34" charset="-128"/>
                <a:ea typeface="Arial Unicode MS" pitchFamily="34" charset="-128"/>
                <a:cs typeface="Arial Unicode MS" pitchFamily="34" charset="-128"/>
              </a:rPr>
              <a:t>Rehberlik hizmetleri kapsamında bir öğrencinin ihtiyacına yönelik başka bir öğrenci ile gerçekleştirilen görüşmeye ilişkin verilerin süzülmesini sağlar. </a:t>
            </a:r>
          </a:p>
        </p:txBody>
      </p:sp>
      <p:pic>
        <p:nvPicPr>
          <p:cNvPr id="8" name="7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slide(fromTop)">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VRE-1.jpg"/>
          <p:cNvPicPr>
            <a:picLocks noChangeAspect="1"/>
          </p:cNvPicPr>
          <p:nvPr/>
        </p:nvPicPr>
        <p:blipFill>
          <a:blip r:embed="rId3"/>
          <a:stretch>
            <a:fillRect/>
          </a:stretch>
        </p:blipFill>
        <p:spPr>
          <a:xfrm>
            <a:off x="0" y="671426"/>
            <a:ext cx="9144000" cy="4472092"/>
          </a:xfrm>
          <a:prstGeom prst="rect">
            <a:avLst/>
          </a:prstGeom>
        </p:spPr>
      </p:pic>
      <p:pic>
        <p:nvPicPr>
          <p:cNvPr id="9"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2" name="11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2051" name="Picture 3"/>
          <p:cNvPicPr>
            <a:picLocks noChangeAspect="1" noChangeArrowheads="1"/>
          </p:cNvPicPr>
          <p:nvPr/>
        </p:nvPicPr>
        <p:blipFill>
          <a:blip r:embed="rId6"/>
          <a:srcRect/>
          <a:stretch>
            <a:fillRect/>
          </a:stretch>
        </p:blipFill>
        <p:spPr bwMode="auto">
          <a:xfrm>
            <a:off x="6719919" y="2533666"/>
            <a:ext cx="2352675" cy="23241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7"/>
          <a:srcRect/>
          <a:stretch>
            <a:fillRect/>
          </a:stretch>
        </p:blipFill>
        <p:spPr bwMode="auto">
          <a:xfrm>
            <a:off x="6786578" y="2714626"/>
            <a:ext cx="2047875" cy="2047875"/>
          </a:xfrm>
          <a:prstGeom prst="rect">
            <a:avLst/>
          </a:prstGeom>
          <a:noFill/>
          <a:ln w="9525">
            <a:noFill/>
            <a:miter lim="800000"/>
            <a:headEnd/>
            <a:tailEnd/>
          </a:ln>
          <a:effectLst/>
        </p:spPr>
      </p:pic>
      <p:pic>
        <p:nvPicPr>
          <p:cNvPr id="2054" name="Picture 6"/>
          <p:cNvPicPr>
            <a:picLocks noChangeAspect="1" noChangeArrowheads="1"/>
          </p:cNvPicPr>
          <p:nvPr/>
        </p:nvPicPr>
        <p:blipFill>
          <a:blip r:embed="rId8"/>
          <a:srcRect/>
          <a:stretch>
            <a:fillRect/>
          </a:stretch>
        </p:blipFill>
        <p:spPr bwMode="auto">
          <a:xfrm>
            <a:off x="6786578" y="2714626"/>
            <a:ext cx="2105025" cy="1962150"/>
          </a:xfrm>
          <a:prstGeom prst="rect">
            <a:avLst/>
          </a:prstGeom>
          <a:noFill/>
          <a:ln w="9525">
            <a:noFill/>
            <a:miter lim="800000"/>
            <a:headEnd/>
            <a:tailEnd/>
          </a:ln>
          <a:effectLst/>
        </p:spPr>
      </p:pic>
      <p:sp>
        <p:nvSpPr>
          <p:cNvPr id="11" name="10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Engel Türü: </a:t>
            </a:r>
            <a:r>
              <a:rPr lang="tr-TR" sz="1200" dirty="0" smtClean="0">
                <a:latin typeface="Arial Unicode MS" pitchFamily="34" charset="-128"/>
                <a:ea typeface="Arial Unicode MS" pitchFamily="34" charset="-128"/>
                <a:cs typeface="Arial Unicode MS" pitchFamily="34" charset="-128"/>
              </a:rPr>
              <a:t>Rehberlik hizmetleri kapsamında gerçekleştirilen çalışmaların hizmet sunulan bireyin engel türüne göre süzülmesini sağlar. </a:t>
            </a:r>
          </a:p>
        </p:txBody>
      </p:sp>
      <p:pic>
        <p:nvPicPr>
          <p:cNvPr id="10" name="9 Resim" descr="BÖLÜM-5.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10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slide(fromBottom)">
                                      <p:cBhvr>
                                        <p:cTn id="26" dur="2000"/>
                                        <p:tgtEl>
                                          <p:spTgt spid="2051"/>
                                        </p:tgtEl>
                                      </p:cBhvr>
                                    </p:animEffect>
                                  </p:childTnLst>
                                </p:cTn>
                              </p:par>
                              <p:par>
                                <p:cTn id="27" presetID="12" presetClass="entr" presetSubtype="4" fill="hold" nodeType="with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slide(fromBottom)">
                                      <p:cBhvr>
                                        <p:cTn id="29" dur="2000"/>
                                        <p:tgtEl>
                                          <p:spTgt spid="205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xit" presetSubtype="1" fill="hold" nodeType="clickEffect">
                                  <p:stCondLst>
                                    <p:cond delay="0"/>
                                  </p:stCondLst>
                                  <p:childTnLst>
                                    <p:animEffect transition="out" filter="slide(fromTop)">
                                      <p:cBhvr>
                                        <p:cTn id="33" dur="2000"/>
                                        <p:tgtEl>
                                          <p:spTgt spid="2053"/>
                                        </p:tgtEl>
                                      </p:cBhvr>
                                    </p:animEffect>
                                    <p:set>
                                      <p:cBhvr>
                                        <p:cTn id="34" dur="1" fill="hold">
                                          <p:stCondLst>
                                            <p:cond delay="1999"/>
                                          </p:stCondLst>
                                        </p:cTn>
                                        <p:tgtEl>
                                          <p:spTgt spid="2053"/>
                                        </p:tgtEl>
                                        <p:attrNameLst>
                                          <p:attrName>style.visibility</p:attrName>
                                        </p:attrNameLst>
                                      </p:cBhvr>
                                      <p:to>
                                        <p:strVal val="hidden"/>
                                      </p:to>
                                    </p:set>
                                  </p:childTnLst>
                                </p:cTn>
                              </p:par>
                              <p:par>
                                <p:cTn id="35" presetID="12" presetClass="entr" presetSubtype="4" fill="hold" nodeType="with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slide(fromBottom)">
                                      <p:cBhvr>
                                        <p:cTn id="37"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VRE-1.jpg"/>
          <p:cNvPicPr>
            <a:picLocks noChangeAspect="1"/>
          </p:cNvPicPr>
          <p:nvPr/>
        </p:nvPicPr>
        <p:blipFill>
          <a:blip r:embed="rId3"/>
          <a:stretch>
            <a:fillRect/>
          </a:stretch>
        </p:blipFill>
        <p:spPr>
          <a:xfrm>
            <a:off x="0" y="671426"/>
            <a:ext cx="9144000" cy="4472092"/>
          </a:xfrm>
          <a:prstGeom prst="rect">
            <a:avLst/>
          </a:prstGeom>
        </p:spPr>
      </p:pic>
      <p:pic>
        <p:nvPicPr>
          <p:cNvPr id="9"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14362"/>
            <a:ext cx="6867525" cy="4362450"/>
          </a:xfrm>
          <a:prstGeom prst="rect">
            <a:avLst/>
          </a:prstGeom>
        </p:spPr>
      </p:pic>
      <p:pic>
        <p:nvPicPr>
          <p:cNvPr id="1026" name="Picture 2"/>
          <p:cNvPicPr>
            <a:picLocks noChangeAspect="1" noChangeArrowheads="1"/>
          </p:cNvPicPr>
          <p:nvPr/>
        </p:nvPicPr>
        <p:blipFill>
          <a:blip r:embed="rId6"/>
          <a:srcRect/>
          <a:stretch>
            <a:fillRect/>
          </a:stretch>
        </p:blipFill>
        <p:spPr bwMode="auto">
          <a:xfrm>
            <a:off x="6715140" y="3857634"/>
            <a:ext cx="2324100" cy="990600"/>
          </a:xfrm>
          <a:prstGeom prst="rect">
            <a:avLst/>
          </a:prstGeom>
          <a:noFill/>
          <a:ln w="9525">
            <a:noFill/>
            <a:miter lim="800000"/>
            <a:headEnd/>
            <a:tailEnd/>
          </a:ln>
          <a:effectLst/>
        </p:spPr>
      </p:pic>
      <p:sp>
        <p:nvSpPr>
          <p:cNvPr id="8" name="7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Okul Türü: </a:t>
            </a:r>
            <a:r>
              <a:rPr lang="tr-TR" sz="1200" dirty="0" smtClean="0">
                <a:latin typeface="Arial Unicode MS" pitchFamily="34" charset="-128"/>
                <a:ea typeface="Arial Unicode MS" pitchFamily="34" charset="-128"/>
                <a:cs typeface="Arial Unicode MS" pitchFamily="34" charset="-128"/>
              </a:rPr>
              <a:t>Rehberlik hizmetleri kapsamında gerçekleştirilen çalışmaların okul türlerine göre süzülmesini sağlar. </a:t>
            </a:r>
          </a:p>
        </p:txBody>
      </p:sp>
      <p:pic>
        <p:nvPicPr>
          <p:cNvPr id="10" name="9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slide(fromBottom)">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VRE-1.jpg"/>
          <p:cNvPicPr>
            <a:picLocks noChangeAspect="1"/>
          </p:cNvPicPr>
          <p:nvPr/>
        </p:nvPicPr>
        <p:blipFill>
          <a:blip r:embed="rId3"/>
          <a:stretch>
            <a:fillRect/>
          </a:stretch>
        </p:blipFill>
        <p:spPr>
          <a:xfrm>
            <a:off x="0" y="671426"/>
            <a:ext cx="9144000" cy="4472092"/>
          </a:xfrm>
          <a:prstGeom prst="rect">
            <a:avLst/>
          </a:prstGeom>
        </p:spPr>
      </p:pic>
      <p:pic>
        <p:nvPicPr>
          <p:cNvPr id="9"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14362"/>
            <a:ext cx="6867525" cy="4362450"/>
          </a:xfrm>
          <a:prstGeom prst="rect">
            <a:avLst/>
          </a:prstGeom>
        </p:spPr>
      </p:pic>
      <p:pic>
        <p:nvPicPr>
          <p:cNvPr id="8" name="Picture 2"/>
          <p:cNvPicPr>
            <a:picLocks noChangeAspect="1" noChangeArrowheads="1"/>
          </p:cNvPicPr>
          <p:nvPr/>
        </p:nvPicPr>
        <p:blipFill>
          <a:blip r:embed="rId6"/>
          <a:srcRect/>
          <a:stretch>
            <a:fillRect/>
          </a:stretch>
        </p:blipFill>
        <p:spPr bwMode="auto">
          <a:xfrm>
            <a:off x="4143372" y="4314839"/>
            <a:ext cx="971550" cy="257175"/>
          </a:xfrm>
          <a:prstGeom prst="rect">
            <a:avLst/>
          </a:prstGeom>
          <a:noFill/>
          <a:ln w="9525">
            <a:noFill/>
            <a:miter lim="800000"/>
            <a:headEnd/>
            <a:tailEnd/>
          </a:ln>
          <a:effectLst/>
        </p:spPr>
      </p:pic>
      <p:sp>
        <p:nvSpPr>
          <p:cNvPr id="12" name="11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Bireysel Rapor Oluştur: </a:t>
            </a:r>
            <a:r>
              <a:rPr lang="tr-TR" sz="1200" dirty="0" smtClean="0">
                <a:latin typeface="Arial Unicode MS" pitchFamily="34" charset="-128"/>
                <a:ea typeface="Arial Unicode MS" pitchFamily="34" charset="-128"/>
                <a:cs typeface="Arial Unicode MS" pitchFamily="34" charset="-128"/>
              </a:rPr>
              <a:t>Bireysel çalışmalara ilişkin </a:t>
            </a:r>
            <a:r>
              <a:rPr lang="tr-TR" sz="1200" b="1" dirty="0" smtClean="0">
                <a:latin typeface="Arial Unicode MS" pitchFamily="34" charset="-128"/>
                <a:ea typeface="Arial Unicode MS" pitchFamily="34" charset="-128"/>
                <a:cs typeface="Arial Unicode MS" pitchFamily="34" charset="-128"/>
              </a:rPr>
              <a:t>"Okul Rehberlik Hizmet Bilgisi" </a:t>
            </a:r>
            <a:r>
              <a:rPr lang="tr-TR" sz="1200" dirty="0" smtClean="0">
                <a:latin typeface="Arial Unicode MS" pitchFamily="34" charset="-128"/>
                <a:ea typeface="Arial Unicode MS" pitchFamily="34" charset="-128"/>
                <a:cs typeface="Arial Unicode MS" pitchFamily="34" charset="-128"/>
              </a:rPr>
              <a:t>ve </a:t>
            </a:r>
            <a:r>
              <a:rPr lang="tr-TR" sz="1200" b="1" dirty="0" smtClean="0">
                <a:latin typeface="Arial Unicode MS" pitchFamily="34" charset="-128"/>
                <a:ea typeface="Arial Unicode MS" pitchFamily="34" charset="-128"/>
                <a:cs typeface="Arial Unicode MS" pitchFamily="34" charset="-128"/>
              </a:rPr>
              <a:t>"Filtre" </a:t>
            </a:r>
            <a:r>
              <a:rPr lang="tr-TR" sz="1200" dirty="0" smtClean="0">
                <a:latin typeface="Arial Unicode MS" pitchFamily="34" charset="-128"/>
                <a:ea typeface="Arial Unicode MS" pitchFamily="34" charset="-128"/>
                <a:cs typeface="Arial Unicode MS" pitchFamily="34" charset="-128"/>
              </a:rPr>
              <a:t>alanlarında gerçekleştirilen seçimler doğrultusunda süzme işleminin ekran üzerinde gerçekleşmesini sağlar. </a:t>
            </a:r>
          </a:p>
        </p:txBody>
      </p:sp>
      <p:pic>
        <p:nvPicPr>
          <p:cNvPr id="10" name="9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1000"/>
                                        <p:tgtEl>
                                          <p:spTgt spid="12">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VRE-1.jpg"/>
          <p:cNvPicPr>
            <a:picLocks noChangeAspect="1"/>
          </p:cNvPicPr>
          <p:nvPr/>
        </p:nvPicPr>
        <p:blipFill>
          <a:blip r:embed="rId3"/>
          <a:stretch>
            <a:fillRect/>
          </a:stretch>
        </p:blipFill>
        <p:spPr>
          <a:xfrm>
            <a:off x="0" y="671426"/>
            <a:ext cx="9144000" cy="4472092"/>
          </a:xfrm>
          <a:prstGeom prst="rect">
            <a:avLst/>
          </a:prstGeom>
        </p:spPr>
      </p:pic>
      <p:pic>
        <p:nvPicPr>
          <p:cNvPr id="9"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11" name="10 Resim" descr="VRE-3.jpg"/>
          <p:cNvPicPr>
            <a:picLocks noChangeAspect="1"/>
          </p:cNvPicPr>
          <p:nvPr/>
        </p:nvPicPr>
        <p:blipFill>
          <a:blip r:embed="rId5"/>
          <a:stretch>
            <a:fillRect/>
          </a:stretch>
        </p:blipFill>
        <p:spPr>
          <a:xfrm>
            <a:off x="2214546" y="714362"/>
            <a:ext cx="6867525" cy="4362450"/>
          </a:xfrm>
          <a:prstGeom prst="rect">
            <a:avLst/>
          </a:prstGeom>
        </p:spPr>
      </p:pic>
      <p:pic>
        <p:nvPicPr>
          <p:cNvPr id="3077" name="Picture 5"/>
          <p:cNvPicPr>
            <a:picLocks noChangeAspect="1" noChangeArrowheads="1"/>
          </p:cNvPicPr>
          <p:nvPr/>
        </p:nvPicPr>
        <p:blipFill>
          <a:blip r:embed="rId6"/>
          <a:srcRect/>
          <a:stretch>
            <a:fillRect/>
          </a:stretch>
        </p:blipFill>
        <p:spPr bwMode="auto">
          <a:xfrm>
            <a:off x="3143240" y="4314839"/>
            <a:ext cx="952500" cy="257175"/>
          </a:xfrm>
          <a:prstGeom prst="rect">
            <a:avLst/>
          </a:prstGeom>
          <a:noFill/>
          <a:ln w="9525">
            <a:noFill/>
            <a:miter lim="800000"/>
            <a:headEnd/>
            <a:tailEnd/>
          </a:ln>
          <a:effectLst/>
        </p:spPr>
      </p:pic>
      <p:sp>
        <p:nvSpPr>
          <p:cNvPr id="8" name="7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Grup Rapor Oluştur: </a:t>
            </a:r>
            <a:r>
              <a:rPr lang="tr-TR" sz="1200" dirty="0" smtClean="0">
                <a:latin typeface="Arial Unicode MS" pitchFamily="34" charset="-128"/>
                <a:ea typeface="Arial Unicode MS" pitchFamily="34" charset="-128"/>
                <a:cs typeface="Arial Unicode MS" pitchFamily="34" charset="-128"/>
              </a:rPr>
              <a:t>Grup çalışmalarına ilişkin </a:t>
            </a:r>
            <a:r>
              <a:rPr lang="tr-TR" sz="1200" b="1" dirty="0" smtClean="0">
                <a:latin typeface="Arial Unicode MS" pitchFamily="34" charset="-128"/>
                <a:ea typeface="Arial Unicode MS" pitchFamily="34" charset="-128"/>
                <a:cs typeface="Arial Unicode MS" pitchFamily="34" charset="-128"/>
              </a:rPr>
              <a:t>"Okul Rehberlik Hizmet Bilgisi" </a:t>
            </a:r>
            <a:r>
              <a:rPr lang="tr-TR" sz="1200" dirty="0" smtClean="0">
                <a:latin typeface="Arial Unicode MS" pitchFamily="34" charset="-128"/>
                <a:ea typeface="Arial Unicode MS" pitchFamily="34" charset="-128"/>
                <a:cs typeface="Arial Unicode MS" pitchFamily="34" charset="-128"/>
              </a:rPr>
              <a:t>ve </a:t>
            </a:r>
            <a:r>
              <a:rPr lang="tr-TR" sz="1200" b="1" dirty="0" smtClean="0">
                <a:latin typeface="Arial Unicode MS" pitchFamily="34" charset="-128"/>
                <a:ea typeface="Arial Unicode MS" pitchFamily="34" charset="-128"/>
                <a:cs typeface="Arial Unicode MS" pitchFamily="34" charset="-128"/>
              </a:rPr>
              <a:t>"Filtre“ </a:t>
            </a:r>
            <a:r>
              <a:rPr lang="tr-TR" sz="1200" dirty="0" smtClean="0">
                <a:latin typeface="Arial Unicode MS" pitchFamily="34" charset="-128"/>
                <a:ea typeface="Arial Unicode MS" pitchFamily="34" charset="-128"/>
                <a:cs typeface="Arial Unicode MS" pitchFamily="34" charset="-128"/>
              </a:rPr>
              <a:t>alanlarında gerçekleştirilen seçimler doğrultusunda süzme işleminin ekran üzerinde gerçekleşmesini sağlar.</a:t>
            </a:r>
          </a:p>
        </p:txBody>
      </p:sp>
      <p:pic>
        <p:nvPicPr>
          <p:cNvPr id="10" name="9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7"/>
                                        </p:tgtEl>
                                        <p:attrNameLst>
                                          <p:attrName>style.visibility</p:attrName>
                                        </p:attrNameLst>
                                      </p:cBhvr>
                                      <p:to>
                                        <p:strVal val="visible"/>
                                      </p:to>
                                    </p:set>
                                    <p:animEffect transition="in" filter="fade">
                                      <p:cBhvr>
                                        <p:cTn id="24"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VRE-1.jpg"/>
          <p:cNvPicPr>
            <a:picLocks noChangeAspect="1"/>
          </p:cNvPicPr>
          <p:nvPr/>
        </p:nvPicPr>
        <p:blipFill>
          <a:blip r:embed="rId3"/>
          <a:stretch>
            <a:fillRect/>
          </a:stretch>
        </p:blipFill>
        <p:spPr>
          <a:xfrm>
            <a:off x="0" y="671426"/>
            <a:ext cx="9144000" cy="4472092"/>
          </a:xfrm>
          <a:prstGeom prst="rect">
            <a:avLst/>
          </a:prstGeom>
        </p:spPr>
      </p:pic>
      <p:pic>
        <p:nvPicPr>
          <p:cNvPr id="9" name="Picture 2"/>
          <p:cNvPicPr>
            <a:picLocks noChangeAspect="1" noChangeArrowheads="1"/>
          </p:cNvPicPr>
          <p:nvPr/>
        </p:nvPicPr>
        <p:blipFill>
          <a:blip r:embed="rId4"/>
          <a:srcRect/>
          <a:stretch>
            <a:fillRect/>
          </a:stretch>
        </p:blipFill>
        <p:spPr bwMode="auto">
          <a:xfrm>
            <a:off x="123808" y="1500180"/>
            <a:ext cx="2019300" cy="238125"/>
          </a:xfrm>
          <a:prstGeom prst="rect">
            <a:avLst/>
          </a:prstGeom>
          <a:noFill/>
          <a:ln w="9525">
            <a:noFill/>
            <a:miter lim="800000"/>
            <a:headEnd/>
            <a:tailEnd/>
          </a:ln>
          <a:effectLst/>
        </p:spPr>
      </p:pic>
      <p:pic>
        <p:nvPicPr>
          <p:cNvPr id="8" name="7 Resim" descr="VRE-3.jpg"/>
          <p:cNvPicPr>
            <a:picLocks noChangeAspect="1"/>
          </p:cNvPicPr>
          <p:nvPr/>
        </p:nvPicPr>
        <p:blipFill>
          <a:blip r:embed="rId5"/>
          <a:stretch>
            <a:fillRect/>
          </a:stretch>
        </p:blipFill>
        <p:spPr>
          <a:xfrm>
            <a:off x="2214546" y="709630"/>
            <a:ext cx="6867525" cy="4362450"/>
          </a:xfrm>
          <a:prstGeom prst="rect">
            <a:avLst/>
          </a:prstGeom>
        </p:spPr>
      </p:pic>
      <p:pic>
        <p:nvPicPr>
          <p:cNvPr id="4099" name="Picture 3"/>
          <p:cNvPicPr>
            <a:picLocks noChangeAspect="1" noChangeArrowheads="1"/>
          </p:cNvPicPr>
          <p:nvPr/>
        </p:nvPicPr>
        <p:blipFill>
          <a:blip r:embed="rId6"/>
          <a:srcRect/>
          <a:stretch>
            <a:fillRect/>
          </a:stretch>
        </p:blipFill>
        <p:spPr bwMode="auto">
          <a:xfrm>
            <a:off x="2233602" y="4714890"/>
            <a:ext cx="838200" cy="257175"/>
          </a:xfrm>
          <a:prstGeom prst="rect">
            <a:avLst/>
          </a:prstGeom>
          <a:noFill/>
          <a:ln w="9525">
            <a:noFill/>
            <a:miter lim="800000"/>
            <a:headEnd/>
            <a:tailEnd/>
          </a:ln>
          <a:effectLst/>
        </p:spPr>
      </p:pic>
      <p:sp>
        <p:nvSpPr>
          <p:cNvPr id="11" name="10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İstatistik Yazdır: </a:t>
            </a:r>
            <a:r>
              <a:rPr lang="tr-TR" sz="1200" dirty="0" smtClean="0">
                <a:latin typeface="Arial Unicode MS" pitchFamily="34" charset="-128"/>
                <a:ea typeface="Arial Unicode MS" pitchFamily="34" charset="-128"/>
                <a:cs typeface="Arial Unicode MS" pitchFamily="34" charset="-128"/>
              </a:rPr>
              <a:t>Rapor oluşturma butonuna tıklandıktan sonra ekranda oluşan tabloların excel tablosuna dönüştürülerek yazdırmaya hazır hale getirilmesini sağlar. </a:t>
            </a:r>
          </a:p>
        </p:txBody>
      </p:sp>
      <p:pic>
        <p:nvPicPr>
          <p:cNvPr id="10" name="9 Resim" descr="BÖLÜM-5.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1000"/>
                                        <p:tgtEl>
                                          <p:spTgt spid="1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fade">
                                      <p:cBhvr>
                                        <p:cTn id="24"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Raporlama.jpg"/>
          <p:cNvPicPr>
            <a:picLocks noChangeAspect="1"/>
          </p:cNvPicPr>
          <p:nvPr/>
        </p:nvPicPr>
        <p:blipFill>
          <a:blip r:embed="rId3"/>
          <a:stretch>
            <a:fillRect/>
          </a:stretch>
        </p:blipFill>
        <p:spPr>
          <a:xfrm>
            <a:off x="0"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123808" y="1728783"/>
            <a:ext cx="2019300" cy="200025"/>
          </a:xfrm>
          <a:prstGeom prst="rect">
            <a:avLst/>
          </a:prstGeom>
          <a:noFill/>
          <a:ln w="9525">
            <a:noFill/>
            <a:miter lim="800000"/>
            <a:headEnd/>
            <a:tailEnd/>
          </a:ln>
          <a:effectLst/>
        </p:spPr>
      </p:pic>
      <p:sp>
        <p:nvSpPr>
          <p:cNvPr id="9" name="8 Metin kutusu"/>
          <p:cNvSpPr txBox="1"/>
          <p:nvPr/>
        </p:nvSpPr>
        <p:spPr>
          <a:xfrm>
            <a:off x="2143108" y="1714494"/>
            <a:ext cx="7000892" cy="3477875"/>
          </a:xfrm>
          <a:prstGeom prst="rect">
            <a:avLst/>
          </a:prstGeom>
          <a:noFill/>
        </p:spPr>
        <p:txBody>
          <a:bodyPr wrap="square" rtlCol="0">
            <a:spAutoFit/>
          </a:bodyPr>
          <a:lstStyle/>
          <a:p>
            <a:pPr algn="just"/>
            <a:r>
              <a:rPr lang="sv-SE" sz="1400" b="1" dirty="0" smtClean="0">
                <a:latin typeface="Arial Unicode MS" pitchFamily="34" charset="-128"/>
                <a:ea typeface="Arial Unicode MS" pitchFamily="34" charset="-128"/>
                <a:cs typeface="Arial Unicode MS" pitchFamily="34" charset="-128"/>
              </a:rPr>
              <a:t>Yerel Hedefleri Seçen İl Sayısı Tablosu: </a:t>
            </a:r>
            <a:r>
              <a:rPr lang="sv-SE" sz="1400" dirty="0" smtClean="0">
                <a:latin typeface="Arial Unicode MS" pitchFamily="34" charset="-128"/>
                <a:ea typeface="Arial Unicode MS" pitchFamily="34" charset="-128"/>
                <a:cs typeface="Arial Unicode MS" pitchFamily="34" charset="-128"/>
              </a:rPr>
              <a:t>Hedef listesinde yer alan tüm hedeflerin kaç il tarafından yerel hedef olarak seçildiğini gösterir. Bakanlık tarafından görüntülenebilir.</a:t>
            </a:r>
            <a:endParaRPr lang="tr-TR" sz="1400" dirty="0" smtClean="0">
              <a:latin typeface="Arial Unicode MS" pitchFamily="34" charset="-128"/>
              <a:ea typeface="Arial Unicode MS" pitchFamily="34" charset="-128"/>
              <a:cs typeface="Arial Unicode MS" pitchFamily="34" charset="-128"/>
            </a:endParaRPr>
          </a:p>
          <a:p>
            <a:pPr algn="just"/>
            <a:endParaRPr lang="tr-TR" sz="7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Herhangi Bir Yerel Hedefi Seçen İl Listesi Tablosu: </a:t>
            </a:r>
            <a:r>
              <a:rPr lang="sv-SE" sz="1400" dirty="0" smtClean="0">
                <a:latin typeface="Arial Unicode MS" pitchFamily="34" charset="-128"/>
                <a:ea typeface="Arial Unicode MS" pitchFamily="34" charset="-128"/>
                <a:cs typeface="Arial Unicode MS" pitchFamily="34" charset="-128"/>
              </a:rPr>
              <a:t>Bir yerel hedefin hangi iller tarafından seçildiğini gösterir. Bakanlık tarafından görüntülenebilir. </a:t>
            </a:r>
            <a:endParaRPr lang="tr-TR" sz="1400" dirty="0" smtClean="0">
              <a:latin typeface="Arial Unicode MS" pitchFamily="34" charset="-128"/>
              <a:ea typeface="Arial Unicode MS" pitchFamily="34" charset="-128"/>
              <a:cs typeface="Arial Unicode MS" pitchFamily="34" charset="-128"/>
            </a:endParaRPr>
          </a:p>
          <a:p>
            <a:pPr algn="just"/>
            <a:endParaRPr lang="tr-TR" sz="7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Özel Hedefleri Seçen Okul Sayısı Tablosu: </a:t>
            </a:r>
            <a:r>
              <a:rPr lang="sv-SE" sz="1400" dirty="0" smtClean="0">
                <a:latin typeface="Arial Unicode MS" pitchFamily="34" charset="-128"/>
                <a:ea typeface="Arial Unicode MS" pitchFamily="34" charset="-128"/>
                <a:cs typeface="Arial Unicode MS" pitchFamily="34" charset="-128"/>
              </a:rPr>
              <a:t>Hedef listesinde yer alan tüm hedeflerin kaç okul/kurum tarafından özel hedef olarak seçildiğini gösterir. Sorumluluk bölgelerine göre il MEM, ilçe MEM, RAM’lar tarafından görüntülenebilir. Bakanlık da hedef listesindeki tüm hedeflerin ülke genelinde kaç okul tarafından özel hedef olarak seçildiğini görebilir, il ve ilçe filtrelerini kullanarak belli il ve ilçelerdeki hedef dağılımını okul sayısına göre tespit edebilir. </a:t>
            </a:r>
            <a:endParaRPr lang="tr-TR" sz="1400" dirty="0" smtClean="0">
              <a:latin typeface="Arial Unicode MS" pitchFamily="34" charset="-128"/>
              <a:ea typeface="Arial Unicode MS" pitchFamily="34" charset="-128"/>
              <a:cs typeface="Arial Unicode MS" pitchFamily="34" charset="-128"/>
            </a:endParaRPr>
          </a:p>
          <a:p>
            <a:pPr algn="just"/>
            <a:endParaRPr lang="tr-TR" sz="7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Herhangi Bir Özel Hedefi Seçen Okul Listesi Tablosu: </a:t>
            </a:r>
            <a:r>
              <a:rPr lang="sv-SE" sz="1400" dirty="0" smtClean="0">
                <a:latin typeface="Arial Unicode MS" pitchFamily="34" charset="-128"/>
                <a:ea typeface="Arial Unicode MS" pitchFamily="34" charset="-128"/>
                <a:cs typeface="Arial Unicode MS" pitchFamily="34" charset="-128"/>
              </a:rPr>
              <a:t>Bir özel hedefin hangi okul/kurumlar tarafından seçildiğini gösterir. İl MEM, ilçe MEM, RAM’lar tarafından görüntülenebilir Bakanlık, hedef filtresi kullanarak belirlenmiş bir hedefi ülke/il/ilçe genelinde özel hedef olarak seçen okul/kurum listesini görüntüleyebilir. </a:t>
            </a:r>
            <a:endParaRPr lang="tr-TR" sz="1400" dirty="0" smtClean="0">
              <a:latin typeface="Arial Unicode MS" pitchFamily="34" charset="-128"/>
              <a:ea typeface="Arial Unicode MS" pitchFamily="34" charset="-128"/>
              <a:cs typeface="Arial Unicode MS" pitchFamily="34" charset="-128"/>
            </a:endParaRPr>
          </a:p>
        </p:txBody>
      </p:sp>
      <p:sp>
        <p:nvSpPr>
          <p:cNvPr id="8" name="Shape 123"/>
          <p:cNvSpPr txBox="1">
            <a:spLocks/>
          </p:cNvSpPr>
          <p:nvPr/>
        </p:nvSpPr>
        <p:spPr>
          <a:xfrm>
            <a:off x="1071538" y="142858"/>
            <a:ext cx="6786642" cy="357190"/>
          </a:xfrm>
          <a:prstGeom prst="rect">
            <a:avLst/>
          </a:prstGeom>
        </p:spPr>
        <p:txBody>
          <a:bodyPr vert="horz">
            <a:normAutofit/>
          </a:bodyPr>
          <a:lstStyle/>
          <a:p>
            <a:pPr>
              <a:spcBef>
                <a:spcPct val="0"/>
              </a:spcBef>
              <a:buClr>
                <a:srgbClr val="FFFFFF"/>
              </a:buClr>
              <a:buNone/>
            </a:pPr>
            <a:r>
              <a:rPr lang="tr-TR" sz="1600" b="1" dirty="0" smtClean="0">
                <a:solidFill>
                  <a:schemeClr val="bg1"/>
                </a:solidFill>
                <a:latin typeface="Arial Narrow" pitchFamily="34" charset="0"/>
                <a:ea typeface="Arial Unicode MS" pitchFamily="34" charset="-128"/>
                <a:cs typeface="Arial Unicode MS" pitchFamily="34" charset="-128"/>
              </a:rPr>
              <a:t>5.2.2. Hedef Raporlama </a:t>
            </a:r>
          </a:p>
        </p:txBody>
      </p:sp>
      <p:pic>
        <p:nvPicPr>
          <p:cNvPr id="7" name="6 Resim" descr="BÖLÜM-5.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50" presetClass="entr" presetSubtype="0" decel="10000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strVal val="#ppt_w+.3"/>
                                          </p:val>
                                        </p:tav>
                                        <p:tav tm="100000">
                                          <p:val>
                                            <p:strVal val="#ppt_w"/>
                                          </p:val>
                                        </p:tav>
                                      </p:tavLst>
                                    </p:anim>
                                    <p:anim calcmode="lin" valueType="num">
                                      <p:cBhvr>
                                        <p:cTn id="12"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8">
                                            <p:txEl>
                                              <p:pRg st="0" end="0"/>
                                            </p:txEl>
                                          </p:spTgt>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2000"/>
                                        <p:tgtEl>
                                          <p:spTgt spid="1027"/>
                                        </p:tgtEl>
                                      </p:cBhvr>
                                    </p:animEffect>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fade">
                                      <p:cBhvr>
                                        <p:cTn id="29" dur="1000"/>
                                        <p:tgtEl>
                                          <p:spTgt spid="9">
                                            <p:txEl>
                                              <p:pRg st="4" end="4"/>
                                            </p:txEl>
                                          </p:spTgt>
                                        </p:tgtEl>
                                      </p:cBhvr>
                                    </p:animEffect>
                                  </p:childTnLst>
                                </p:cTn>
                              </p:par>
                            </p:childTnLst>
                          </p:cTn>
                        </p:par>
                        <p:par>
                          <p:cTn id="30" fill="hold">
                            <p:stCondLst>
                              <p:cond delay="8000"/>
                            </p:stCondLst>
                            <p:childTnLst>
                              <p:par>
                                <p:cTn id="31" presetID="10" presetClass="entr" presetSubtype="0" fill="hold" nodeType="after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Effect transition="in" filter="fade">
                                      <p:cBhvr>
                                        <p:cTn id="33"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202154"/>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BÖLÜM 2. 1 HEDEFLER “EĞİTSEL  REHBERLİK” </a:t>
            </a:r>
            <a:endParaRPr lang="tr-TR" sz="1600" b="1" dirty="0">
              <a:solidFill>
                <a:schemeClr val="bg1"/>
              </a:solidFill>
              <a:latin typeface="Arial Narrow" pitchFamily="34" charset="0"/>
              <a:ea typeface="Arial Unicode MS" pitchFamily="34" charset="-128"/>
              <a:cs typeface="Arial Unicode MS" pitchFamily="34" charset="-128"/>
            </a:endParaRPr>
          </a:p>
        </p:txBody>
      </p:sp>
      <p:pic>
        <p:nvPicPr>
          <p:cNvPr id="6" name="5 Resim" descr="e-ReHBeRLiK.jpg"/>
          <p:cNvPicPr>
            <a:picLocks noChangeAspect="1"/>
          </p:cNvPicPr>
          <p:nvPr/>
        </p:nvPicPr>
        <p:blipFill>
          <a:blip r:embed="rId3"/>
          <a:stretch>
            <a:fillRect/>
          </a:stretch>
        </p:blipFill>
        <p:spPr>
          <a:xfrm>
            <a:off x="0" y="671426"/>
            <a:ext cx="9144000" cy="4472092"/>
          </a:xfrm>
          <a:prstGeom prst="rect">
            <a:avLst/>
          </a:prstGeom>
        </p:spPr>
      </p:pic>
      <p:pic>
        <p:nvPicPr>
          <p:cNvPr id="2051" name="Picture 3"/>
          <p:cNvPicPr>
            <a:picLocks noChangeAspect="1" noChangeArrowheads="1"/>
          </p:cNvPicPr>
          <p:nvPr/>
        </p:nvPicPr>
        <p:blipFill>
          <a:blip r:embed="rId4"/>
          <a:srcRect/>
          <a:stretch>
            <a:fillRect/>
          </a:stretch>
        </p:blipFill>
        <p:spPr bwMode="auto">
          <a:xfrm>
            <a:off x="2214546" y="1000114"/>
            <a:ext cx="1247775" cy="1714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2214546" y="1285866"/>
            <a:ext cx="1409700" cy="142875"/>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a:srcRect/>
          <a:stretch>
            <a:fillRect/>
          </a:stretch>
        </p:blipFill>
        <p:spPr bwMode="auto">
          <a:xfrm>
            <a:off x="2214546" y="1571618"/>
            <a:ext cx="1428750" cy="1524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a:srcRect/>
          <a:stretch>
            <a:fillRect/>
          </a:stretch>
        </p:blipFill>
        <p:spPr bwMode="auto">
          <a:xfrm>
            <a:off x="3714744" y="1000114"/>
            <a:ext cx="1162050" cy="2286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a:srcRect/>
          <a:stretch>
            <a:fillRect/>
          </a:stretch>
        </p:blipFill>
        <p:spPr bwMode="auto">
          <a:xfrm>
            <a:off x="3786182" y="1071552"/>
            <a:ext cx="800100" cy="95250"/>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a:srcRect/>
          <a:stretch>
            <a:fillRect/>
          </a:stretch>
        </p:blipFill>
        <p:spPr bwMode="auto">
          <a:xfrm>
            <a:off x="3714744" y="1214428"/>
            <a:ext cx="1171575" cy="28575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a:srcRect/>
          <a:stretch>
            <a:fillRect/>
          </a:stretch>
        </p:blipFill>
        <p:spPr bwMode="auto">
          <a:xfrm>
            <a:off x="3714744" y="1214428"/>
            <a:ext cx="1181100" cy="276225"/>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1"/>
          <a:srcRect/>
          <a:stretch>
            <a:fillRect/>
          </a:stretch>
        </p:blipFill>
        <p:spPr bwMode="auto">
          <a:xfrm>
            <a:off x="3714744" y="1285866"/>
            <a:ext cx="1971675" cy="20955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2"/>
          <a:srcRect/>
          <a:stretch>
            <a:fillRect/>
          </a:stretch>
        </p:blipFill>
        <p:spPr bwMode="auto">
          <a:xfrm>
            <a:off x="3714744" y="1500180"/>
            <a:ext cx="1981200" cy="523875"/>
          </a:xfrm>
          <a:prstGeom prst="rect">
            <a:avLst/>
          </a:prstGeom>
          <a:noFill/>
          <a:ln w="9525">
            <a:noFill/>
            <a:miter lim="800000"/>
            <a:headEnd/>
            <a:tailEnd/>
          </a:ln>
          <a:effectLst/>
        </p:spPr>
      </p:pic>
      <p:pic>
        <p:nvPicPr>
          <p:cNvPr id="3074" name="Picture 2"/>
          <p:cNvPicPr>
            <a:picLocks noChangeAspect="1" noChangeArrowheads="1"/>
          </p:cNvPicPr>
          <p:nvPr/>
        </p:nvPicPr>
        <p:blipFill>
          <a:blip r:embed="rId13"/>
          <a:srcRect/>
          <a:stretch>
            <a:fillRect/>
          </a:stretch>
        </p:blipFill>
        <p:spPr bwMode="auto">
          <a:xfrm>
            <a:off x="3714744" y="1500180"/>
            <a:ext cx="1981200" cy="5238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14"/>
          <a:srcRect/>
          <a:stretch>
            <a:fillRect/>
          </a:stretch>
        </p:blipFill>
        <p:spPr bwMode="auto">
          <a:xfrm>
            <a:off x="3786182" y="1323967"/>
            <a:ext cx="1571625" cy="1047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15"/>
          <a:srcRect/>
          <a:stretch>
            <a:fillRect/>
          </a:stretch>
        </p:blipFill>
        <p:spPr bwMode="auto">
          <a:xfrm>
            <a:off x="3714744" y="1571618"/>
            <a:ext cx="2000250" cy="2095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6"/>
          <a:srcRect/>
          <a:stretch>
            <a:fillRect/>
          </a:stretch>
        </p:blipFill>
        <p:spPr bwMode="auto">
          <a:xfrm>
            <a:off x="3724283" y="1785932"/>
            <a:ext cx="1990725" cy="1619250"/>
          </a:xfrm>
          <a:prstGeom prst="rect">
            <a:avLst/>
          </a:prstGeom>
          <a:noFill/>
          <a:ln w="9525">
            <a:noFill/>
            <a:miter lim="800000"/>
            <a:headEnd/>
            <a:tailEnd/>
          </a:ln>
          <a:effectLst/>
        </p:spPr>
      </p:pic>
      <p:pic>
        <p:nvPicPr>
          <p:cNvPr id="17" name="16 Resim" descr="BÖLÜM-2.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500"/>
                                        <p:tgtEl>
                                          <p:spTgt spid="2051"/>
                                        </p:tgtEl>
                                      </p:cBhvr>
                                    </p:animEffect>
                                  </p:childTnLst>
                                </p:cTn>
                              </p:par>
                              <p:par>
                                <p:cTn id="21" presetID="12" presetClass="entr" presetSubtype="1"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slide(fromTop)">
                                      <p:cBhvr>
                                        <p:cTn id="23" dur="500"/>
                                        <p:tgtEl>
                                          <p:spTgt spid="205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2057"/>
                                        </p:tgtEl>
                                        <p:attrNameLst>
                                          <p:attrName>style.visibility</p:attrName>
                                        </p:attrNameLst>
                                      </p:cBhvr>
                                      <p:to>
                                        <p:strVal val="visible"/>
                                      </p:to>
                                    </p:set>
                                    <p:animEffect transition="in" filter="slide(fromTop)">
                                      <p:cBhvr>
                                        <p:cTn id="28" dur="500"/>
                                        <p:tgtEl>
                                          <p:spTgt spid="205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8"/>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205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slide(fromBottom)">
                                      <p:cBhvr>
                                        <p:cTn id="40" dur="500"/>
                                        <p:tgtEl>
                                          <p:spTgt spid="2056"/>
                                        </p:tgtEl>
                                      </p:cBhvr>
                                    </p:animEffect>
                                  </p:childTnLst>
                                </p:cTn>
                              </p:par>
                            </p:childTnLst>
                          </p:cTn>
                        </p:par>
                        <p:par>
                          <p:cTn id="41" fill="hold">
                            <p:stCondLst>
                              <p:cond delay="500"/>
                            </p:stCondLst>
                            <p:childTnLst>
                              <p:par>
                                <p:cTn id="42" presetID="1" presetClass="exit" presetSubtype="0" fill="hold" nodeType="afterEffect">
                                  <p:stCondLst>
                                    <p:cond delay="0"/>
                                  </p:stCondLst>
                                  <p:childTnLst>
                                    <p:set>
                                      <p:cBhvr>
                                        <p:cTn id="43" dur="1" fill="hold">
                                          <p:stCondLst>
                                            <p:cond delay="0"/>
                                          </p:stCondLst>
                                        </p:cTn>
                                        <p:tgtEl>
                                          <p:spTgt spid="205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fade">
                                      <p:cBhvr>
                                        <p:cTn id="46" dur="500"/>
                                        <p:tgtEl>
                                          <p:spTgt spid="2052"/>
                                        </p:tgtEl>
                                      </p:cBhvr>
                                    </p:animEffect>
                                  </p:childTnLst>
                                </p:cTn>
                              </p:par>
                              <p:par>
                                <p:cTn id="47" presetID="12" presetClass="entr" presetSubtype="1" fill="hold" nodeType="withEffect">
                                  <p:stCondLst>
                                    <p:cond delay="0"/>
                                  </p:stCondLst>
                                  <p:childTnLst>
                                    <p:set>
                                      <p:cBhvr>
                                        <p:cTn id="48" dur="1" fill="hold">
                                          <p:stCondLst>
                                            <p:cond delay="0"/>
                                          </p:stCondLst>
                                        </p:cTn>
                                        <p:tgtEl>
                                          <p:spTgt spid="2059"/>
                                        </p:tgtEl>
                                        <p:attrNameLst>
                                          <p:attrName>style.visibility</p:attrName>
                                        </p:attrNameLst>
                                      </p:cBhvr>
                                      <p:to>
                                        <p:strVal val="visible"/>
                                      </p:to>
                                    </p:set>
                                    <p:animEffect transition="in" filter="slide(fromTop)">
                                      <p:cBhvr>
                                        <p:cTn id="49" dur="500"/>
                                        <p:tgtEl>
                                          <p:spTgt spid="2059"/>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nodeType="clickEffect">
                                  <p:stCondLst>
                                    <p:cond delay="0"/>
                                  </p:stCondLst>
                                  <p:childTnLst>
                                    <p:set>
                                      <p:cBhvr>
                                        <p:cTn id="53" dur="1" fill="hold">
                                          <p:stCondLst>
                                            <p:cond delay="0"/>
                                          </p:stCondLst>
                                        </p:cTn>
                                        <p:tgtEl>
                                          <p:spTgt spid="2060"/>
                                        </p:tgtEl>
                                        <p:attrNameLst>
                                          <p:attrName>style.visibility</p:attrName>
                                        </p:attrNameLst>
                                      </p:cBhvr>
                                      <p:to>
                                        <p:strVal val="visible"/>
                                      </p:to>
                                    </p:set>
                                    <p:animEffect transition="in" filter="slide(fromTop)">
                                      <p:cBhvr>
                                        <p:cTn id="54" dur="1000"/>
                                        <p:tgtEl>
                                          <p:spTgt spid="206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3075"/>
                                        </p:tgtEl>
                                        <p:attrNameLst>
                                          <p:attrName>style.visibility</p:attrName>
                                        </p:attrNameLst>
                                      </p:cBhvr>
                                      <p:to>
                                        <p:strVal val="visible"/>
                                      </p:to>
                                    </p:set>
                                    <p:animEffect transition="in" filter="slide(fromBottom)">
                                      <p:cBhvr>
                                        <p:cTn id="63" dur="500"/>
                                        <p:tgtEl>
                                          <p:spTgt spid="3075"/>
                                        </p:tgtEl>
                                      </p:cBhvr>
                                    </p:animEffect>
                                  </p:childTnLst>
                                </p:cTn>
                              </p:par>
                            </p:childTnLst>
                          </p:cTn>
                        </p:par>
                        <p:par>
                          <p:cTn id="64" fill="hold">
                            <p:stCondLst>
                              <p:cond delay="500"/>
                            </p:stCondLst>
                            <p:childTnLst>
                              <p:par>
                                <p:cTn id="65" presetID="1" presetClass="exit" presetSubtype="0" fill="hold" nodeType="afterEffect">
                                  <p:stCondLst>
                                    <p:cond delay="0"/>
                                  </p:stCondLst>
                                  <p:childTnLst>
                                    <p:set>
                                      <p:cBhvr>
                                        <p:cTn id="66" dur="1" fill="hold">
                                          <p:stCondLst>
                                            <p:cond delay="0"/>
                                          </p:stCondLst>
                                        </p:cTn>
                                        <p:tgtEl>
                                          <p:spTgt spid="206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074"/>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2053"/>
                                        </p:tgtEl>
                                        <p:attrNameLst>
                                          <p:attrName>style.visibility</p:attrName>
                                        </p:attrNameLst>
                                      </p:cBhvr>
                                      <p:to>
                                        <p:strVal val="visible"/>
                                      </p:to>
                                    </p:set>
                                    <p:animEffect transition="in" filter="fade">
                                      <p:cBhvr>
                                        <p:cTn id="72" dur="500"/>
                                        <p:tgtEl>
                                          <p:spTgt spid="2053"/>
                                        </p:tgtEl>
                                      </p:cBhvr>
                                    </p:animEffect>
                                  </p:childTnLst>
                                </p:cTn>
                              </p:par>
                              <p:par>
                                <p:cTn id="73" presetID="12" presetClass="entr" presetSubtype="1" fill="hold" nodeType="withEffect">
                                  <p:stCondLst>
                                    <p:cond delay="0"/>
                                  </p:stCondLst>
                                  <p:childTnLst>
                                    <p:set>
                                      <p:cBhvr>
                                        <p:cTn id="74" dur="1" fill="hold">
                                          <p:stCondLst>
                                            <p:cond delay="0"/>
                                          </p:stCondLst>
                                        </p:cTn>
                                        <p:tgtEl>
                                          <p:spTgt spid="3076"/>
                                        </p:tgtEl>
                                        <p:attrNameLst>
                                          <p:attrName>style.visibility</p:attrName>
                                        </p:attrNameLst>
                                      </p:cBhvr>
                                      <p:to>
                                        <p:strVal val="visible"/>
                                      </p:to>
                                    </p:set>
                                    <p:animEffect transition="in" filter="slide(fromTop)">
                                      <p:cBhvr>
                                        <p:cTn id="75" dur="500"/>
                                        <p:tgtEl>
                                          <p:spTgt spid="3076"/>
                                        </p:tgtEl>
                                      </p:cBhvr>
                                    </p:animEffect>
                                  </p:childTnLst>
                                </p:cTn>
                              </p:par>
                            </p:childTnLst>
                          </p:cTn>
                        </p:par>
                      </p:childTnLst>
                    </p:cTn>
                  </p:par>
                  <p:par>
                    <p:cTn id="76" fill="hold">
                      <p:stCondLst>
                        <p:cond delay="indefinite"/>
                      </p:stCondLst>
                      <p:childTnLst>
                        <p:par>
                          <p:cTn id="77" fill="hold">
                            <p:stCondLst>
                              <p:cond delay="0"/>
                            </p:stCondLst>
                            <p:childTnLst>
                              <p:par>
                                <p:cTn id="78" presetID="12" presetClass="entr" presetSubtype="1" fill="hold" nodeType="click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slide(fromTop)">
                                      <p:cBhvr>
                                        <p:cTn id="80"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0" y="671426"/>
            <a:ext cx="9144000" cy="4472092"/>
          </a:xfrm>
          <a:prstGeom prst="rect">
            <a:avLst/>
          </a:prstGeom>
        </p:spPr>
      </p:pic>
      <p:sp>
        <p:nvSpPr>
          <p:cNvPr id="4" name="3 Metin kutusu"/>
          <p:cNvSpPr txBox="1"/>
          <p:nvPr/>
        </p:nvSpPr>
        <p:spPr>
          <a:xfrm>
            <a:off x="1214414" y="160717"/>
            <a:ext cx="7072362" cy="369332"/>
          </a:xfrm>
          <a:prstGeom prst="rect">
            <a:avLst/>
          </a:prstGeom>
          <a:noFill/>
        </p:spPr>
        <p:txBody>
          <a:bodyPr wrap="square" rtlCol="0">
            <a:spAutoFit/>
          </a:bodyPr>
          <a:lstStyle/>
          <a:p>
            <a:r>
              <a:rPr lang="tr-TR" b="1" dirty="0" smtClean="0">
                <a:solidFill>
                  <a:schemeClr val="bg1"/>
                </a:solidFill>
                <a:latin typeface="Arial Narrow" pitchFamily="34" charset="0"/>
              </a:rPr>
              <a:t>BÖLÜM 6. ÖĞRENCİ  YÖNLENDİRME  İŞLEMLERİ  EKRANI</a:t>
            </a:r>
            <a:endParaRPr lang="tr-TR" b="1" dirty="0">
              <a:solidFill>
                <a:schemeClr val="bg1"/>
              </a:solidFill>
              <a:latin typeface="Arial Narrow" pitchFamily="34" charset="0"/>
            </a:endParaRPr>
          </a:p>
        </p:txBody>
      </p:sp>
      <p:sp>
        <p:nvSpPr>
          <p:cNvPr id="7" name="6 Metin kutusu"/>
          <p:cNvSpPr txBox="1"/>
          <p:nvPr/>
        </p:nvSpPr>
        <p:spPr>
          <a:xfrm>
            <a:off x="2143108" y="1835345"/>
            <a:ext cx="7000892" cy="1815882"/>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Sınıf/şube rehber öğretmeni ve rehberlik öğretmeni tarafından kullanılan ekrandır. </a:t>
            </a:r>
          </a:p>
          <a:p>
            <a:pPr algn="just"/>
            <a:endParaRPr lang="tr-TR" sz="1400" dirty="0" smtClean="0">
              <a:latin typeface="Arial Unicode MS" pitchFamily="34" charset="-128"/>
              <a:ea typeface="Arial Unicode MS" pitchFamily="34" charset="-128"/>
              <a:cs typeface="Arial Unicode MS" pitchFamily="34" charset="-128"/>
            </a:endParaRPr>
          </a:p>
          <a:p>
            <a:pPr lvl="0" algn="just"/>
            <a:r>
              <a:rPr lang="tr-TR" sz="1400" dirty="0" smtClean="0">
                <a:latin typeface="Arial Unicode MS" pitchFamily="34" charset="-128"/>
                <a:ea typeface="Arial Unicode MS" pitchFamily="34" charset="-128"/>
                <a:cs typeface="Arial Unicode MS" pitchFamily="34" charset="-128"/>
              </a:rPr>
              <a:t>Ekrana giriş MEBBİS Modülü’nden kişisel şifre kullanılarak yapılır. MEBBİS e-Rehberlik Modülü’nde yer alan listeden </a:t>
            </a:r>
            <a:r>
              <a:rPr lang="tr-TR" sz="1400" b="1" dirty="0" smtClean="0">
                <a:latin typeface="Arial Unicode MS" pitchFamily="34" charset="-128"/>
                <a:ea typeface="Arial Unicode MS" pitchFamily="34" charset="-128"/>
                <a:cs typeface="Arial Unicode MS" pitchFamily="34" charset="-128"/>
              </a:rPr>
              <a:t>“Öğrenci Yönlendirme İşlemleri” </a:t>
            </a:r>
            <a:r>
              <a:rPr lang="tr-TR" sz="1400" dirty="0" smtClean="0">
                <a:latin typeface="Arial Unicode MS" pitchFamily="34" charset="-128"/>
                <a:ea typeface="Arial Unicode MS" pitchFamily="34" charset="-128"/>
                <a:cs typeface="Arial Unicode MS" pitchFamily="34" charset="-128"/>
              </a:rPr>
              <a:t>sekmesi tıklanır. </a:t>
            </a:r>
          </a:p>
          <a:p>
            <a:pPr lvl="0"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Rehberlik ve Araştırma Merkezi’ne </a:t>
            </a:r>
            <a:r>
              <a:rPr lang="tr-TR" sz="1400" b="1" dirty="0" smtClean="0">
                <a:latin typeface="Arial Unicode MS" pitchFamily="34" charset="-128"/>
                <a:ea typeface="Arial Unicode MS" pitchFamily="34" charset="-128"/>
                <a:cs typeface="Arial Unicode MS" pitchFamily="34" charset="-128"/>
              </a:rPr>
              <a:t>‘’Eğitsel Değerlendirme‘’ </a:t>
            </a:r>
            <a:r>
              <a:rPr lang="tr-TR" sz="1400" dirty="0" smtClean="0">
                <a:latin typeface="Arial Unicode MS" pitchFamily="34" charset="-128"/>
                <a:ea typeface="Arial Unicode MS" pitchFamily="34" charset="-128"/>
                <a:cs typeface="Arial Unicode MS" pitchFamily="34" charset="-128"/>
              </a:rPr>
              <a:t>ve </a:t>
            </a:r>
            <a:r>
              <a:rPr lang="tr-TR" sz="1400" b="1" dirty="0" smtClean="0">
                <a:latin typeface="Arial Unicode MS" pitchFamily="34" charset="-128"/>
                <a:ea typeface="Arial Unicode MS" pitchFamily="34" charset="-128"/>
                <a:cs typeface="Arial Unicode MS" pitchFamily="34" charset="-128"/>
              </a:rPr>
              <a:t>‘’Tanılama’’ </a:t>
            </a:r>
            <a:r>
              <a:rPr lang="tr-TR" sz="1400" dirty="0" smtClean="0">
                <a:latin typeface="Arial Unicode MS" pitchFamily="34" charset="-128"/>
                <a:ea typeface="Arial Unicode MS" pitchFamily="34" charset="-128"/>
                <a:cs typeface="Arial Unicode MS" pitchFamily="34" charset="-128"/>
              </a:rPr>
              <a:t>işlemleri için yönlendirme bu ekran üzerinden yapılır. </a:t>
            </a:r>
          </a:p>
        </p:txBody>
      </p:sp>
      <p:pic>
        <p:nvPicPr>
          <p:cNvPr id="6" name="5 Resim" descr="BÖLÜM-6.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a:off x="5572132" y="1604957"/>
            <a:ext cx="857250" cy="180975"/>
          </a:xfrm>
          <a:prstGeom prst="rect">
            <a:avLst/>
          </a:prstGeom>
          <a:noFill/>
          <a:ln w="9525">
            <a:noFill/>
            <a:miter lim="800000"/>
            <a:headEnd/>
            <a:tailEnd/>
          </a:ln>
          <a:effectLst/>
        </p:spPr>
      </p:pic>
      <p:sp>
        <p:nvSpPr>
          <p:cNvPr id="6" name="5 Metin kutusu"/>
          <p:cNvSpPr txBox="1"/>
          <p:nvPr/>
        </p:nvSpPr>
        <p:spPr>
          <a:xfrm>
            <a:off x="2143108" y="1857370"/>
            <a:ext cx="7000892" cy="52322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Öğrenci ilk kez Rehberlik ve Araştırma Merkezi’ne yönlendiriliyorsa, Eğitsel Değerlendirme İstek Formu </a:t>
            </a:r>
            <a:r>
              <a:rPr lang="tr-TR" sz="1400" b="1" dirty="0" smtClean="0">
                <a:latin typeface="Arial Unicode MS" pitchFamily="34" charset="-128"/>
                <a:ea typeface="Arial Unicode MS" pitchFamily="34" charset="-128"/>
                <a:cs typeface="Arial Unicode MS" pitchFamily="34" charset="-128"/>
              </a:rPr>
              <a:t>(İlk İnceleme) </a:t>
            </a:r>
            <a:r>
              <a:rPr lang="tr-TR" sz="1400" dirty="0" smtClean="0">
                <a:latin typeface="Arial Unicode MS" pitchFamily="34" charset="-128"/>
                <a:ea typeface="Arial Unicode MS" pitchFamily="34" charset="-128"/>
                <a:cs typeface="Arial Unicode MS" pitchFamily="34" charset="-128"/>
              </a:rPr>
              <a:t>doldurulur.</a:t>
            </a:r>
          </a:p>
        </p:txBody>
      </p:sp>
      <p:pic>
        <p:nvPicPr>
          <p:cNvPr id="7" name="6 Resim" descr="BÖLÜM-6.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slide(fromLeft)">
                                      <p:cBhvr>
                                        <p:cTn id="17" dur="2000"/>
                                        <p:tgtEl>
                                          <p:spTgt spid="103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0" y="671426"/>
            <a:ext cx="9144000" cy="4472092"/>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104758" y="1452557"/>
            <a:ext cx="2038350" cy="3333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5572132" y="1585907"/>
            <a:ext cx="1114425" cy="200025"/>
          </a:xfrm>
          <a:prstGeom prst="rect">
            <a:avLst/>
          </a:prstGeom>
          <a:noFill/>
          <a:ln w="9525">
            <a:noFill/>
            <a:miter lim="800000"/>
            <a:headEnd/>
            <a:tailEnd/>
          </a:ln>
          <a:effectLst/>
        </p:spPr>
      </p:pic>
      <p:sp>
        <p:nvSpPr>
          <p:cNvPr id="7" name="6 Metin kutusu"/>
          <p:cNvSpPr txBox="1"/>
          <p:nvPr/>
        </p:nvSpPr>
        <p:spPr>
          <a:xfrm>
            <a:off x="2143108" y="1857370"/>
            <a:ext cx="7000892" cy="52322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Öğrenci yeniden inceleme için Rehberlik ve Araştırma Merkezi’ne yönlendirildiğinde, Eğitsel Değerlendirme İstek Formu </a:t>
            </a:r>
            <a:r>
              <a:rPr lang="tr-TR" sz="1400" b="1" dirty="0" smtClean="0">
                <a:latin typeface="Arial Unicode MS" pitchFamily="34" charset="-128"/>
                <a:ea typeface="Arial Unicode MS" pitchFamily="34" charset="-128"/>
                <a:cs typeface="Arial Unicode MS" pitchFamily="34" charset="-128"/>
              </a:rPr>
              <a:t>(Yeniden İnceleme) </a:t>
            </a:r>
            <a:r>
              <a:rPr lang="tr-TR" sz="1400" dirty="0" smtClean="0">
                <a:latin typeface="Arial Unicode MS" pitchFamily="34" charset="-128"/>
                <a:ea typeface="Arial Unicode MS" pitchFamily="34" charset="-128"/>
                <a:cs typeface="Arial Unicode MS" pitchFamily="34" charset="-128"/>
              </a:rPr>
              <a:t>doldurulur.</a:t>
            </a:r>
          </a:p>
        </p:txBody>
      </p:sp>
      <p:pic>
        <p:nvPicPr>
          <p:cNvPr id="6" name="5 Resim" descr="BÖLÜM-6.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slide(fromLeft)">
                                      <p:cBhvr>
                                        <p:cTn id="17" dur="2000"/>
                                        <p:tgtEl>
                                          <p:spTgt spid="205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2352705" y="1857370"/>
            <a:ext cx="6505575" cy="12192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a:srcRect/>
          <a:stretch>
            <a:fillRect/>
          </a:stretch>
        </p:blipFill>
        <p:spPr bwMode="auto">
          <a:xfrm>
            <a:off x="2928926" y="2500312"/>
            <a:ext cx="2552700" cy="22098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7"/>
          <a:srcRect/>
          <a:stretch>
            <a:fillRect/>
          </a:stretch>
        </p:blipFill>
        <p:spPr bwMode="auto">
          <a:xfrm>
            <a:off x="2928926" y="3286130"/>
            <a:ext cx="2362200" cy="123825"/>
          </a:xfrm>
          <a:prstGeom prst="rect">
            <a:avLst/>
          </a:prstGeom>
          <a:noFill/>
          <a:ln w="9525">
            <a:noFill/>
            <a:miter lim="800000"/>
            <a:headEnd/>
            <a:tailEnd/>
          </a:ln>
          <a:effectLst/>
        </p:spPr>
      </p:pic>
      <p:pic>
        <p:nvPicPr>
          <p:cNvPr id="3078" name="Picture 6"/>
          <p:cNvPicPr>
            <a:picLocks noChangeAspect="1" noChangeArrowheads="1"/>
          </p:cNvPicPr>
          <p:nvPr/>
        </p:nvPicPr>
        <p:blipFill>
          <a:blip r:embed="rId8"/>
          <a:srcRect/>
          <a:stretch>
            <a:fillRect/>
          </a:stretch>
        </p:blipFill>
        <p:spPr bwMode="auto">
          <a:xfrm>
            <a:off x="2928926" y="2285998"/>
            <a:ext cx="2552700" cy="209550"/>
          </a:xfrm>
          <a:prstGeom prst="rect">
            <a:avLst/>
          </a:prstGeom>
          <a:noFill/>
          <a:ln w="9525">
            <a:noFill/>
            <a:miter lim="800000"/>
            <a:headEnd/>
            <a:tailEnd/>
          </a:ln>
          <a:effectLst/>
        </p:spPr>
      </p:pic>
      <p:pic>
        <p:nvPicPr>
          <p:cNvPr id="3079" name="Picture 7"/>
          <p:cNvPicPr>
            <a:picLocks noChangeAspect="1" noChangeArrowheads="1"/>
          </p:cNvPicPr>
          <p:nvPr/>
        </p:nvPicPr>
        <p:blipFill>
          <a:blip r:embed="rId9"/>
          <a:srcRect/>
          <a:stretch>
            <a:fillRect/>
          </a:stretch>
        </p:blipFill>
        <p:spPr bwMode="auto">
          <a:xfrm>
            <a:off x="2928926" y="2724166"/>
            <a:ext cx="2543175" cy="2133600"/>
          </a:xfrm>
          <a:prstGeom prst="rect">
            <a:avLst/>
          </a:prstGeom>
          <a:noFill/>
          <a:ln w="9525">
            <a:noFill/>
            <a:miter lim="800000"/>
            <a:headEnd/>
            <a:tailEnd/>
          </a:ln>
          <a:effectLst/>
        </p:spPr>
      </p:pic>
      <p:pic>
        <p:nvPicPr>
          <p:cNvPr id="3080" name="Picture 8"/>
          <p:cNvPicPr>
            <a:picLocks noChangeAspect="1" noChangeArrowheads="1"/>
          </p:cNvPicPr>
          <p:nvPr/>
        </p:nvPicPr>
        <p:blipFill>
          <a:blip r:embed="rId10"/>
          <a:srcRect/>
          <a:stretch>
            <a:fillRect/>
          </a:stretch>
        </p:blipFill>
        <p:spPr bwMode="auto">
          <a:xfrm>
            <a:off x="2990855" y="3571882"/>
            <a:ext cx="2295525" cy="142875"/>
          </a:xfrm>
          <a:prstGeom prst="rect">
            <a:avLst/>
          </a:prstGeom>
          <a:noFill/>
          <a:ln w="9525">
            <a:noFill/>
            <a:miter lim="800000"/>
            <a:headEnd/>
            <a:tailEnd/>
          </a:ln>
          <a:effectLst/>
        </p:spPr>
      </p:pic>
      <p:pic>
        <p:nvPicPr>
          <p:cNvPr id="3082" name="Picture 10"/>
          <p:cNvPicPr>
            <a:picLocks noChangeAspect="1" noChangeArrowheads="1"/>
          </p:cNvPicPr>
          <p:nvPr/>
        </p:nvPicPr>
        <p:blipFill>
          <a:blip r:embed="rId11"/>
          <a:srcRect/>
          <a:stretch>
            <a:fillRect/>
          </a:stretch>
        </p:blipFill>
        <p:spPr bwMode="auto">
          <a:xfrm>
            <a:off x="2919419" y="2500312"/>
            <a:ext cx="2581275" cy="228600"/>
          </a:xfrm>
          <a:prstGeom prst="rect">
            <a:avLst/>
          </a:prstGeom>
          <a:noFill/>
          <a:ln w="9525">
            <a:noFill/>
            <a:miter lim="800000"/>
            <a:headEnd/>
            <a:tailEnd/>
          </a:ln>
          <a:effectLst/>
        </p:spPr>
      </p:pic>
      <p:pic>
        <p:nvPicPr>
          <p:cNvPr id="3085" name="Picture 13"/>
          <p:cNvPicPr>
            <a:picLocks noChangeAspect="1" noChangeArrowheads="1"/>
          </p:cNvPicPr>
          <p:nvPr/>
        </p:nvPicPr>
        <p:blipFill>
          <a:blip r:embed="rId12"/>
          <a:srcRect/>
          <a:stretch>
            <a:fillRect/>
          </a:stretch>
        </p:blipFill>
        <p:spPr bwMode="auto">
          <a:xfrm>
            <a:off x="2324130" y="3071816"/>
            <a:ext cx="6534150" cy="1885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13"/>
          <a:srcRect/>
          <a:stretch>
            <a:fillRect/>
          </a:stretch>
        </p:blipFill>
        <p:spPr bwMode="auto">
          <a:xfrm>
            <a:off x="2285984" y="1571618"/>
            <a:ext cx="6638925" cy="219075"/>
          </a:xfrm>
          <a:prstGeom prst="rect">
            <a:avLst/>
          </a:prstGeom>
          <a:noFill/>
          <a:ln w="9525">
            <a:noFill/>
            <a:miter lim="800000"/>
            <a:headEnd/>
            <a:tailEnd/>
          </a:ln>
          <a:effectLst/>
        </p:spPr>
      </p:pic>
      <p:sp>
        <p:nvSpPr>
          <p:cNvPr id="14" name="13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Sınıf Rehber / Branş Öğretmeni: </a:t>
            </a:r>
            <a:r>
              <a:rPr lang="tr-TR" sz="1200" dirty="0" smtClean="0">
                <a:latin typeface="Arial Unicode MS" pitchFamily="34" charset="-128"/>
                <a:ea typeface="Arial Unicode MS" pitchFamily="34" charset="-128"/>
                <a:cs typeface="Arial Unicode MS" pitchFamily="34" charset="-128"/>
              </a:rPr>
              <a:t>Sınıf/şube rehber öğretmeni Eğitsel Değerlendirme İstek Formu sekmesine tıkladığında, açılan ekranda sınıf, ardından öğrenci seçimi yaptıktan sonra, açılan form doldurularak kaydedilir. </a:t>
            </a:r>
          </a:p>
        </p:txBody>
      </p:sp>
      <p:pic>
        <p:nvPicPr>
          <p:cNvPr id="15" name="14 Resim" descr="BÖLÜM-6.jpg"/>
          <p:cNvPicPr>
            <a:picLocks noChangeAspect="1"/>
          </p:cNvPicPr>
          <p:nvPr/>
        </p:nvPicPr>
        <p:blipFill>
          <a:blip r:embed="rId1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fade">
                                      <p:cBhvr>
                                        <p:cTn id="18" dur="2000"/>
                                        <p:tgtEl>
                                          <p:spTgt spid="307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10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slide(fromTop)">
                                      <p:cBhvr>
                                        <p:cTn id="27" dur="20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1000"/>
                                        <p:tgtEl>
                                          <p:spTgt spid="30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1000"/>
                                        <p:tgtEl>
                                          <p:spTgt spid="3078"/>
                                        </p:tgtEl>
                                      </p:cBhvr>
                                    </p:animEffect>
                                  </p:childTnLst>
                                </p:cTn>
                              </p:par>
                            </p:childTnLst>
                          </p:cTn>
                        </p:par>
                        <p:par>
                          <p:cTn id="38" fill="hold">
                            <p:stCondLst>
                              <p:cond delay="1000"/>
                            </p:stCondLst>
                            <p:childTnLst>
                              <p:par>
                                <p:cTn id="39" presetID="10" presetClass="exit" presetSubtype="0" fill="hold" nodeType="afterEffect">
                                  <p:stCondLst>
                                    <p:cond delay="0"/>
                                  </p:stCondLst>
                                  <p:childTnLst>
                                    <p:animEffect transition="out" filter="fade">
                                      <p:cBhvr>
                                        <p:cTn id="40" dur="1000"/>
                                        <p:tgtEl>
                                          <p:spTgt spid="3076"/>
                                        </p:tgtEl>
                                      </p:cBhvr>
                                    </p:animEffect>
                                    <p:set>
                                      <p:cBhvr>
                                        <p:cTn id="41" dur="1" fill="hold">
                                          <p:stCondLst>
                                            <p:cond delay="999"/>
                                          </p:stCondLst>
                                        </p:cTn>
                                        <p:tgtEl>
                                          <p:spTgt spid="307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3077"/>
                                        </p:tgtEl>
                                      </p:cBhvr>
                                    </p:animEffect>
                                    <p:set>
                                      <p:cBhvr>
                                        <p:cTn id="44" dur="1" fill="hold">
                                          <p:stCondLst>
                                            <p:cond delay="999"/>
                                          </p:stCondLst>
                                        </p:cTn>
                                        <p:tgtEl>
                                          <p:spTgt spid="30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ntr" presetSubtype="1" fill="hold" nodeType="clickEffect">
                                  <p:stCondLst>
                                    <p:cond delay="0"/>
                                  </p:stCondLst>
                                  <p:childTnLst>
                                    <p:set>
                                      <p:cBhvr>
                                        <p:cTn id="48" dur="1" fill="hold">
                                          <p:stCondLst>
                                            <p:cond delay="0"/>
                                          </p:stCondLst>
                                        </p:cTn>
                                        <p:tgtEl>
                                          <p:spTgt spid="3079"/>
                                        </p:tgtEl>
                                        <p:attrNameLst>
                                          <p:attrName>style.visibility</p:attrName>
                                        </p:attrNameLst>
                                      </p:cBhvr>
                                      <p:to>
                                        <p:strVal val="visible"/>
                                      </p:to>
                                    </p:set>
                                    <p:animEffect transition="in" filter="slide(fromTop)">
                                      <p:cBhvr>
                                        <p:cTn id="49" dur="3000"/>
                                        <p:tgtEl>
                                          <p:spTgt spid="307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80"/>
                                        </p:tgtEl>
                                        <p:attrNameLst>
                                          <p:attrName>style.visibility</p:attrName>
                                        </p:attrNameLst>
                                      </p:cBhvr>
                                      <p:to>
                                        <p:strVal val="visible"/>
                                      </p:to>
                                    </p:set>
                                    <p:animEffect transition="in" filter="fade">
                                      <p:cBhvr>
                                        <p:cTn id="54" dur="500"/>
                                        <p:tgtEl>
                                          <p:spTgt spid="308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82"/>
                                        </p:tgtEl>
                                        <p:attrNameLst>
                                          <p:attrName>style.visibility</p:attrName>
                                        </p:attrNameLst>
                                      </p:cBhvr>
                                      <p:to>
                                        <p:strVal val="visible"/>
                                      </p:to>
                                    </p:set>
                                    <p:animEffect transition="in" filter="fade">
                                      <p:cBhvr>
                                        <p:cTn id="59" dur="1000"/>
                                        <p:tgtEl>
                                          <p:spTgt spid="3082"/>
                                        </p:tgtEl>
                                      </p:cBhvr>
                                    </p:animEffect>
                                  </p:childTnLst>
                                </p:cTn>
                              </p:par>
                              <p:par>
                                <p:cTn id="60" presetID="10" presetClass="exit" presetSubtype="0" fill="hold" nodeType="withEffect">
                                  <p:stCondLst>
                                    <p:cond delay="0"/>
                                  </p:stCondLst>
                                  <p:childTnLst>
                                    <p:animEffect transition="out" filter="fade">
                                      <p:cBhvr>
                                        <p:cTn id="61" dur="1000"/>
                                        <p:tgtEl>
                                          <p:spTgt spid="3079"/>
                                        </p:tgtEl>
                                      </p:cBhvr>
                                    </p:animEffect>
                                    <p:set>
                                      <p:cBhvr>
                                        <p:cTn id="62" dur="1" fill="hold">
                                          <p:stCondLst>
                                            <p:cond delay="999"/>
                                          </p:stCondLst>
                                        </p:cTn>
                                        <p:tgtEl>
                                          <p:spTgt spid="307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3080"/>
                                        </p:tgtEl>
                                      </p:cBhvr>
                                    </p:animEffect>
                                    <p:set>
                                      <p:cBhvr>
                                        <p:cTn id="65" dur="1" fill="hold">
                                          <p:stCondLst>
                                            <p:cond delay="999"/>
                                          </p:stCondLst>
                                        </p:cTn>
                                        <p:tgtEl>
                                          <p:spTgt spid="308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085"/>
                                        </p:tgtEl>
                                        <p:attrNameLst>
                                          <p:attrName>style.visibility</p:attrName>
                                        </p:attrNameLst>
                                      </p:cBhvr>
                                      <p:to>
                                        <p:strVal val="visible"/>
                                      </p:to>
                                    </p:set>
                                    <p:animEffect transition="in" filter="fade">
                                      <p:cBhvr>
                                        <p:cTn id="70" dur="10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5130" name="Picture 10"/>
          <p:cNvPicPr>
            <a:picLocks noChangeAspect="1" noChangeArrowheads="1"/>
          </p:cNvPicPr>
          <p:nvPr/>
        </p:nvPicPr>
        <p:blipFill>
          <a:blip r:embed="rId6"/>
          <a:srcRect/>
          <a:stretch>
            <a:fillRect/>
          </a:stretch>
        </p:blipFill>
        <p:spPr bwMode="auto">
          <a:xfrm>
            <a:off x="2214546" y="2100278"/>
            <a:ext cx="6877050" cy="2686050"/>
          </a:xfrm>
          <a:prstGeom prst="rect">
            <a:avLst/>
          </a:prstGeom>
          <a:noFill/>
          <a:ln w="9525">
            <a:noFill/>
            <a:miter lim="800000"/>
            <a:headEnd/>
            <a:tailEnd/>
          </a:ln>
          <a:effectLst/>
        </p:spPr>
      </p:pic>
      <p:pic>
        <p:nvPicPr>
          <p:cNvPr id="6" name="5 Resim" descr="BÖLÜM-6.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130"/>
                                        </p:tgtEl>
                                        <p:attrNameLst>
                                          <p:attrName>style.visibility</p:attrName>
                                        </p:attrNameLst>
                                      </p:cBhvr>
                                      <p:to>
                                        <p:strVal val="visible"/>
                                      </p:to>
                                    </p:set>
                                    <p:animEffect transition="in" filter="fade">
                                      <p:cBhvr>
                                        <p:cTn id="17" dur="2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7172" name="Picture 4"/>
          <p:cNvPicPr>
            <a:picLocks noChangeAspect="1" noChangeArrowheads="1"/>
          </p:cNvPicPr>
          <p:nvPr/>
        </p:nvPicPr>
        <p:blipFill>
          <a:blip r:embed="rId6"/>
          <a:srcRect/>
          <a:stretch>
            <a:fillRect/>
          </a:stretch>
        </p:blipFill>
        <p:spPr bwMode="auto">
          <a:xfrm>
            <a:off x="2214546" y="1857370"/>
            <a:ext cx="6838950" cy="3209925"/>
          </a:xfrm>
          <a:prstGeom prst="rect">
            <a:avLst/>
          </a:prstGeom>
          <a:noFill/>
          <a:ln w="9525">
            <a:noFill/>
            <a:miter lim="800000"/>
            <a:headEnd/>
            <a:tailEnd/>
          </a:ln>
          <a:effectLst/>
        </p:spPr>
      </p:pic>
      <p:pic>
        <p:nvPicPr>
          <p:cNvPr id="6" name="5 Resim" descr="BÖLÜM-6.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a:srcRect/>
          <a:stretch>
            <a:fillRect/>
          </a:stretch>
        </p:blipFill>
        <p:spPr bwMode="auto">
          <a:xfrm>
            <a:off x="2225707" y="2000266"/>
            <a:ext cx="6846887" cy="2857500"/>
          </a:xfrm>
          <a:prstGeom prst="rect">
            <a:avLst/>
          </a:prstGeom>
          <a:noFill/>
          <a:ln w="9525">
            <a:noFill/>
            <a:miter lim="800000"/>
            <a:headEnd/>
            <a:tailEnd/>
          </a:ln>
          <a:effectLst/>
        </p:spPr>
      </p:pic>
      <p:pic>
        <p:nvPicPr>
          <p:cNvPr id="6" name="5 Resim" descr="BÖLÜM-6.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fade">
                                      <p:cBhvr>
                                        <p:cTn id="17"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6147" name="Picture 3"/>
          <p:cNvPicPr>
            <a:picLocks noChangeAspect="1" noChangeArrowheads="1"/>
          </p:cNvPicPr>
          <p:nvPr/>
        </p:nvPicPr>
        <p:blipFill>
          <a:blip r:embed="rId6"/>
          <a:srcRect/>
          <a:stretch>
            <a:fillRect/>
          </a:stretch>
        </p:blipFill>
        <p:spPr bwMode="auto">
          <a:xfrm>
            <a:off x="2214546" y="2271727"/>
            <a:ext cx="6856413" cy="2371725"/>
          </a:xfrm>
          <a:prstGeom prst="rect">
            <a:avLst/>
          </a:prstGeom>
          <a:noFill/>
          <a:ln w="9525">
            <a:noFill/>
            <a:miter lim="800000"/>
            <a:headEnd/>
            <a:tailEnd/>
          </a:ln>
          <a:effectLst/>
        </p:spPr>
      </p:pic>
      <p:pic>
        <p:nvPicPr>
          <p:cNvPr id="6" name="5 Resim" descr="BÖLÜM-6.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fade">
                                      <p:cBhvr>
                                        <p:cTn id="1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9219" name="Picture 3"/>
          <p:cNvPicPr>
            <a:picLocks noChangeAspect="1" noChangeArrowheads="1"/>
          </p:cNvPicPr>
          <p:nvPr/>
        </p:nvPicPr>
        <p:blipFill>
          <a:blip r:embed="rId6"/>
          <a:srcRect/>
          <a:stretch>
            <a:fillRect/>
          </a:stretch>
        </p:blipFill>
        <p:spPr bwMode="auto">
          <a:xfrm>
            <a:off x="2214546" y="2914658"/>
            <a:ext cx="6837363" cy="800100"/>
          </a:xfrm>
          <a:prstGeom prst="rect">
            <a:avLst/>
          </a:prstGeom>
          <a:noFill/>
          <a:ln w="9525">
            <a:noFill/>
            <a:miter lim="800000"/>
            <a:headEnd/>
            <a:tailEnd/>
          </a:ln>
          <a:effectLst/>
        </p:spPr>
      </p:pic>
      <p:pic>
        <p:nvPicPr>
          <p:cNvPr id="6" name="5 Resim" descr="BÖLÜM-6.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fade">
                                      <p:cBhvr>
                                        <p:cTn id="17"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10243" name="Picture 3"/>
          <p:cNvPicPr>
            <a:picLocks noChangeAspect="1" noChangeArrowheads="1"/>
          </p:cNvPicPr>
          <p:nvPr/>
        </p:nvPicPr>
        <p:blipFill>
          <a:blip r:embed="rId6"/>
          <a:srcRect/>
          <a:stretch>
            <a:fillRect/>
          </a:stretch>
        </p:blipFill>
        <p:spPr bwMode="auto">
          <a:xfrm>
            <a:off x="2235231" y="1857370"/>
            <a:ext cx="6837363" cy="3181350"/>
          </a:xfrm>
          <a:prstGeom prst="rect">
            <a:avLst/>
          </a:prstGeom>
          <a:noFill/>
          <a:ln w="9525">
            <a:noFill/>
            <a:miter lim="800000"/>
            <a:headEnd/>
            <a:tailEnd/>
          </a:ln>
          <a:effectLst/>
        </p:spPr>
      </p:pic>
      <p:pic>
        <p:nvPicPr>
          <p:cNvPr id="6" name="5 Resim" descr="BÖLÜM-6.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fade">
                                      <p:cBhvr>
                                        <p:cTn id="17"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202154"/>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BÖLÜM 2. 1 HEDEFLER “MESLEKİ  REHBERLİK” </a:t>
            </a:r>
            <a:endParaRPr lang="tr-TR" sz="1600" b="1" dirty="0">
              <a:solidFill>
                <a:schemeClr val="bg1"/>
              </a:solidFill>
              <a:latin typeface="Arial Narrow" pitchFamily="34" charset="0"/>
              <a:ea typeface="Arial Unicode MS" pitchFamily="34" charset="-128"/>
              <a:cs typeface="Arial Unicode MS" pitchFamily="34" charset="-128"/>
            </a:endParaRPr>
          </a:p>
        </p:txBody>
      </p:sp>
      <p:pic>
        <p:nvPicPr>
          <p:cNvPr id="6" name="5 Resim" descr="e-ReHBeRLiK.jpg"/>
          <p:cNvPicPr>
            <a:picLocks noChangeAspect="1"/>
          </p:cNvPicPr>
          <p:nvPr/>
        </p:nvPicPr>
        <p:blipFill>
          <a:blip r:embed="rId3"/>
          <a:stretch>
            <a:fillRect/>
          </a:stretch>
        </p:blipFill>
        <p:spPr>
          <a:xfrm>
            <a:off x="0" y="671426"/>
            <a:ext cx="9144000" cy="4472092"/>
          </a:xfrm>
          <a:prstGeom prst="rect">
            <a:avLst/>
          </a:prstGeom>
        </p:spPr>
      </p:pic>
      <p:pic>
        <p:nvPicPr>
          <p:cNvPr id="2051" name="Picture 3"/>
          <p:cNvPicPr>
            <a:picLocks noChangeAspect="1" noChangeArrowheads="1"/>
          </p:cNvPicPr>
          <p:nvPr/>
        </p:nvPicPr>
        <p:blipFill>
          <a:blip r:embed="rId4"/>
          <a:srcRect/>
          <a:stretch>
            <a:fillRect/>
          </a:stretch>
        </p:blipFill>
        <p:spPr bwMode="auto">
          <a:xfrm>
            <a:off x="2214546" y="1000114"/>
            <a:ext cx="1247775" cy="1714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2214546" y="1285866"/>
            <a:ext cx="1409700" cy="142875"/>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a:srcRect/>
          <a:stretch>
            <a:fillRect/>
          </a:stretch>
        </p:blipFill>
        <p:spPr bwMode="auto">
          <a:xfrm>
            <a:off x="2214546" y="1571618"/>
            <a:ext cx="1428750" cy="1524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a:srcRect/>
          <a:stretch>
            <a:fillRect/>
          </a:stretch>
        </p:blipFill>
        <p:spPr bwMode="auto">
          <a:xfrm>
            <a:off x="3714744" y="1000114"/>
            <a:ext cx="1162050" cy="2286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a:srcRect/>
          <a:stretch>
            <a:fillRect/>
          </a:stretch>
        </p:blipFill>
        <p:spPr bwMode="auto">
          <a:xfrm>
            <a:off x="3786182" y="1071552"/>
            <a:ext cx="800100" cy="95250"/>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a:srcRect/>
          <a:stretch>
            <a:fillRect/>
          </a:stretch>
        </p:blipFill>
        <p:spPr bwMode="auto">
          <a:xfrm>
            <a:off x="3714744" y="1214428"/>
            <a:ext cx="1171575" cy="28575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a:srcRect/>
          <a:stretch>
            <a:fillRect/>
          </a:stretch>
        </p:blipFill>
        <p:spPr bwMode="auto">
          <a:xfrm>
            <a:off x="3714744" y="1214428"/>
            <a:ext cx="1181100" cy="276225"/>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1"/>
          <a:srcRect/>
          <a:stretch>
            <a:fillRect/>
          </a:stretch>
        </p:blipFill>
        <p:spPr bwMode="auto">
          <a:xfrm>
            <a:off x="3714744" y="1285866"/>
            <a:ext cx="1971675" cy="20955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2"/>
          <a:srcRect/>
          <a:stretch>
            <a:fillRect/>
          </a:stretch>
        </p:blipFill>
        <p:spPr bwMode="auto">
          <a:xfrm>
            <a:off x="3714744" y="1500180"/>
            <a:ext cx="1981200" cy="5238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13"/>
          <a:srcRect/>
          <a:stretch>
            <a:fillRect/>
          </a:stretch>
        </p:blipFill>
        <p:spPr bwMode="auto">
          <a:xfrm>
            <a:off x="3714744" y="1500180"/>
            <a:ext cx="1981200" cy="533400"/>
          </a:xfrm>
          <a:prstGeom prst="rect">
            <a:avLst/>
          </a:prstGeom>
          <a:noFill/>
          <a:ln w="9525">
            <a:noFill/>
            <a:miter lim="800000"/>
            <a:headEnd/>
            <a:tailEnd/>
          </a:ln>
          <a:effectLst/>
        </p:spPr>
      </p:pic>
      <p:pic>
        <p:nvPicPr>
          <p:cNvPr id="16" name="Picture 2"/>
          <p:cNvPicPr>
            <a:picLocks noChangeAspect="1" noChangeArrowheads="1"/>
          </p:cNvPicPr>
          <p:nvPr/>
        </p:nvPicPr>
        <p:blipFill>
          <a:blip r:embed="rId14"/>
          <a:srcRect/>
          <a:stretch>
            <a:fillRect/>
          </a:stretch>
        </p:blipFill>
        <p:spPr bwMode="auto">
          <a:xfrm>
            <a:off x="3786182" y="1323967"/>
            <a:ext cx="1714500" cy="104775"/>
          </a:xfrm>
          <a:prstGeom prst="rect">
            <a:avLst/>
          </a:prstGeom>
          <a:noFill/>
          <a:ln w="9525">
            <a:noFill/>
            <a:miter lim="800000"/>
            <a:headEnd/>
            <a:tailEnd/>
          </a:ln>
          <a:effectLst/>
        </p:spPr>
      </p:pic>
      <p:pic>
        <p:nvPicPr>
          <p:cNvPr id="4100" name="Picture 4"/>
          <p:cNvPicPr>
            <a:picLocks noChangeAspect="1" noChangeArrowheads="1"/>
          </p:cNvPicPr>
          <p:nvPr/>
        </p:nvPicPr>
        <p:blipFill>
          <a:blip r:embed="rId15"/>
          <a:srcRect/>
          <a:stretch>
            <a:fillRect/>
          </a:stretch>
        </p:blipFill>
        <p:spPr bwMode="auto">
          <a:xfrm>
            <a:off x="3714744" y="1571618"/>
            <a:ext cx="2343150" cy="209550"/>
          </a:xfrm>
          <a:prstGeom prst="rect">
            <a:avLst/>
          </a:prstGeom>
          <a:noFill/>
          <a:ln w="9525">
            <a:noFill/>
            <a:miter lim="800000"/>
            <a:headEnd/>
            <a:tailEnd/>
          </a:ln>
          <a:effectLst/>
        </p:spPr>
      </p:pic>
      <p:pic>
        <p:nvPicPr>
          <p:cNvPr id="4102" name="Picture 6"/>
          <p:cNvPicPr>
            <a:picLocks noChangeAspect="1" noChangeArrowheads="1"/>
          </p:cNvPicPr>
          <p:nvPr/>
        </p:nvPicPr>
        <p:blipFill>
          <a:blip r:embed="rId16"/>
          <a:srcRect/>
          <a:stretch>
            <a:fillRect/>
          </a:stretch>
        </p:blipFill>
        <p:spPr bwMode="auto">
          <a:xfrm>
            <a:off x="3714744" y="1785932"/>
            <a:ext cx="2343150" cy="523875"/>
          </a:xfrm>
          <a:prstGeom prst="rect">
            <a:avLst/>
          </a:prstGeom>
          <a:noFill/>
          <a:ln w="9525">
            <a:noFill/>
            <a:miter lim="800000"/>
            <a:headEnd/>
            <a:tailEnd/>
          </a:ln>
          <a:effectLst/>
        </p:spPr>
      </p:pic>
      <p:pic>
        <p:nvPicPr>
          <p:cNvPr id="17" name="16 Resim" descr="BÖLÜM-2.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500"/>
                                        <p:tgtEl>
                                          <p:spTgt spid="2051"/>
                                        </p:tgtEl>
                                      </p:cBhvr>
                                    </p:animEffect>
                                  </p:childTnLst>
                                </p:cTn>
                              </p:par>
                              <p:par>
                                <p:cTn id="21" presetID="12" presetClass="entr" presetSubtype="1"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slide(fromTop)">
                                      <p:cBhvr>
                                        <p:cTn id="23" dur="500"/>
                                        <p:tgtEl>
                                          <p:spTgt spid="205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2057"/>
                                        </p:tgtEl>
                                        <p:attrNameLst>
                                          <p:attrName>style.visibility</p:attrName>
                                        </p:attrNameLst>
                                      </p:cBhvr>
                                      <p:to>
                                        <p:strVal val="visible"/>
                                      </p:to>
                                    </p:set>
                                    <p:animEffect transition="in" filter="slide(fromTop)">
                                      <p:cBhvr>
                                        <p:cTn id="28" dur="500"/>
                                        <p:tgtEl>
                                          <p:spTgt spid="205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8"/>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205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slide(fromBottom)">
                                      <p:cBhvr>
                                        <p:cTn id="40" dur="500"/>
                                        <p:tgtEl>
                                          <p:spTgt spid="2056"/>
                                        </p:tgtEl>
                                      </p:cBhvr>
                                    </p:animEffect>
                                  </p:childTnLst>
                                </p:cTn>
                              </p:par>
                            </p:childTnLst>
                          </p:cTn>
                        </p:par>
                        <p:par>
                          <p:cTn id="41" fill="hold">
                            <p:stCondLst>
                              <p:cond delay="500"/>
                            </p:stCondLst>
                            <p:childTnLst>
                              <p:par>
                                <p:cTn id="42" presetID="1" presetClass="exit" presetSubtype="0" fill="hold" nodeType="afterEffect">
                                  <p:stCondLst>
                                    <p:cond delay="0"/>
                                  </p:stCondLst>
                                  <p:childTnLst>
                                    <p:set>
                                      <p:cBhvr>
                                        <p:cTn id="43" dur="1" fill="hold">
                                          <p:stCondLst>
                                            <p:cond delay="0"/>
                                          </p:stCondLst>
                                        </p:cTn>
                                        <p:tgtEl>
                                          <p:spTgt spid="205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fade">
                                      <p:cBhvr>
                                        <p:cTn id="46" dur="500"/>
                                        <p:tgtEl>
                                          <p:spTgt spid="2052"/>
                                        </p:tgtEl>
                                      </p:cBhvr>
                                    </p:animEffect>
                                  </p:childTnLst>
                                </p:cTn>
                              </p:par>
                              <p:par>
                                <p:cTn id="47" presetID="12" presetClass="entr" presetSubtype="1" fill="hold" nodeType="withEffect">
                                  <p:stCondLst>
                                    <p:cond delay="0"/>
                                  </p:stCondLst>
                                  <p:childTnLst>
                                    <p:set>
                                      <p:cBhvr>
                                        <p:cTn id="48" dur="1" fill="hold">
                                          <p:stCondLst>
                                            <p:cond delay="0"/>
                                          </p:stCondLst>
                                        </p:cTn>
                                        <p:tgtEl>
                                          <p:spTgt spid="2059"/>
                                        </p:tgtEl>
                                        <p:attrNameLst>
                                          <p:attrName>style.visibility</p:attrName>
                                        </p:attrNameLst>
                                      </p:cBhvr>
                                      <p:to>
                                        <p:strVal val="visible"/>
                                      </p:to>
                                    </p:set>
                                    <p:animEffect transition="in" filter="slide(fromTop)">
                                      <p:cBhvr>
                                        <p:cTn id="49" dur="500"/>
                                        <p:tgtEl>
                                          <p:spTgt spid="2059"/>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nodeType="clickEffect">
                                  <p:stCondLst>
                                    <p:cond delay="0"/>
                                  </p:stCondLst>
                                  <p:childTnLst>
                                    <p:set>
                                      <p:cBhvr>
                                        <p:cTn id="53" dur="1" fill="hold">
                                          <p:stCondLst>
                                            <p:cond delay="0"/>
                                          </p:stCondLst>
                                        </p:cTn>
                                        <p:tgtEl>
                                          <p:spTgt spid="2060"/>
                                        </p:tgtEl>
                                        <p:attrNameLst>
                                          <p:attrName>style.visibility</p:attrName>
                                        </p:attrNameLst>
                                      </p:cBhvr>
                                      <p:to>
                                        <p:strVal val="visible"/>
                                      </p:to>
                                    </p:set>
                                    <p:animEffect transition="in" filter="slide(fromTop)">
                                      <p:cBhvr>
                                        <p:cTn id="54" dur="1000"/>
                                        <p:tgtEl>
                                          <p:spTgt spid="206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99"/>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206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slide(fromBottom)">
                                      <p:cBhvr>
                                        <p:cTn id="65" dur="500"/>
                                        <p:tgtEl>
                                          <p:spTgt spid="16"/>
                                        </p:tgtEl>
                                      </p:cBhvr>
                                    </p:animEffect>
                                  </p:childTnLst>
                                </p:cTn>
                              </p:par>
                            </p:childTnLst>
                          </p:cTn>
                        </p:par>
                        <p:par>
                          <p:cTn id="66" fill="hold">
                            <p:stCondLst>
                              <p:cond delay="500"/>
                            </p:stCondLst>
                            <p:childTnLst>
                              <p:par>
                                <p:cTn id="67" presetID="1" presetClass="exit" presetSubtype="0" fill="hold" nodeType="afterEffect">
                                  <p:stCondLst>
                                    <p:cond delay="0"/>
                                  </p:stCondLst>
                                  <p:childTnLst>
                                    <p:set>
                                      <p:cBhvr>
                                        <p:cTn id="68" dur="1" fill="hold">
                                          <p:stCondLst>
                                            <p:cond delay="0"/>
                                          </p:stCondLst>
                                        </p:cTn>
                                        <p:tgtEl>
                                          <p:spTgt spid="4099"/>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2053"/>
                                        </p:tgtEl>
                                        <p:attrNameLst>
                                          <p:attrName>style.visibility</p:attrName>
                                        </p:attrNameLst>
                                      </p:cBhvr>
                                      <p:to>
                                        <p:strVal val="visible"/>
                                      </p:to>
                                    </p:set>
                                    <p:animEffect transition="in" filter="fade">
                                      <p:cBhvr>
                                        <p:cTn id="71" dur="500"/>
                                        <p:tgtEl>
                                          <p:spTgt spid="2053"/>
                                        </p:tgtEl>
                                      </p:cBhvr>
                                    </p:animEffect>
                                  </p:childTnLst>
                                </p:cTn>
                              </p:par>
                              <p:par>
                                <p:cTn id="72" presetID="12" presetClass="entr" presetSubtype="1" fill="hold" nodeType="withEffect">
                                  <p:stCondLst>
                                    <p:cond delay="0"/>
                                  </p:stCondLst>
                                  <p:childTnLst>
                                    <p:set>
                                      <p:cBhvr>
                                        <p:cTn id="73" dur="1" fill="hold">
                                          <p:stCondLst>
                                            <p:cond delay="0"/>
                                          </p:stCondLst>
                                        </p:cTn>
                                        <p:tgtEl>
                                          <p:spTgt spid="4100"/>
                                        </p:tgtEl>
                                        <p:attrNameLst>
                                          <p:attrName>style.visibility</p:attrName>
                                        </p:attrNameLst>
                                      </p:cBhvr>
                                      <p:to>
                                        <p:strVal val="visible"/>
                                      </p:to>
                                    </p:set>
                                    <p:animEffect transition="in" filter="slide(fromTop)">
                                      <p:cBhvr>
                                        <p:cTn id="74" dur="500"/>
                                        <p:tgtEl>
                                          <p:spTgt spid="4100"/>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1" fill="hold" nodeType="clickEffect">
                                  <p:stCondLst>
                                    <p:cond delay="0"/>
                                  </p:stCondLst>
                                  <p:childTnLst>
                                    <p:set>
                                      <p:cBhvr>
                                        <p:cTn id="78" dur="1" fill="hold">
                                          <p:stCondLst>
                                            <p:cond delay="0"/>
                                          </p:stCondLst>
                                        </p:cTn>
                                        <p:tgtEl>
                                          <p:spTgt spid="4102"/>
                                        </p:tgtEl>
                                        <p:attrNameLst>
                                          <p:attrName>style.visibility</p:attrName>
                                        </p:attrNameLst>
                                      </p:cBhvr>
                                      <p:to>
                                        <p:strVal val="visible"/>
                                      </p:to>
                                    </p:set>
                                    <p:animEffect transition="in" filter="slide(fromTop)">
                                      <p:cBhvr>
                                        <p:cTn id="79"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11269" name="Picture 5"/>
          <p:cNvPicPr>
            <a:picLocks noChangeAspect="1" noChangeArrowheads="1"/>
          </p:cNvPicPr>
          <p:nvPr/>
        </p:nvPicPr>
        <p:blipFill>
          <a:blip r:embed="rId6"/>
          <a:srcRect/>
          <a:stretch>
            <a:fillRect/>
          </a:stretch>
        </p:blipFill>
        <p:spPr bwMode="auto">
          <a:xfrm>
            <a:off x="2214547" y="2590811"/>
            <a:ext cx="6858048" cy="1552575"/>
          </a:xfrm>
          <a:prstGeom prst="rect">
            <a:avLst/>
          </a:prstGeom>
          <a:noFill/>
          <a:ln w="9525">
            <a:noFill/>
            <a:miter lim="800000"/>
            <a:headEnd/>
            <a:tailEnd/>
          </a:ln>
          <a:effectLst/>
        </p:spPr>
      </p:pic>
      <p:pic>
        <p:nvPicPr>
          <p:cNvPr id="6" name="5 Resim" descr="BÖLÜM-6.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fade">
                                      <p:cBhvr>
                                        <p:cTn id="1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12291" name="Picture 3"/>
          <p:cNvPicPr>
            <a:picLocks noChangeAspect="1" noChangeArrowheads="1"/>
          </p:cNvPicPr>
          <p:nvPr/>
        </p:nvPicPr>
        <p:blipFill>
          <a:blip r:embed="rId6"/>
          <a:srcRect/>
          <a:stretch>
            <a:fillRect/>
          </a:stretch>
        </p:blipFill>
        <p:spPr bwMode="auto">
          <a:xfrm>
            <a:off x="2225707" y="2757496"/>
            <a:ext cx="6846887" cy="1028700"/>
          </a:xfrm>
          <a:prstGeom prst="rect">
            <a:avLst/>
          </a:prstGeom>
          <a:noFill/>
          <a:ln w="9525">
            <a:noFill/>
            <a:miter lim="800000"/>
            <a:headEnd/>
            <a:tailEnd/>
          </a:ln>
          <a:effectLst/>
        </p:spPr>
      </p:pic>
      <p:pic>
        <p:nvPicPr>
          <p:cNvPr id="6" name="5 Resim" descr="BÖLÜM-6.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fade">
                                      <p:cBhvr>
                                        <p:cTn id="17"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13316" name="Picture 4"/>
          <p:cNvPicPr>
            <a:picLocks noChangeAspect="1" noChangeArrowheads="1"/>
          </p:cNvPicPr>
          <p:nvPr/>
        </p:nvPicPr>
        <p:blipFill>
          <a:blip r:embed="rId6"/>
          <a:srcRect/>
          <a:stretch>
            <a:fillRect/>
          </a:stretch>
        </p:blipFill>
        <p:spPr bwMode="auto">
          <a:xfrm>
            <a:off x="2206657" y="2000246"/>
            <a:ext cx="6865937" cy="2924175"/>
          </a:xfrm>
          <a:prstGeom prst="rect">
            <a:avLst/>
          </a:prstGeom>
          <a:noFill/>
          <a:ln w="9525">
            <a:noFill/>
            <a:miter lim="800000"/>
            <a:headEnd/>
            <a:tailEnd/>
          </a:ln>
          <a:effectLst/>
        </p:spPr>
      </p:pic>
      <p:pic>
        <p:nvPicPr>
          <p:cNvPr id="6" name="5 Resim" descr="BÖLÜM-6.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fade">
                                      <p:cBhvr>
                                        <p:cTn id="10" dur="1000"/>
                                        <p:tgtEl>
                                          <p:spTgt spid="308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fade">
                                      <p:cBhvr>
                                        <p:cTn id="17"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4104" name="Picture 8"/>
          <p:cNvPicPr>
            <a:picLocks noChangeAspect="1" noChangeArrowheads="1"/>
          </p:cNvPicPr>
          <p:nvPr/>
        </p:nvPicPr>
        <p:blipFill>
          <a:blip r:embed="rId6"/>
          <a:srcRect/>
          <a:stretch>
            <a:fillRect/>
          </a:stretch>
        </p:blipFill>
        <p:spPr bwMode="auto">
          <a:xfrm>
            <a:off x="2285984" y="1857370"/>
            <a:ext cx="6819900" cy="3248025"/>
          </a:xfrm>
          <a:prstGeom prst="rect">
            <a:avLst/>
          </a:prstGeom>
          <a:noFill/>
          <a:ln w="9525">
            <a:noFill/>
            <a:miter lim="800000"/>
            <a:headEnd/>
            <a:tailEnd/>
          </a:ln>
          <a:effectLst/>
        </p:spPr>
      </p:pic>
      <p:pic>
        <p:nvPicPr>
          <p:cNvPr id="4105" name="Picture 9"/>
          <p:cNvPicPr>
            <a:picLocks noChangeAspect="1" noChangeArrowheads="1"/>
          </p:cNvPicPr>
          <p:nvPr/>
        </p:nvPicPr>
        <p:blipFill>
          <a:blip r:embed="rId7"/>
          <a:srcRect/>
          <a:stretch>
            <a:fillRect/>
          </a:stretch>
        </p:blipFill>
        <p:spPr bwMode="auto">
          <a:xfrm>
            <a:off x="2285984" y="1000114"/>
            <a:ext cx="3533775" cy="514350"/>
          </a:xfrm>
          <a:prstGeom prst="rect">
            <a:avLst/>
          </a:prstGeom>
          <a:noFill/>
          <a:ln w="9525">
            <a:noFill/>
            <a:miter lim="800000"/>
            <a:headEnd/>
            <a:tailEnd/>
          </a:ln>
          <a:effectLst/>
        </p:spPr>
      </p:pic>
      <p:sp>
        <p:nvSpPr>
          <p:cNvPr id="23" name="Shape 123"/>
          <p:cNvSpPr txBox="1">
            <a:spLocks/>
          </p:cNvSpPr>
          <p:nvPr/>
        </p:nvSpPr>
        <p:spPr>
          <a:xfrm>
            <a:off x="2285984" y="3000378"/>
            <a:ext cx="1857388" cy="500066"/>
          </a:xfrm>
          <a:prstGeom prst="rect">
            <a:avLst/>
          </a:prstGeom>
        </p:spPr>
        <p:txBody>
          <a:bodyPr vert="horz">
            <a:normAutofit/>
          </a:bodyPr>
          <a:lstStyle/>
          <a:p>
            <a:pPr marL="274320" lvl="0" indent="-274320" algn="ctr">
              <a:spcBef>
                <a:spcPct val="0"/>
              </a:spcBef>
              <a:buClr>
                <a:srgbClr val="FFFFFF"/>
              </a:buClr>
              <a:buSzPct val="95000"/>
              <a:defRPr/>
            </a:pPr>
            <a:r>
              <a:rPr lang="tr-TR" sz="1000" dirty="0" smtClean="0">
                <a:latin typeface="Arial Unicode MS" pitchFamily="34" charset="-128"/>
                <a:ea typeface="Arial Unicode MS" pitchFamily="34" charset="-128"/>
                <a:cs typeface="Arial Unicode MS" pitchFamily="34" charset="-128"/>
              </a:rPr>
              <a:t>     </a:t>
            </a:r>
            <a:r>
              <a:rPr lang="tr-TR" sz="1000" dirty="0" smtClean="0">
                <a:solidFill>
                  <a:srgbClr val="FF0000"/>
                </a:solidFill>
                <a:latin typeface="Arial Unicode MS" pitchFamily="34" charset="-128"/>
                <a:ea typeface="Arial Unicode MS" pitchFamily="34" charset="-128"/>
                <a:cs typeface="Arial Unicode MS" pitchFamily="34" charset="-128"/>
              </a:rPr>
              <a:t>Nedenlerini yazmayı     unutmayınız !</a:t>
            </a:r>
            <a:endParaRPr kumimoji="0" lang="tr-TR" sz="100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endParaRPr>
          </a:p>
        </p:txBody>
      </p:sp>
      <p:sp>
        <p:nvSpPr>
          <p:cNvPr id="24" name="Shape 123"/>
          <p:cNvSpPr txBox="1">
            <a:spLocks/>
          </p:cNvSpPr>
          <p:nvPr/>
        </p:nvSpPr>
        <p:spPr>
          <a:xfrm>
            <a:off x="7143768" y="3000378"/>
            <a:ext cx="1857388" cy="500066"/>
          </a:xfrm>
          <a:prstGeom prst="rect">
            <a:avLst/>
          </a:prstGeom>
        </p:spPr>
        <p:txBody>
          <a:bodyPr vert="horz">
            <a:normAutofit fontScale="92500" lnSpcReduction="10000"/>
          </a:bodyPr>
          <a:lstStyle/>
          <a:p>
            <a:pPr marL="274320" lvl="0" indent="-274320" algn="ctr">
              <a:spcBef>
                <a:spcPct val="0"/>
              </a:spcBef>
              <a:buClr>
                <a:srgbClr val="FFFFFF"/>
              </a:buClr>
              <a:buSzPct val="95000"/>
              <a:defRPr/>
            </a:pPr>
            <a:r>
              <a:rPr lang="tr-TR" sz="1000" dirty="0" smtClean="0">
                <a:solidFill>
                  <a:srgbClr val="FF0000"/>
                </a:solidFill>
                <a:latin typeface="Arial Unicode MS" pitchFamily="34" charset="-128"/>
                <a:ea typeface="Arial Unicode MS" pitchFamily="34" charset="-128"/>
                <a:cs typeface="Arial Unicode MS" pitchFamily="34" charset="-128"/>
              </a:rPr>
              <a:t>Veli’nin görüşleri Sınıf Rehberlik Öğretmeni tarafından forma aktarılacak</a:t>
            </a:r>
            <a:endParaRPr kumimoji="0" lang="tr-TR" sz="100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endParaRPr>
          </a:p>
        </p:txBody>
      </p:sp>
      <p:sp>
        <p:nvSpPr>
          <p:cNvPr id="25" name="Shape 123"/>
          <p:cNvSpPr txBox="1">
            <a:spLocks/>
          </p:cNvSpPr>
          <p:nvPr/>
        </p:nvSpPr>
        <p:spPr>
          <a:xfrm>
            <a:off x="4143372" y="3000378"/>
            <a:ext cx="2857520" cy="500066"/>
          </a:xfrm>
          <a:prstGeom prst="rect">
            <a:avLst/>
          </a:prstGeom>
        </p:spPr>
        <p:txBody>
          <a:bodyPr vert="horz">
            <a:normAutofit/>
          </a:bodyPr>
          <a:lstStyle/>
          <a:p>
            <a:pPr marL="274320" lvl="0" indent="-274320" algn="ctr">
              <a:spcBef>
                <a:spcPct val="0"/>
              </a:spcBef>
              <a:buClr>
                <a:srgbClr val="FFFFFF"/>
              </a:buClr>
              <a:buSzPct val="95000"/>
              <a:defRPr/>
            </a:pPr>
            <a:r>
              <a:rPr lang="tr-TR" sz="1000" dirty="0" smtClean="0">
                <a:solidFill>
                  <a:srgbClr val="FF0000"/>
                </a:solidFill>
                <a:latin typeface="Arial Unicode MS" pitchFamily="34" charset="-128"/>
                <a:ea typeface="Arial Unicode MS" pitchFamily="34" charset="-128"/>
                <a:cs typeface="Arial Unicode MS" pitchFamily="34" charset="-128"/>
              </a:rPr>
              <a:t>Öğrenci  ile ilgili görüşler yazıldıktan sonra, Form okul müdürünün  ekranına düşer.</a:t>
            </a:r>
            <a:endParaRPr kumimoji="0" lang="tr-TR" sz="1000" i="0" u="none" strike="noStrike" kern="1200" cap="none" spc="0" normalizeH="0" baseline="0" noProof="0" dirty="0" smtClean="0">
              <a:ln>
                <a:noFill/>
              </a:ln>
              <a:solidFill>
                <a:srgbClr val="FF0000"/>
              </a:solidFill>
              <a:effectLst/>
              <a:uLnTx/>
              <a:uFillTx/>
              <a:latin typeface="Arial Unicode MS" pitchFamily="34" charset="-128"/>
              <a:ea typeface="Arial Unicode MS" pitchFamily="34" charset="-128"/>
              <a:cs typeface="Arial Unicode MS" pitchFamily="34" charset="-128"/>
            </a:endParaRPr>
          </a:p>
        </p:txBody>
      </p:sp>
      <p:sp>
        <p:nvSpPr>
          <p:cNvPr id="11" name="10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Öğrencinin Destek Eğitimi Almasına İhtiyaç Var Mı? : </a:t>
            </a:r>
            <a:r>
              <a:rPr lang="tr-TR" sz="1200" dirty="0" smtClean="0">
                <a:latin typeface="Arial Unicode MS" pitchFamily="34" charset="-128"/>
                <a:ea typeface="Arial Unicode MS" pitchFamily="34" charset="-128"/>
                <a:cs typeface="Arial Unicode MS" pitchFamily="34" charset="-128"/>
              </a:rPr>
              <a:t>Sınıf Öğretmeni öğrenci ile ilgili görüşlerini ve Velinin görüşlerini de yazarak kaydeder. </a:t>
            </a:r>
          </a:p>
        </p:txBody>
      </p:sp>
      <p:pic>
        <p:nvPicPr>
          <p:cNvPr id="12" name="11 Resim" descr="BÖLÜM-6.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105"/>
                                        </p:tgtEl>
                                        <p:attrNameLst>
                                          <p:attrName>style.visibility</p:attrName>
                                        </p:attrNameLst>
                                      </p:cBhvr>
                                      <p:to>
                                        <p:strVal val="visible"/>
                                      </p:to>
                                    </p:set>
                                    <p:animEffect transition="in" filter="fade">
                                      <p:cBhvr>
                                        <p:cTn id="10" dur="1000"/>
                                        <p:tgtEl>
                                          <p:spTgt spid="4105"/>
                                        </p:tgtEl>
                                      </p:cBhvr>
                                    </p:animEffect>
                                  </p:childTnLst>
                                </p:cTn>
                              </p:par>
                              <p:par>
                                <p:cTn id="11" presetID="10" presetClass="entr" presetSubtype="0" fill="hold" nodeType="withEffect">
                                  <p:stCondLst>
                                    <p:cond delay="0"/>
                                  </p:stCondLst>
                                  <p:childTnLst>
                                    <p:set>
                                      <p:cBhvr>
                                        <p:cTn id="12" dur="1" fill="hold">
                                          <p:stCondLst>
                                            <p:cond delay="0"/>
                                          </p:stCondLst>
                                        </p:cTn>
                                        <p:tgtEl>
                                          <p:spTgt spid="3086"/>
                                        </p:tgtEl>
                                        <p:attrNameLst>
                                          <p:attrName>style.visibility</p:attrName>
                                        </p:attrNameLst>
                                      </p:cBhvr>
                                      <p:to>
                                        <p:strVal val="visible"/>
                                      </p:to>
                                    </p:set>
                                    <p:animEffect transition="in" filter="fade">
                                      <p:cBhvr>
                                        <p:cTn id="13" dur="2000"/>
                                        <p:tgtEl>
                                          <p:spTgt spid="3086"/>
                                        </p:tgtEl>
                                      </p:cBhvr>
                                    </p:animEffect>
                                  </p:childTnLst>
                                </p:cTn>
                              </p:par>
                              <p:par>
                                <p:cTn id="14" presetID="10" presetClass="entr" presetSubtype="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1000"/>
                                        <p:tgtEl>
                                          <p:spTgt spid="102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1000"/>
                                        <p:tgtEl>
                                          <p:spTgt spid="11">
                                            <p:txEl>
                                              <p:pRg st="0" end="0"/>
                                            </p:txEl>
                                          </p:spTgt>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2000"/>
                                        <p:tgtEl>
                                          <p:spTgt spid="4104"/>
                                        </p:tgtEl>
                                      </p:cBhvr>
                                    </p:animEffect>
                                  </p:childTnLst>
                                </p:cTn>
                              </p:par>
                            </p:childTnLst>
                          </p:cTn>
                        </p:par>
                        <p:par>
                          <p:cTn id="25" fill="hold">
                            <p:stCondLst>
                              <p:cond delay="5000"/>
                            </p:stCondLst>
                            <p:childTnLst>
                              <p:par>
                                <p:cTn id="26" presetID="27" presetClass="entr" presetSubtype="0" fill="hold" nodeType="afterEffect">
                                  <p:stCondLst>
                                    <p:cond delay="0"/>
                                  </p:stCondLst>
                                  <p:iterate type="lt">
                                    <p:tmPct val="50000"/>
                                  </p:iterate>
                                  <p:childTnLst>
                                    <p:set>
                                      <p:cBhvr>
                                        <p:cTn id="27" dur="1" fill="hold">
                                          <p:stCondLst>
                                            <p:cond delay="0"/>
                                          </p:stCondLst>
                                        </p:cTn>
                                        <p:tgtEl>
                                          <p:spTgt spid="23">
                                            <p:txEl>
                                              <p:pRg st="0" end="0"/>
                                            </p:txEl>
                                          </p:spTgt>
                                        </p:tgtEl>
                                        <p:attrNameLst>
                                          <p:attrName>style.visibility</p:attrName>
                                        </p:attrNameLst>
                                      </p:cBhvr>
                                      <p:to>
                                        <p:strVal val="visible"/>
                                      </p:to>
                                    </p:set>
                                    <p:anim calcmode="discrete" valueType="clr">
                                      <p:cBhvr override="childStyle">
                                        <p:cTn id="28" dur="80"/>
                                        <p:tgtEl>
                                          <p:spTgt spid="23">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29" dur="80"/>
                                        <p:tgtEl>
                                          <p:spTgt spid="23">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23">
                                            <p:txEl>
                                              <p:pRg st="0" end="0"/>
                                            </p:txEl>
                                          </p:spTgt>
                                        </p:tgtEl>
                                        <p:attrNameLst>
                                          <p:attrName>fill.type</p:attrName>
                                        </p:attrNameLst>
                                      </p:cBhvr>
                                      <p:to>
                                        <p:strVal val="solid"/>
                                      </p:to>
                                    </p:set>
                                  </p:childTnLst>
                                </p:cTn>
                              </p:par>
                            </p:childTnLst>
                          </p:cTn>
                        </p:par>
                        <p:par>
                          <p:cTn id="31" fill="hold">
                            <p:stCondLst>
                              <p:cond delay="6240"/>
                            </p:stCondLst>
                            <p:childTnLst>
                              <p:par>
                                <p:cTn id="32" presetID="27" presetClass="entr" presetSubtype="0" fill="hold" nodeType="afterEffect">
                                  <p:stCondLst>
                                    <p:cond delay="0"/>
                                  </p:stCondLst>
                                  <p:iterate type="lt">
                                    <p:tmPct val="50000"/>
                                  </p:iterate>
                                  <p:childTnLst>
                                    <p:set>
                                      <p:cBhvr>
                                        <p:cTn id="33" dur="1" fill="hold">
                                          <p:stCondLst>
                                            <p:cond delay="0"/>
                                          </p:stCondLst>
                                        </p:cTn>
                                        <p:tgtEl>
                                          <p:spTgt spid="24">
                                            <p:txEl>
                                              <p:pRg st="0" end="0"/>
                                            </p:txEl>
                                          </p:spTgt>
                                        </p:tgtEl>
                                        <p:attrNameLst>
                                          <p:attrName>style.visibility</p:attrName>
                                        </p:attrNameLst>
                                      </p:cBhvr>
                                      <p:to>
                                        <p:strVal val="visible"/>
                                      </p:to>
                                    </p:set>
                                    <p:anim calcmode="discrete" valueType="clr">
                                      <p:cBhvr override="childStyle">
                                        <p:cTn id="34" dur="80"/>
                                        <p:tgtEl>
                                          <p:spTgt spid="24">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35" dur="80"/>
                                        <p:tgtEl>
                                          <p:spTgt spid="24">
                                            <p:txEl>
                                              <p:pRg st="0" end="0"/>
                                            </p:txEl>
                                          </p:spTgt>
                                        </p:tgtEl>
                                        <p:attrNameLst>
                                          <p:attrName>fillcolor</p:attrName>
                                        </p:attrNameLst>
                                      </p:cBhvr>
                                      <p:tavLst>
                                        <p:tav tm="0">
                                          <p:val>
                                            <p:clrVal>
                                              <a:schemeClr val="accent2"/>
                                            </p:clrVal>
                                          </p:val>
                                        </p:tav>
                                        <p:tav tm="50000">
                                          <p:val>
                                            <p:clrVal>
                                              <a:schemeClr val="hlink"/>
                                            </p:clrVal>
                                          </p:val>
                                        </p:tav>
                                      </p:tavLst>
                                    </p:anim>
                                    <p:set>
                                      <p:cBhvr>
                                        <p:cTn id="36" dur="80"/>
                                        <p:tgtEl>
                                          <p:spTgt spid="24">
                                            <p:txEl>
                                              <p:pRg st="0" end="0"/>
                                            </p:txEl>
                                          </p:spTgt>
                                        </p:tgtEl>
                                        <p:attrNameLst>
                                          <p:attrName>fill.type</p:attrName>
                                        </p:attrNameLst>
                                      </p:cBhvr>
                                      <p:to>
                                        <p:strVal val="solid"/>
                                      </p:to>
                                    </p:set>
                                  </p:childTnLst>
                                </p:cTn>
                              </p:par>
                            </p:childTnLst>
                          </p:cTn>
                        </p:par>
                        <p:par>
                          <p:cTn id="37" fill="hold">
                            <p:stCondLst>
                              <p:cond delay="8920"/>
                            </p:stCondLst>
                            <p:childTnLst>
                              <p:par>
                                <p:cTn id="38" presetID="27" presetClass="entr" presetSubtype="0" fill="hold" nodeType="afterEffect">
                                  <p:stCondLst>
                                    <p:cond delay="0"/>
                                  </p:stCondLst>
                                  <p:iterate type="lt">
                                    <p:tmPct val="50000"/>
                                  </p:iterate>
                                  <p:childTnLst>
                                    <p:set>
                                      <p:cBhvr>
                                        <p:cTn id="39" dur="1" fill="hold">
                                          <p:stCondLst>
                                            <p:cond delay="0"/>
                                          </p:stCondLst>
                                        </p:cTn>
                                        <p:tgtEl>
                                          <p:spTgt spid="24">
                                            <p:txEl>
                                              <p:pRg st="0" end="0"/>
                                            </p:txEl>
                                          </p:spTgt>
                                        </p:tgtEl>
                                        <p:attrNameLst>
                                          <p:attrName>style.visibility</p:attrName>
                                        </p:attrNameLst>
                                      </p:cBhvr>
                                      <p:to>
                                        <p:strVal val="visible"/>
                                      </p:to>
                                    </p:set>
                                    <p:anim calcmode="discrete" valueType="clr">
                                      <p:cBhvr override="childStyle">
                                        <p:cTn id="40" dur="80"/>
                                        <p:tgtEl>
                                          <p:spTgt spid="24">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41" dur="80"/>
                                        <p:tgtEl>
                                          <p:spTgt spid="24">
                                            <p:txEl>
                                              <p:pRg st="0" end="0"/>
                                            </p:txEl>
                                          </p:spTgt>
                                        </p:tgtEl>
                                        <p:attrNameLst>
                                          <p:attrName>fillcolor</p:attrName>
                                        </p:attrNameLst>
                                      </p:cBhvr>
                                      <p:tavLst>
                                        <p:tav tm="0">
                                          <p:val>
                                            <p:clrVal>
                                              <a:schemeClr val="accent2"/>
                                            </p:clrVal>
                                          </p:val>
                                        </p:tav>
                                        <p:tav tm="50000">
                                          <p:val>
                                            <p:clrVal>
                                              <a:schemeClr val="hlink"/>
                                            </p:clrVal>
                                          </p:val>
                                        </p:tav>
                                      </p:tavLst>
                                    </p:anim>
                                    <p:set>
                                      <p:cBhvr>
                                        <p:cTn id="42" dur="80"/>
                                        <p:tgtEl>
                                          <p:spTgt spid="24">
                                            <p:txEl>
                                              <p:pRg st="0" end="0"/>
                                            </p:txEl>
                                          </p:spTgt>
                                        </p:tgtEl>
                                        <p:attrNameLst>
                                          <p:attrName>fill.type</p:attrName>
                                        </p:attrNameLst>
                                      </p:cBhvr>
                                      <p:to>
                                        <p:strVal val="solid"/>
                                      </p:to>
                                    </p:set>
                                  </p:childTnLst>
                                </p:cTn>
                              </p:par>
                            </p:childTnLst>
                          </p:cTn>
                        </p:par>
                        <p:par>
                          <p:cTn id="43" fill="hold">
                            <p:stCondLst>
                              <p:cond delay="11600"/>
                            </p:stCondLst>
                            <p:childTnLst>
                              <p:par>
                                <p:cTn id="44" presetID="27" presetClass="entr" presetSubtype="0" fill="hold" nodeType="afterEffect">
                                  <p:stCondLst>
                                    <p:cond delay="0"/>
                                  </p:stCondLst>
                                  <p:iterate type="lt">
                                    <p:tmPct val="50000"/>
                                  </p:iterate>
                                  <p:childTnLst>
                                    <p:set>
                                      <p:cBhvr>
                                        <p:cTn id="45" dur="1" fill="hold">
                                          <p:stCondLst>
                                            <p:cond delay="0"/>
                                          </p:stCondLst>
                                        </p:cTn>
                                        <p:tgtEl>
                                          <p:spTgt spid="25">
                                            <p:txEl>
                                              <p:pRg st="0" end="0"/>
                                            </p:txEl>
                                          </p:spTgt>
                                        </p:tgtEl>
                                        <p:attrNameLst>
                                          <p:attrName>style.visibility</p:attrName>
                                        </p:attrNameLst>
                                      </p:cBhvr>
                                      <p:to>
                                        <p:strVal val="visible"/>
                                      </p:to>
                                    </p:set>
                                    <p:anim calcmode="discrete" valueType="clr">
                                      <p:cBhvr override="childStyle">
                                        <p:cTn id="46" dur="80"/>
                                        <p:tgtEl>
                                          <p:spTgt spid="25">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47" dur="80"/>
                                        <p:tgtEl>
                                          <p:spTgt spid="25">
                                            <p:txEl>
                                              <p:pRg st="0" end="0"/>
                                            </p:txEl>
                                          </p:spTgt>
                                        </p:tgtEl>
                                        <p:attrNameLst>
                                          <p:attrName>fillcolor</p:attrName>
                                        </p:attrNameLst>
                                      </p:cBhvr>
                                      <p:tavLst>
                                        <p:tav tm="0">
                                          <p:val>
                                            <p:clrVal>
                                              <a:schemeClr val="accent2"/>
                                            </p:clrVal>
                                          </p:val>
                                        </p:tav>
                                        <p:tav tm="50000">
                                          <p:val>
                                            <p:clrVal>
                                              <a:schemeClr val="hlink"/>
                                            </p:clrVal>
                                          </p:val>
                                        </p:tav>
                                      </p:tavLst>
                                    </p:anim>
                                    <p:set>
                                      <p:cBhvr>
                                        <p:cTn id="48" dur="80"/>
                                        <p:tgtEl>
                                          <p:spTgt spid="25">
                                            <p:txEl>
                                              <p:pRg st="0" end="0"/>
                                            </p:txEl>
                                          </p:spTgt>
                                        </p:tgtEl>
                                        <p:attrNameLst>
                                          <p:attrName>fill.type</p:attrName>
                                        </p:attrNameLst>
                                      </p:cBhvr>
                                      <p:to>
                                        <p:strVal val="solid"/>
                                      </p:to>
                                    </p:set>
                                  </p:childTnLst>
                                </p:cTn>
                              </p:par>
                            </p:childTnLst>
                          </p:cTn>
                        </p:par>
                        <p:par>
                          <p:cTn id="49" fill="hold">
                            <p:stCondLst>
                              <p:cond delay="14520"/>
                            </p:stCondLst>
                            <p:childTnLst>
                              <p:par>
                                <p:cTn id="50" presetID="27" presetClass="entr" presetSubtype="0" fill="hold" nodeType="afterEffect">
                                  <p:stCondLst>
                                    <p:cond delay="0"/>
                                  </p:stCondLst>
                                  <p:iterate type="lt">
                                    <p:tmPct val="50000"/>
                                  </p:iterate>
                                  <p:childTnLst>
                                    <p:set>
                                      <p:cBhvr>
                                        <p:cTn id="51" dur="1" fill="hold">
                                          <p:stCondLst>
                                            <p:cond delay="0"/>
                                          </p:stCondLst>
                                        </p:cTn>
                                        <p:tgtEl>
                                          <p:spTgt spid="25">
                                            <p:txEl>
                                              <p:pRg st="0" end="0"/>
                                            </p:txEl>
                                          </p:spTgt>
                                        </p:tgtEl>
                                        <p:attrNameLst>
                                          <p:attrName>style.visibility</p:attrName>
                                        </p:attrNameLst>
                                      </p:cBhvr>
                                      <p:to>
                                        <p:strVal val="visible"/>
                                      </p:to>
                                    </p:set>
                                    <p:anim calcmode="discrete" valueType="clr">
                                      <p:cBhvr override="childStyle">
                                        <p:cTn id="52" dur="80"/>
                                        <p:tgtEl>
                                          <p:spTgt spid="25">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53" dur="80"/>
                                        <p:tgtEl>
                                          <p:spTgt spid="25">
                                            <p:txEl>
                                              <p:pRg st="0" end="0"/>
                                            </p:txEl>
                                          </p:spTgt>
                                        </p:tgtEl>
                                        <p:attrNameLst>
                                          <p:attrName>fillcolor</p:attrName>
                                        </p:attrNameLst>
                                      </p:cBhvr>
                                      <p:tavLst>
                                        <p:tav tm="0">
                                          <p:val>
                                            <p:clrVal>
                                              <a:schemeClr val="accent2"/>
                                            </p:clrVal>
                                          </p:val>
                                        </p:tav>
                                        <p:tav tm="50000">
                                          <p:val>
                                            <p:clrVal>
                                              <a:schemeClr val="hlink"/>
                                            </p:clrVal>
                                          </p:val>
                                        </p:tav>
                                      </p:tavLst>
                                    </p:anim>
                                    <p:set>
                                      <p:cBhvr>
                                        <p:cTn id="54" dur="80"/>
                                        <p:tgtEl>
                                          <p:spTgt spid="25">
                                            <p:txEl>
                                              <p:pRg st="0" end="0"/>
                                            </p:txEl>
                                          </p:spTgt>
                                        </p:tgtEl>
                                        <p:attrNameLst>
                                          <p:attrName>fill.type</p:attrName>
                                        </p:attrNameLst>
                                      </p:cBhvr>
                                      <p:to>
                                        <p:strVal val="solid"/>
                                      </p:to>
                                    </p:set>
                                  </p:childTnLst>
                                </p:cTn>
                              </p:par>
                            </p:childTnLst>
                          </p:cTn>
                        </p:par>
                        <p:par>
                          <p:cTn id="55" fill="hold">
                            <p:stCondLst>
                              <p:cond delay="17440"/>
                            </p:stCondLst>
                            <p:childTnLst>
                              <p:par>
                                <p:cTn id="56" presetID="27" presetClass="entr" presetSubtype="0" fill="hold" nodeType="afterEffect">
                                  <p:stCondLst>
                                    <p:cond delay="0"/>
                                  </p:stCondLst>
                                  <p:iterate type="lt">
                                    <p:tmPct val="50000"/>
                                  </p:iterate>
                                  <p:childTnLst>
                                    <p:set>
                                      <p:cBhvr>
                                        <p:cTn id="57" dur="1" fill="hold">
                                          <p:stCondLst>
                                            <p:cond delay="0"/>
                                          </p:stCondLst>
                                        </p:cTn>
                                        <p:tgtEl>
                                          <p:spTgt spid="25">
                                            <p:txEl>
                                              <p:pRg st="0" end="0"/>
                                            </p:txEl>
                                          </p:spTgt>
                                        </p:tgtEl>
                                        <p:attrNameLst>
                                          <p:attrName>style.visibility</p:attrName>
                                        </p:attrNameLst>
                                      </p:cBhvr>
                                      <p:to>
                                        <p:strVal val="visible"/>
                                      </p:to>
                                    </p:set>
                                    <p:anim calcmode="discrete" valueType="clr">
                                      <p:cBhvr override="childStyle">
                                        <p:cTn id="58" dur="80"/>
                                        <p:tgtEl>
                                          <p:spTgt spid="25">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59" dur="80"/>
                                        <p:tgtEl>
                                          <p:spTgt spid="25">
                                            <p:txEl>
                                              <p:pRg st="0" end="0"/>
                                            </p:txEl>
                                          </p:spTgt>
                                        </p:tgtEl>
                                        <p:attrNameLst>
                                          <p:attrName>fillcolor</p:attrName>
                                        </p:attrNameLst>
                                      </p:cBhvr>
                                      <p:tavLst>
                                        <p:tav tm="0">
                                          <p:val>
                                            <p:clrVal>
                                              <a:schemeClr val="accent2"/>
                                            </p:clrVal>
                                          </p:val>
                                        </p:tav>
                                        <p:tav tm="50000">
                                          <p:val>
                                            <p:clrVal>
                                              <a:schemeClr val="hlink"/>
                                            </p:clrVal>
                                          </p:val>
                                        </p:tav>
                                      </p:tavLst>
                                    </p:anim>
                                    <p:set>
                                      <p:cBhvr>
                                        <p:cTn id="60" dur="80"/>
                                        <p:tgtEl>
                                          <p:spTgt spid="2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2352705" y="1857370"/>
            <a:ext cx="6505575" cy="12192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a:srcRect/>
          <a:stretch>
            <a:fillRect/>
          </a:stretch>
        </p:blipFill>
        <p:spPr bwMode="auto">
          <a:xfrm>
            <a:off x="2928926" y="2500312"/>
            <a:ext cx="2552700" cy="22098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7"/>
          <a:srcRect/>
          <a:stretch>
            <a:fillRect/>
          </a:stretch>
        </p:blipFill>
        <p:spPr bwMode="auto">
          <a:xfrm>
            <a:off x="2928926" y="3286130"/>
            <a:ext cx="2362200" cy="123825"/>
          </a:xfrm>
          <a:prstGeom prst="rect">
            <a:avLst/>
          </a:prstGeom>
          <a:noFill/>
          <a:ln w="9525">
            <a:noFill/>
            <a:miter lim="800000"/>
            <a:headEnd/>
            <a:tailEnd/>
          </a:ln>
          <a:effectLst/>
        </p:spPr>
      </p:pic>
      <p:pic>
        <p:nvPicPr>
          <p:cNvPr id="3078" name="Picture 6"/>
          <p:cNvPicPr>
            <a:picLocks noChangeAspect="1" noChangeArrowheads="1"/>
          </p:cNvPicPr>
          <p:nvPr/>
        </p:nvPicPr>
        <p:blipFill>
          <a:blip r:embed="rId8"/>
          <a:srcRect/>
          <a:stretch>
            <a:fillRect/>
          </a:stretch>
        </p:blipFill>
        <p:spPr bwMode="auto">
          <a:xfrm>
            <a:off x="2928926" y="2285998"/>
            <a:ext cx="2552700" cy="209550"/>
          </a:xfrm>
          <a:prstGeom prst="rect">
            <a:avLst/>
          </a:prstGeom>
          <a:noFill/>
          <a:ln w="9525">
            <a:noFill/>
            <a:miter lim="800000"/>
            <a:headEnd/>
            <a:tailEnd/>
          </a:ln>
          <a:effectLst/>
        </p:spPr>
      </p:pic>
      <p:pic>
        <p:nvPicPr>
          <p:cNvPr id="3079" name="Picture 7"/>
          <p:cNvPicPr>
            <a:picLocks noChangeAspect="1" noChangeArrowheads="1"/>
          </p:cNvPicPr>
          <p:nvPr/>
        </p:nvPicPr>
        <p:blipFill>
          <a:blip r:embed="rId9"/>
          <a:srcRect/>
          <a:stretch>
            <a:fillRect/>
          </a:stretch>
        </p:blipFill>
        <p:spPr bwMode="auto">
          <a:xfrm>
            <a:off x="2928926" y="2724166"/>
            <a:ext cx="2543175" cy="2133600"/>
          </a:xfrm>
          <a:prstGeom prst="rect">
            <a:avLst/>
          </a:prstGeom>
          <a:noFill/>
          <a:ln w="9525">
            <a:noFill/>
            <a:miter lim="800000"/>
            <a:headEnd/>
            <a:tailEnd/>
          </a:ln>
          <a:effectLst/>
        </p:spPr>
      </p:pic>
      <p:pic>
        <p:nvPicPr>
          <p:cNvPr id="3080" name="Picture 8"/>
          <p:cNvPicPr>
            <a:picLocks noChangeAspect="1" noChangeArrowheads="1"/>
          </p:cNvPicPr>
          <p:nvPr/>
        </p:nvPicPr>
        <p:blipFill>
          <a:blip r:embed="rId10"/>
          <a:srcRect/>
          <a:stretch>
            <a:fillRect/>
          </a:stretch>
        </p:blipFill>
        <p:spPr bwMode="auto">
          <a:xfrm>
            <a:off x="2990855" y="3571882"/>
            <a:ext cx="2295525" cy="142875"/>
          </a:xfrm>
          <a:prstGeom prst="rect">
            <a:avLst/>
          </a:prstGeom>
          <a:noFill/>
          <a:ln w="9525">
            <a:noFill/>
            <a:miter lim="800000"/>
            <a:headEnd/>
            <a:tailEnd/>
          </a:ln>
          <a:effectLst/>
        </p:spPr>
      </p:pic>
      <p:pic>
        <p:nvPicPr>
          <p:cNvPr id="3082" name="Picture 10"/>
          <p:cNvPicPr>
            <a:picLocks noChangeAspect="1" noChangeArrowheads="1"/>
          </p:cNvPicPr>
          <p:nvPr/>
        </p:nvPicPr>
        <p:blipFill>
          <a:blip r:embed="rId11"/>
          <a:srcRect/>
          <a:stretch>
            <a:fillRect/>
          </a:stretch>
        </p:blipFill>
        <p:spPr bwMode="auto">
          <a:xfrm>
            <a:off x="2919419" y="2500312"/>
            <a:ext cx="2581275" cy="228600"/>
          </a:xfrm>
          <a:prstGeom prst="rect">
            <a:avLst/>
          </a:prstGeom>
          <a:noFill/>
          <a:ln w="9525">
            <a:noFill/>
            <a:miter lim="800000"/>
            <a:headEnd/>
            <a:tailEnd/>
          </a:ln>
          <a:effectLst/>
        </p:spPr>
      </p:pic>
      <p:pic>
        <p:nvPicPr>
          <p:cNvPr id="3085" name="Picture 13"/>
          <p:cNvPicPr>
            <a:picLocks noChangeAspect="1" noChangeArrowheads="1"/>
          </p:cNvPicPr>
          <p:nvPr/>
        </p:nvPicPr>
        <p:blipFill>
          <a:blip r:embed="rId12"/>
          <a:srcRect/>
          <a:stretch>
            <a:fillRect/>
          </a:stretch>
        </p:blipFill>
        <p:spPr bwMode="auto">
          <a:xfrm>
            <a:off x="2324130" y="3071816"/>
            <a:ext cx="6534150" cy="1885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13"/>
          <a:srcRect/>
          <a:stretch>
            <a:fillRect/>
          </a:stretch>
        </p:blipFill>
        <p:spPr bwMode="auto">
          <a:xfrm>
            <a:off x="2285984" y="1571618"/>
            <a:ext cx="6638925" cy="219075"/>
          </a:xfrm>
          <a:prstGeom prst="rect">
            <a:avLst/>
          </a:prstGeom>
          <a:noFill/>
          <a:ln w="9525">
            <a:noFill/>
            <a:miter lim="800000"/>
            <a:headEnd/>
            <a:tailEnd/>
          </a:ln>
          <a:effectLst/>
        </p:spPr>
      </p:pic>
      <p:pic>
        <p:nvPicPr>
          <p:cNvPr id="14338" name="Picture 2"/>
          <p:cNvPicPr>
            <a:picLocks noChangeAspect="1" noChangeArrowheads="1"/>
          </p:cNvPicPr>
          <p:nvPr/>
        </p:nvPicPr>
        <p:blipFill>
          <a:blip r:embed="rId14"/>
          <a:srcRect/>
          <a:stretch>
            <a:fillRect/>
          </a:stretch>
        </p:blipFill>
        <p:spPr bwMode="auto">
          <a:xfrm>
            <a:off x="2285984" y="1000114"/>
            <a:ext cx="3533775" cy="514350"/>
          </a:xfrm>
          <a:prstGeom prst="rect">
            <a:avLst/>
          </a:prstGeom>
          <a:noFill/>
          <a:ln w="9525">
            <a:noFill/>
            <a:miter lim="800000"/>
            <a:headEnd/>
            <a:tailEnd/>
          </a:ln>
          <a:effectLst/>
        </p:spPr>
      </p:pic>
      <p:pic>
        <p:nvPicPr>
          <p:cNvPr id="14340" name="Picture 4"/>
          <p:cNvPicPr>
            <a:picLocks noChangeAspect="1" noChangeArrowheads="1"/>
          </p:cNvPicPr>
          <p:nvPr/>
        </p:nvPicPr>
        <p:blipFill>
          <a:blip r:embed="rId15"/>
          <a:srcRect/>
          <a:stretch>
            <a:fillRect/>
          </a:stretch>
        </p:blipFill>
        <p:spPr bwMode="auto">
          <a:xfrm>
            <a:off x="3267069" y="1090605"/>
            <a:ext cx="447675" cy="409575"/>
          </a:xfrm>
          <a:prstGeom prst="rect">
            <a:avLst/>
          </a:prstGeom>
          <a:noFill/>
          <a:ln w="9525">
            <a:noFill/>
            <a:miter lim="800000"/>
            <a:headEnd/>
            <a:tailEnd/>
          </a:ln>
          <a:effectLst/>
        </p:spPr>
      </p:pic>
      <p:pic>
        <p:nvPicPr>
          <p:cNvPr id="14343" name="Picture 7"/>
          <p:cNvPicPr>
            <a:picLocks noChangeAspect="1" noChangeArrowheads="1"/>
          </p:cNvPicPr>
          <p:nvPr/>
        </p:nvPicPr>
        <p:blipFill>
          <a:blip r:embed="rId16"/>
          <a:srcRect/>
          <a:stretch>
            <a:fillRect/>
          </a:stretch>
        </p:blipFill>
        <p:spPr bwMode="auto">
          <a:xfrm>
            <a:off x="5595969" y="1000114"/>
            <a:ext cx="3476625" cy="514350"/>
          </a:xfrm>
          <a:prstGeom prst="rect">
            <a:avLst/>
          </a:prstGeom>
          <a:noFill/>
          <a:ln w="9525">
            <a:noFill/>
            <a:miter lim="800000"/>
            <a:headEnd/>
            <a:tailEnd/>
          </a:ln>
          <a:effectLst/>
        </p:spPr>
      </p:pic>
      <p:pic>
        <p:nvPicPr>
          <p:cNvPr id="14347" name="Picture 11"/>
          <p:cNvPicPr>
            <a:picLocks noChangeAspect="1" noChangeArrowheads="1"/>
          </p:cNvPicPr>
          <p:nvPr/>
        </p:nvPicPr>
        <p:blipFill>
          <a:blip r:embed="rId17"/>
          <a:srcRect/>
          <a:stretch>
            <a:fillRect/>
          </a:stretch>
        </p:blipFill>
        <p:spPr bwMode="auto">
          <a:xfrm>
            <a:off x="2357422" y="3071816"/>
            <a:ext cx="6475413" cy="504825"/>
          </a:xfrm>
          <a:prstGeom prst="rect">
            <a:avLst/>
          </a:prstGeom>
          <a:noFill/>
          <a:ln w="9525">
            <a:noFill/>
            <a:miter lim="800000"/>
            <a:headEnd/>
            <a:tailEnd/>
          </a:ln>
          <a:effectLst/>
        </p:spPr>
      </p:pic>
      <p:pic>
        <p:nvPicPr>
          <p:cNvPr id="14348" name="Picture 12"/>
          <p:cNvPicPr>
            <a:picLocks noChangeAspect="1" noChangeArrowheads="1"/>
          </p:cNvPicPr>
          <p:nvPr/>
        </p:nvPicPr>
        <p:blipFill>
          <a:blip r:embed="rId18"/>
          <a:srcRect/>
          <a:stretch>
            <a:fillRect/>
          </a:stretch>
        </p:blipFill>
        <p:spPr bwMode="auto">
          <a:xfrm>
            <a:off x="2357422" y="3071816"/>
            <a:ext cx="6484937" cy="485775"/>
          </a:xfrm>
          <a:prstGeom prst="rect">
            <a:avLst/>
          </a:prstGeom>
          <a:noFill/>
          <a:ln w="9525">
            <a:noFill/>
            <a:miter lim="800000"/>
            <a:headEnd/>
            <a:tailEnd/>
          </a:ln>
          <a:effectLst/>
        </p:spPr>
      </p:pic>
      <p:pic>
        <p:nvPicPr>
          <p:cNvPr id="14349" name="Picture 13"/>
          <p:cNvPicPr>
            <a:picLocks noChangeAspect="1" noChangeArrowheads="1"/>
          </p:cNvPicPr>
          <p:nvPr/>
        </p:nvPicPr>
        <p:blipFill>
          <a:blip r:embed="rId19"/>
          <a:srcRect/>
          <a:stretch>
            <a:fillRect/>
          </a:stretch>
        </p:blipFill>
        <p:spPr bwMode="auto">
          <a:xfrm>
            <a:off x="4786314" y="1071552"/>
            <a:ext cx="447675" cy="400050"/>
          </a:xfrm>
          <a:prstGeom prst="rect">
            <a:avLst/>
          </a:prstGeom>
          <a:noFill/>
          <a:ln w="9525">
            <a:noFill/>
            <a:miter lim="800000"/>
            <a:headEnd/>
            <a:tailEnd/>
          </a:ln>
          <a:effectLst/>
        </p:spPr>
      </p:pic>
      <p:sp>
        <p:nvSpPr>
          <p:cNvPr id="20" name="19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Rehberlik Öğretmeni: </a:t>
            </a:r>
            <a:r>
              <a:rPr lang="tr-TR" sz="1200" dirty="0" smtClean="0">
                <a:latin typeface="Arial Unicode MS" pitchFamily="34" charset="-128"/>
                <a:ea typeface="Arial Unicode MS" pitchFamily="34" charset="-128"/>
                <a:cs typeface="Arial Unicode MS" pitchFamily="34" charset="-128"/>
              </a:rPr>
              <a:t>Eğitsel Değerlendirme İstek Formu sekmesine tıkladığında, açılan ekranda sınıf, ardından öğrenci seçimi yaptıktan sonra, açılan formu doldurarak kaydeder. </a:t>
            </a:r>
          </a:p>
        </p:txBody>
      </p:sp>
      <p:pic>
        <p:nvPicPr>
          <p:cNvPr id="21" name="20 Resim" descr="BÖLÜM-6.jpg"/>
          <p:cNvPicPr>
            <a:picLocks noChangeAspect="1"/>
          </p:cNvPicPr>
          <p:nvPr/>
        </p:nvPicPr>
        <p:blipFill>
          <a:blip r:embed="rId2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1000"/>
                                        <p:tgtEl>
                                          <p:spTgt spid="20">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086"/>
                                        </p:tgtEl>
                                        <p:attrNameLst>
                                          <p:attrName>style.visibility</p:attrName>
                                        </p:attrNameLst>
                                      </p:cBhvr>
                                      <p:to>
                                        <p:strVal val="visible"/>
                                      </p:to>
                                    </p:set>
                                    <p:animEffect transition="in" filter="fade">
                                      <p:cBhvr>
                                        <p:cTn id="14" dur="1000"/>
                                        <p:tgtEl>
                                          <p:spTgt spid="3086"/>
                                        </p:tgtEl>
                                      </p:cBhvr>
                                    </p:animEffect>
                                  </p:childTnLst>
                                </p:cTn>
                              </p:par>
                              <p:par>
                                <p:cTn id="15" presetID="10"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2000"/>
                                        <p:tgtEl>
                                          <p:spTgt spid="307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slide(fromTop)">
                                      <p:cBhvr>
                                        <p:cTn id="27" dur="20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1000"/>
                                        <p:tgtEl>
                                          <p:spTgt spid="30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1000"/>
                                        <p:tgtEl>
                                          <p:spTgt spid="3078"/>
                                        </p:tgtEl>
                                      </p:cBhvr>
                                    </p:animEffect>
                                  </p:childTnLst>
                                </p:cTn>
                              </p:par>
                            </p:childTnLst>
                          </p:cTn>
                        </p:par>
                        <p:par>
                          <p:cTn id="38" fill="hold">
                            <p:stCondLst>
                              <p:cond delay="1000"/>
                            </p:stCondLst>
                            <p:childTnLst>
                              <p:par>
                                <p:cTn id="39" presetID="10" presetClass="exit" presetSubtype="0" fill="hold" nodeType="afterEffect">
                                  <p:stCondLst>
                                    <p:cond delay="0"/>
                                  </p:stCondLst>
                                  <p:childTnLst>
                                    <p:animEffect transition="out" filter="fade">
                                      <p:cBhvr>
                                        <p:cTn id="40" dur="1000"/>
                                        <p:tgtEl>
                                          <p:spTgt spid="3076"/>
                                        </p:tgtEl>
                                      </p:cBhvr>
                                    </p:animEffect>
                                    <p:set>
                                      <p:cBhvr>
                                        <p:cTn id="41" dur="1" fill="hold">
                                          <p:stCondLst>
                                            <p:cond delay="999"/>
                                          </p:stCondLst>
                                        </p:cTn>
                                        <p:tgtEl>
                                          <p:spTgt spid="307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3077"/>
                                        </p:tgtEl>
                                      </p:cBhvr>
                                    </p:animEffect>
                                    <p:set>
                                      <p:cBhvr>
                                        <p:cTn id="44" dur="1" fill="hold">
                                          <p:stCondLst>
                                            <p:cond delay="999"/>
                                          </p:stCondLst>
                                        </p:cTn>
                                        <p:tgtEl>
                                          <p:spTgt spid="30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ntr" presetSubtype="1" fill="hold" nodeType="clickEffect">
                                  <p:stCondLst>
                                    <p:cond delay="0"/>
                                  </p:stCondLst>
                                  <p:childTnLst>
                                    <p:set>
                                      <p:cBhvr>
                                        <p:cTn id="48" dur="1" fill="hold">
                                          <p:stCondLst>
                                            <p:cond delay="0"/>
                                          </p:stCondLst>
                                        </p:cTn>
                                        <p:tgtEl>
                                          <p:spTgt spid="3079"/>
                                        </p:tgtEl>
                                        <p:attrNameLst>
                                          <p:attrName>style.visibility</p:attrName>
                                        </p:attrNameLst>
                                      </p:cBhvr>
                                      <p:to>
                                        <p:strVal val="visible"/>
                                      </p:to>
                                    </p:set>
                                    <p:animEffect transition="in" filter="slide(fromTop)">
                                      <p:cBhvr>
                                        <p:cTn id="49" dur="3000"/>
                                        <p:tgtEl>
                                          <p:spTgt spid="307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80"/>
                                        </p:tgtEl>
                                        <p:attrNameLst>
                                          <p:attrName>style.visibility</p:attrName>
                                        </p:attrNameLst>
                                      </p:cBhvr>
                                      <p:to>
                                        <p:strVal val="visible"/>
                                      </p:to>
                                    </p:set>
                                    <p:animEffect transition="in" filter="fade">
                                      <p:cBhvr>
                                        <p:cTn id="54" dur="500"/>
                                        <p:tgtEl>
                                          <p:spTgt spid="308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82"/>
                                        </p:tgtEl>
                                        <p:attrNameLst>
                                          <p:attrName>style.visibility</p:attrName>
                                        </p:attrNameLst>
                                      </p:cBhvr>
                                      <p:to>
                                        <p:strVal val="visible"/>
                                      </p:to>
                                    </p:set>
                                    <p:animEffect transition="in" filter="fade">
                                      <p:cBhvr>
                                        <p:cTn id="59" dur="1000"/>
                                        <p:tgtEl>
                                          <p:spTgt spid="3082"/>
                                        </p:tgtEl>
                                      </p:cBhvr>
                                    </p:animEffect>
                                  </p:childTnLst>
                                </p:cTn>
                              </p:par>
                              <p:par>
                                <p:cTn id="60" presetID="10" presetClass="exit" presetSubtype="0" fill="hold" nodeType="withEffect">
                                  <p:stCondLst>
                                    <p:cond delay="0"/>
                                  </p:stCondLst>
                                  <p:childTnLst>
                                    <p:animEffect transition="out" filter="fade">
                                      <p:cBhvr>
                                        <p:cTn id="61" dur="1000"/>
                                        <p:tgtEl>
                                          <p:spTgt spid="3079"/>
                                        </p:tgtEl>
                                      </p:cBhvr>
                                    </p:animEffect>
                                    <p:set>
                                      <p:cBhvr>
                                        <p:cTn id="62" dur="1" fill="hold">
                                          <p:stCondLst>
                                            <p:cond delay="999"/>
                                          </p:stCondLst>
                                        </p:cTn>
                                        <p:tgtEl>
                                          <p:spTgt spid="307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3080"/>
                                        </p:tgtEl>
                                      </p:cBhvr>
                                    </p:animEffect>
                                    <p:set>
                                      <p:cBhvr>
                                        <p:cTn id="65" dur="1" fill="hold">
                                          <p:stCondLst>
                                            <p:cond delay="999"/>
                                          </p:stCondLst>
                                        </p:cTn>
                                        <p:tgtEl>
                                          <p:spTgt spid="308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085"/>
                                        </p:tgtEl>
                                        <p:attrNameLst>
                                          <p:attrName>style.visibility</p:attrName>
                                        </p:attrNameLst>
                                      </p:cBhvr>
                                      <p:to>
                                        <p:strVal val="visible"/>
                                      </p:to>
                                    </p:set>
                                    <p:animEffect transition="in" filter="fade">
                                      <p:cBhvr>
                                        <p:cTn id="70" dur="1000"/>
                                        <p:tgtEl>
                                          <p:spTgt spid="3085"/>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1000" tmFilter="0, 0; .2, .5; .8, .5; 1, 0"/>
                                        <p:tgtEl>
                                          <p:spTgt spid="14340"/>
                                        </p:tgtEl>
                                      </p:cBhvr>
                                    </p:animEffect>
                                    <p:animScale>
                                      <p:cBhvr>
                                        <p:cTn id="75" dur="500" autoRev="1" fill="hold"/>
                                        <p:tgtEl>
                                          <p:spTgt spid="14340"/>
                                        </p:tgtEl>
                                      </p:cBhvr>
                                      <p:by x="105000" y="105000"/>
                                    </p:animScale>
                                  </p:childTnLst>
                                </p:cTn>
                              </p:par>
                            </p:childTnLst>
                          </p:cTn>
                        </p:par>
                        <p:par>
                          <p:cTn id="76" fill="hold">
                            <p:stCondLst>
                              <p:cond delay="1000"/>
                            </p:stCondLst>
                            <p:childTnLst>
                              <p:par>
                                <p:cTn id="77" presetID="23" presetClass="entr" presetSubtype="16" fill="hold" nodeType="afterEffect">
                                  <p:stCondLst>
                                    <p:cond delay="0"/>
                                  </p:stCondLst>
                                  <p:childTnLst>
                                    <p:set>
                                      <p:cBhvr>
                                        <p:cTn id="78" dur="1" fill="hold">
                                          <p:stCondLst>
                                            <p:cond delay="0"/>
                                          </p:stCondLst>
                                        </p:cTn>
                                        <p:tgtEl>
                                          <p:spTgt spid="14343"/>
                                        </p:tgtEl>
                                        <p:attrNameLst>
                                          <p:attrName>style.visibility</p:attrName>
                                        </p:attrNameLst>
                                      </p:cBhvr>
                                      <p:to>
                                        <p:strVal val="visible"/>
                                      </p:to>
                                    </p:set>
                                    <p:anim calcmode="lin" valueType="num">
                                      <p:cBhvr>
                                        <p:cTn id="79" dur="1000" fill="hold"/>
                                        <p:tgtEl>
                                          <p:spTgt spid="14343"/>
                                        </p:tgtEl>
                                        <p:attrNameLst>
                                          <p:attrName>ppt_w</p:attrName>
                                        </p:attrNameLst>
                                      </p:cBhvr>
                                      <p:tavLst>
                                        <p:tav tm="0">
                                          <p:val>
                                            <p:fltVal val="0"/>
                                          </p:val>
                                        </p:tav>
                                        <p:tav tm="100000">
                                          <p:val>
                                            <p:strVal val="#ppt_w"/>
                                          </p:val>
                                        </p:tav>
                                      </p:tavLst>
                                    </p:anim>
                                    <p:anim calcmode="lin" valueType="num">
                                      <p:cBhvr>
                                        <p:cTn id="80" dur="1000" fill="hold"/>
                                        <p:tgtEl>
                                          <p:spTgt spid="14343"/>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2000"/>
                                        <p:tgtEl>
                                          <p:spTgt spid="3085"/>
                                        </p:tgtEl>
                                      </p:cBhvr>
                                    </p:animEffect>
                                    <p:set>
                                      <p:cBhvr>
                                        <p:cTn id="85" dur="1" fill="hold">
                                          <p:stCondLst>
                                            <p:cond delay="1999"/>
                                          </p:stCondLst>
                                        </p:cTn>
                                        <p:tgtEl>
                                          <p:spTgt spid="3085"/>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nodeType="afterEffect">
                                  <p:stCondLst>
                                    <p:cond delay="0"/>
                                  </p:stCondLst>
                                  <p:childTnLst>
                                    <p:set>
                                      <p:cBhvr>
                                        <p:cTn id="88" dur="1" fill="hold">
                                          <p:stCondLst>
                                            <p:cond delay="0"/>
                                          </p:stCondLst>
                                        </p:cTn>
                                        <p:tgtEl>
                                          <p:spTgt spid="14347"/>
                                        </p:tgtEl>
                                        <p:attrNameLst>
                                          <p:attrName>style.visibility</p:attrName>
                                        </p:attrNameLst>
                                      </p:cBhvr>
                                      <p:to>
                                        <p:strVal val="visible"/>
                                      </p:to>
                                    </p:set>
                                    <p:animEffect transition="in" filter="fade">
                                      <p:cBhvr>
                                        <p:cTn id="89" dur="2000"/>
                                        <p:tgtEl>
                                          <p:spTgt spid="1434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4348"/>
                                        </p:tgtEl>
                                        <p:attrNameLst>
                                          <p:attrName>style.visibility</p:attrName>
                                        </p:attrNameLst>
                                      </p:cBhvr>
                                      <p:to>
                                        <p:strVal val="visible"/>
                                      </p:to>
                                    </p:set>
                                    <p:animEffect transition="in" filter="fade">
                                      <p:cBhvr>
                                        <p:cTn id="94" dur="500"/>
                                        <p:tgtEl>
                                          <p:spTgt spid="14348"/>
                                        </p:tgtEl>
                                      </p:cBhvr>
                                    </p:animEffec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14349"/>
                                        </p:tgtEl>
                                        <p:attrNameLst>
                                          <p:attrName>style.visibility</p:attrName>
                                        </p:attrNameLst>
                                      </p:cBhvr>
                                      <p:to>
                                        <p:strVal val="visible"/>
                                      </p:to>
                                    </p:set>
                                    <p:animEffect transition="in" filter="fade">
                                      <p:cBhvr>
                                        <p:cTn id="98" dur="2000"/>
                                        <p:tgtEl>
                                          <p:spTgt spid="14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2352705" y="1857370"/>
            <a:ext cx="6505575" cy="12192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a:srcRect/>
          <a:stretch>
            <a:fillRect/>
          </a:stretch>
        </p:blipFill>
        <p:spPr bwMode="auto">
          <a:xfrm>
            <a:off x="2928926" y="2500312"/>
            <a:ext cx="2552700" cy="22098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7"/>
          <a:srcRect/>
          <a:stretch>
            <a:fillRect/>
          </a:stretch>
        </p:blipFill>
        <p:spPr bwMode="auto">
          <a:xfrm>
            <a:off x="2928926" y="3286130"/>
            <a:ext cx="2362200" cy="123825"/>
          </a:xfrm>
          <a:prstGeom prst="rect">
            <a:avLst/>
          </a:prstGeom>
          <a:noFill/>
          <a:ln w="9525">
            <a:noFill/>
            <a:miter lim="800000"/>
            <a:headEnd/>
            <a:tailEnd/>
          </a:ln>
          <a:effectLst/>
        </p:spPr>
      </p:pic>
      <p:pic>
        <p:nvPicPr>
          <p:cNvPr id="3078" name="Picture 6"/>
          <p:cNvPicPr>
            <a:picLocks noChangeAspect="1" noChangeArrowheads="1"/>
          </p:cNvPicPr>
          <p:nvPr/>
        </p:nvPicPr>
        <p:blipFill>
          <a:blip r:embed="rId8"/>
          <a:srcRect/>
          <a:stretch>
            <a:fillRect/>
          </a:stretch>
        </p:blipFill>
        <p:spPr bwMode="auto">
          <a:xfrm>
            <a:off x="2928926" y="2285998"/>
            <a:ext cx="2552700" cy="209550"/>
          </a:xfrm>
          <a:prstGeom prst="rect">
            <a:avLst/>
          </a:prstGeom>
          <a:noFill/>
          <a:ln w="9525">
            <a:noFill/>
            <a:miter lim="800000"/>
            <a:headEnd/>
            <a:tailEnd/>
          </a:ln>
          <a:effectLst/>
        </p:spPr>
      </p:pic>
      <p:pic>
        <p:nvPicPr>
          <p:cNvPr id="3079" name="Picture 7"/>
          <p:cNvPicPr>
            <a:picLocks noChangeAspect="1" noChangeArrowheads="1"/>
          </p:cNvPicPr>
          <p:nvPr/>
        </p:nvPicPr>
        <p:blipFill>
          <a:blip r:embed="rId9"/>
          <a:srcRect/>
          <a:stretch>
            <a:fillRect/>
          </a:stretch>
        </p:blipFill>
        <p:spPr bwMode="auto">
          <a:xfrm>
            <a:off x="2928926" y="2724166"/>
            <a:ext cx="2543175" cy="2133600"/>
          </a:xfrm>
          <a:prstGeom prst="rect">
            <a:avLst/>
          </a:prstGeom>
          <a:noFill/>
          <a:ln w="9525">
            <a:noFill/>
            <a:miter lim="800000"/>
            <a:headEnd/>
            <a:tailEnd/>
          </a:ln>
          <a:effectLst/>
        </p:spPr>
      </p:pic>
      <p:pic>
        <p:nvPicPr>
          <p:cNvPr id="3080" name="Picture 8"/>
          <p:cNvPicPr>
            <a:picLocks noChangeAspect="1" noChangeArrowheads="1"/>
          </p:cNvPicPr>
          <p:nvPr/>
        </p:nvPicPr>
        <p:blipFill>
          <a:blip r:embed="rId10"/>
          <a:srcRect/>
          <a:stretch>
            <a:fillRect/>
          </a:stretch>
        </p:blipFill>
        <p:spPr bwMode="auto">
          <a:xfrm>
            <a:off x="2990855" y="3571882"/>
            <a:ext cx="2295525" cy="142875"/>
          </a:xfrm>
          <a:prstGeom prst="rect">
            <a:avLst/>
          </a:prstGeom>
          <a:noFill/>
          <a:ln w="9525">
            <a:noFill/>
            <a:miter lim="800000"/>
            <a:headEnd/>
            <a:tailEnd/>
          </a:ln>
          <a:effectLst/>
        </p:spPr>
      </p:pic>
      <p:pic>
        <p:nvPicPr>
          <p:cNvPr id="3082" name="Picture 10"/>
          <p:cNvPicPr>
            <a:picLocks noChangeAspect="1" noChangeArrowheads="1"/>
          </p:cNvPicPr>
          <p:nvPr/>
        </p:nvPicPr>
        <p:blipFill>
          <a:blip r:embed="rId11"/>
          <a:srcRect/>
          <a:stretch>
            <a:fillRect/>
          </a:stretch>
        </p:blipFill>
        <p:spPr bwMode="auto">
          <a:xfrm>
            <a:off x="2919419" y="2500312"/>
            <a:ext cx="2581275" cy="22860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12"/>
          <a:srcRect/>
          <a:stretch>
            <a:fillRect/>
          </a:stretch>
        </p:blipFill>
        <p:spPr bwMode="auto">
          <a:xfrm>
            <a:off x="2285984" y="1571618"/>
            <a:ext cx="6638925" cy="219075"/>
          </a:xfrm>
          <a:prstGeom prst="rect">
            <a:avLst/>
          </a:prstGeom>
          <a:noFill/>
          <a:ln w="9525">
            <a:noFill/>
            <a:miter lim="800000"/>
            <a:headEnd/>
            <a:tailEnd/>
          </a:ln>
          <a:effectLst/>
        </p:spPr>
      </p:pic>
      <p:pic>
        <p:nvPicPr>
          <p:cNvPr id="14338" name="Picture 2"/>
          <p:cNvPicPr>
            <a:picLocks noChangeAspect="1" noChangeArrowheads="1"/>
          </p:cNvPicPr>
          <p:nvPr/>
        </p:nvPicPr>
        <p:blipFill>
          <a:blip r:embed="rId13"/>
          <a:srcRect/>
          <a:stretch>
            <a:fillRect/>
          </a:stretch>
        </p:blipFill>
        <p:spPr bwMode="auto">
          <a:xfrm>
            <a:off x="2285984" y="1000114"/>
            <a:ext cx="3533775" cy="514350"/>
          </a:xfrm>
          <a:prstGeom prst="rect">
            <a:avLst/>
          </a:prstGeom>
          <a:noFill/>
          <a:ln w="9525">
            <a:noFill/>
            <a:miter lim="800000"/>
            <a:headEnd/>
            <a:tailEnd/>
          </a:ln>
          <a:effectLst/>
        </p:spPr>
      </p:pic>
      <p:pic>
        <p:nvPicPr>
          <p:cNvPr id="14347" name="Picture 11"/>
          <p:cNvPicPr>
            <a:picLocks noChangeAspect="1" noChangeArrowheads="1"/>
          </p:cNvPicPr>
          <p:nvPr/>
        </p:nvPicPr>
        <p:blipFill>
          <a:blip r:embed="rId14"/>
          <a:srcRect/>
          <a:stretch>
            <a:fillRect/>
          </a:stretch>
        </p:blipFill>
        <p:spPr bwMode="auto">
          <a:xfrm>
            <a:off x="2357422" y="3071816"/>
            <a:ext cx="6475413" cy="504825"/>
          </a:xfrm>
          <a:prstGeom prst="rect">
            <a:avLst/>
          </a:prstGeom>
          <a:noFill/>
          <a:ln w="9525">
            <a:noFill/>
            <a:miter lim="800000"/>
            <a:headEnd/>
            <a:tailEnd/>
          </a:ln>
          <a:effectLst/>
        </p:spPr>
      </p:pic>
      <p:pic>
        <p:nvPicPr>
          <p:cNvPr id="14348" name="Picture 12"/>
          <p:cNvPicPr>
            <a:picLocks noChangeAspect="1" noChangeArrowheads="1"/>
          </p:cNvPicPr>
          <p:nvPr/>
        </p:nvPicPr>
        <p:blipFill>
          <a:blip r:embed="rId15"/>
          <a:srcRect/>
          <a:stretch>
            <a:fillRect/>
          </a:stretch>
        </p:blipFill>
        <p:spPr bwMode="auto">
          <a:xfrm>
            <a:off x="2357422" y="3071816"/>
            <a:ext cx="6484937" cy="485775"/>
          </a:xfrm>
          <a:prstGeom prst="rect">
            <a:avLst/>
          </a:prstGeom>
          <a:noFill/>
          <a:ln w="9525">
            <a:noFill/>
            <a:miter lim="800000"/>
            <a:headEnd/>
            <a:tailEnd/>
          </a:ln>
          <a:effectLst/>
        </p:spPr>
      </p:pic>
      <p:pic>
        <p:nvPicPr>
          <p:cNvPr id="14349" name="Picture 13"/>
          <p:cNvPicPr>
            <a:picLocks noChangeAspect="1" noChangeArrowheads="1"/>
          </p:cNvPicPr>
          <p:nvPr/>
        </p:nvPicPr>
        <p:blipFill>
          <a:blip r:embed="rId16"/>
          <a:srcRect/>
          <a:stretch>
            <a:fillRect/>
          </a:stretch>
        </p:blipFill>
        <p:spPr bwMode="auto">
          <a:xfrm>
            <a:off x="4786314" y="1071552"/>
            <a:ext cx="447675" cy="400050"/>
          </a:xfrm>
          <a:prstGeom prst="rect">
            <a:avLst/>
          </a:prstGeom>
          <a:noFill/>
          <a:ln w="9525">
            <a:noFill/>
            <a:miter lim="800000"/>
            <a:headEnd/>
            <a:tailEnd/>
          </a:ln>
          <a:effectLst/>
        </p:spPr>
      </p:pic>
      <p:sp>
        <p:nvSpPr>
          <p:cNvPr id="18" name="17 Metin kutusu"/>
          <p:cNvSpPr txBox="1"/>
          <p:nvPr/>
        </p:nvSpPr>
        <p:spPr>
          <a:xfrm>
            <a:off x="2143108" y="4572014"/>
            <a:ext cx="7000892" cy="461665"/>
          </a:xfrm>
          <a:prstGeom prst="rect">
            <a:avLst/>
          </a:prstGeom>
          <a:noFill/>
        </p:spPr>
        <p:txBody>
          <a:bodyPr wrap="square" rtlCol="0">
            <a:spAutoFit/>
          </a:bodyPr>
          <a:lstStyle/>
          <a:p>
            <a:pPr algn="just"/>
            <a:r>
              <a:rPr lang="tr-TR" sz="1200" b="1" dirty="0" smtClean="0">
                <a:latin typeface="Arial Unicode MS" pitchFamily="34" charset="-128"/>
                <a:ea typeface="Arial Unicode MS" pitchFamily="34" charset="-128"/>
                <a:cs typeface="Arial Unicode MS" pitchFamily="34" charset="-128"/>
              </a:rPr>
              <a:t>“Aç” </a:t>
            </a:r>
            <a:r>
              <a:rPr lang="tr-TR" sz="1200" dirty="0" smtClean="0">
                <a:latin typeface="Arial Unicode MS" pitchFamily="34" charset="-128"/>
                <a:ea typeface="Arial Unicode MS" pitchFamily="34" charset="-128"/>
                <a:cs typeface="Arial Unicode MS" pitchFamily="34" charset="-128"/>
              </a:rPr>
              <a:t>sütununda yer alan klasörler tıklandığında form içeriği görüntülenir, </a:t>
            </a:r>
            <a:r>
              <a:rPr lang="tr-TR" sz="1200" b="1" dirty="0" smtClean="0">
                <a:latin typeface="Arial Unicode MS" pitchFamily="34" charset="-128"/>
                <a:ea typeface="Arial Unicode MS" pitchFamily="34" charset="-128"/>
                <a:cs typeface="Arial Unicode MS" pitchFamily="34" charset="-128"/>
              </a:rPr>
              <a:t>“Rapor Al” </a:t>
            </a:r>
            <a:r>
              <a:rPr lang="tr-TR" sz="1200" dirty="0" smtClean="0">
                <a:latin typeface="Arial Unicode MS" pitchFamily="34" charset="-128"/>
                <a:ea typeface="Arial Unicode MS" pitchFamily="34" charset="-128"/>
                <a:cs typeface="Arial Unicode MS" pitchFamily="34" charset="-128"/>
              </a:rPr>
              <a:t>seçildiğinde form yazıcıya gönderilir.</a:t>
            </a:r>
          </a:p>
        </p:txBody>
      </p:sp>
      <p:sp>
        <p:nvSpPr>
          <p:cNvPr id="19" name="18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Öğrenci İçin Daha Önceden Kaydedilen Formlar: </a:t>
            </a:r>
            <a:r>
              <a:rPr lang="tr-TR" sz="1200" dirty="0" smtClean="0">
                <a:latin typeface="Arial Unicode MS" pitchFamily="34" charset="-128"/>
                <a:ea typeface="Arial Unicode MS" pitchFamily="34" charset="-128"/>
                <a:cs typeface="Arial Unicode MS" pitchFamily="34" charset="-128"/>
              </a:rPr>
              <a:t>Bu bölüm, kaydedilen formun çıktısı alınmak istendiğinde ve önceki formların içeriğine ulaşılmak için kullanılır. </a:t>
            </a:r>
          </a:p>
        </p:txBody>
      </p:sp>
      <p:pic>
        <p:nvPicPr>
          <p:cNvPr id="20" name="19 Resim" descr="BÖLÜM-6.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1000"/>
                                        <p:tgtEl>
                                          <p:spTgt spid="19">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086"/>
                                        </p:tgtEl>
                                        <p:attrNameLst>
                                          <p:attrName>style.visibility</p:attrName>
                                        </p:attrNameLst>
                                      </p:cBhvr>
                                      <p:to>
                                        <p:strVal val="visible"/>
                                      </p:to>
                                    </p:set>
                                    <p:animEffect transition="in" filter="fade">
                                      <p:cBhvr>
                                        <p:cTn id="14" dur="1000"/>
                                        <p:tgtEl>
                                          <p:spTgt spid="3086"/>
                                        </p:tgtEl>
                                      </p:cBhvr>
                                    </p:animEffect>
                                  </p:childTnLst>
                                </p:cTn>
                              </p:par>
                              <p:par>
                                <p:cTn id="15" presetID="10"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2000"/>
                                        <p:tgtEl>
                                          <p:spTgt spid="307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slide(fromTop)">
                                      <p:cBhvr>
                                        <p:cTn id="27" dur="20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1000"/>
                                        <p:tgtEl>
                                          <p:spTgt spid="30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1000"/>
                                        <p:tgtEl>
                                          <p:spTgt spid="3078"/>
                                        </p:tgtEl>
                                      </p:cBhvr>
                                    </p:animEffect>
                                  </p:childTnLst>
                                </p:cTn>
                              </p:par>
                            </p:childTnLst>
                          </p:cTn>
                        </p:par>
                        <p:par>
                          <p:cTn id="38" fill="hold">
                            <p:stCondLst>
                              <p:cond delay="1000"/>
                            </p:stCondLst>
                            <p:childTnLst>
                              <p:par>
                                <p:cTn id="39" presetID="10" presetClass="exit" presetSubtype="0" fill="hold" nodeType="afterEffect">
                                  <p:stCondLst>
                                    <p:cond delay="0"/>
                                  </p:stCondLst>
                                  <p:childTnLst>
                                    <p:animEffect transition="out" filter="fade">
                                      <p:cBhvr>
                                        <p:cTn id="40" dur="1000"/>
                                        <p:tgtEl>
                                          <p:spTgt spid="3076"/>
                                        </p:tgtEl>
                                      </p:cBhvr>
                                    </p:animEffect>
                                    <p:set>
                                      <p:cBhvr>
                                        <p:cTn id="41" dur="1" fill="hold">
                                          <p:stCondLst>
                                            <p:cond delay="999"/>
                                          </p:stCondLst>
                                        </p:cTn>
                                        <p:tgtEl>
                                          <p:spTgt spid="307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3077"/>
                                        </p:tgtEl>
                                      </p:cBhvr>
                                    </p:animEffect>
                                    <p:set>
                                      <p:cBhvr>
                                        <p:cTn id="44" dur="1" fill="hold">
                                          <p:stCondLst>
                                            <p:cond delay="999"/>
                                          </p:stCondLst>
                                        </p:cTn>
                                        <p:tgtEl>
                                          <p:spTgt spid="30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ntr" presetSubtype="1" fill="hold" nodeType="clickEffect">
                                  <p:stCondLst>
                                    <p:cond delay="0"/>
                                  </p:stCondLst>
                                  <p:childTnLst>
                                    <p:set>
                                      <p:cBhvr>
                                        <p:cTn id="48" dur="1" fill="hold">
                                          <p:stCondLst>
                                            <p:cond delay="0"/>
                                          </p:stCondLst>
                                        </p:cTn>
                                        <p:tgtEl>
                                          <p:spTgt spid="3079"/>
                                        </p:tgtEl>
                                        <p:attrNameLst>
                                          <p:attrName>style.visibility</p:attrName>
                                        </p:attrNameLst>
                                      </p:cBhvr>
                                      <p:to>
                                        <p:strVal val="visible"/>
                                      </p:to>
                                    </p:set>
                                    <p:animEffect transition="in" filter="slide(fromTop)">
                                      <p:cBhvr>
                                        <p:cTn id="49" dur="3000"/>
                                        <p:tgtEl>
                                          <p:spTgt spid="307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80"/>
                                        </p:tgtEl>
                                        <p:attrNameLst>
                                          <p:attrName>style.visibility</p:attrName>
                                        </p:attrNameLst>
                                      </p:cBhvr>
                                      <p:to>
                                        <p:strVal val="visible"/>
                                      </p:to>
                                    </p:set>
                                    <p:animEffect transition="in" filter="fade">
                                      <p:cBhvr>
                                        <p:cTn id="54" dur="500"/>
                                        <p:tgtEl>
                                          <p:spTgt spid="308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82"/>
                                        </p:tgtEl>
                                        <p:attrNameLst>
                                          <p:attrName>style.visibility</p:attrName>
                                        </p:attrNameLst>
                                      </p:cBhvr>
                                      <p:to>
                                        <p:strVal val="visible"/>
                                      </p:to>
                                    </p:set>
                                    <p:animEffect transition="in" filter="fade">
                                      <p:cBhvr>
                                        <p:cTn id="59" dur="1000"/>
                                        <p:tgtEl>
                                          <p:spTgt spid="3082"/>
                                        </p:tgtEl>
                                      </p:cBhvr>
                                    </p:animEffect>
                                  </p:childTnLst>
                                </p:cTn>
                              </p:par>
                              <p:par>
                                <p:cTn id="60" presetID="10" presetClass="exit" presetSubtype="0" fill="hold" nodeType="withEffect">
                                  <p:stCondLst>
                                    <p:cond delay="0"/>
                                  </p:stCondLst>
                                  <p:childTnLst>
                                    <p:animEffect transition="out" filter="fade">
                                      <p:cBhvr>
                                        <p:cTn id="61" dur="1000"/>
                                        <p:tgtEl>
                                          <p:spTgt spid="3079"/>
                                        </p:tgtEl>
                                      </p:cBhvr>
                                    </p:animEffect>
                                    <p:set>
                                      <p:cBhvr>
                                        <p:cTn id="62" dur="1" fill="hold">
                                          <p:stCondLst>
                                            <p:cond delay="999"/>
                                          </p:stCondLst>
                                        </p:cTn>
                                        <p:tgtEl>
                                          <p:spTgt spid="307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3080"/>
                                        </p:tgtEl>
                                      </p:cBhvr>
                                    </p:animEffect>
                                    <p:set>
                                      <p:cBhvr>
                                        <p:cTn id="65" dur="1" fill="hold">
                                          <p:stCondLst>
                                            <p:cond delay="999"/>
                                          </p:stCondLst>
                                        </p:cTn>
                                        <p:tgtEl>
                                          <p:spTgt spid="3080"/>
                                        </p:tgtEl>
                                        <p:attrNameLst>
                                          <p:attrName>style.visibility</p:attrName>
                                        </p:attrNameLst>
                                      </p:cBhvr>
                                      <p:to>
                                        <p:strVal val="hidden"/>
                                      </p:to>
                                    </p:set>
                                  </p:childTnLst>
                                </p:cTn>
                              </p:par>
                            </p:childTnLst>
                          </p:cTn>
                        </p:par>
                        <p:par>
                          <p:cTn id="66" fill="hold">
                            <p:stCondLst>
                              <p:cond delay="5000"/>
                            </p:stCondLst>
                            <p:childTnLst>
                              <p:par>
                                <p:cTn id="67" presetID="10" presetClass="entr" presetSubtype="0" fill="hold" nodeType="afterEffect">
                                  <p:stCondLst>
                                    <p:cond delay="0"/>
                                  </p:stCondLst>
                                  <p:childTnLst>
                                    <p:set>
                                      <p:cBhvr>
                                        <p:cTn id="68" dur="1" fill="hold">
                                          <p:stCondLst>
                                            <p:cond delay="0"/>
                                          </p:stCondLst>
                                        </p:cTn>
                                        <p:tgtEl>
                                          <p:spTgt spid="14347"/>
                                        </p:tgtEl>
                                        <p:attrNameLst>
                                          <p:attrName>style.visibility</p:attrName>
                                        </p:attrNameLst>
                                      </p:cBhvr>
                                      <p:to>
                                        <p:strVal val="visible"/>
                                      </p:to>
                                    </p:set>
                                    <p:animEffect transition="in" filter="fade">
                                      <p:cBhvr>
                                        <p:cTn id="69" dur="2000"/>
                                        <p:tgtEl>
                                          <p:spTgt spid="1434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348"/>
                                        </p:tgtEl>
                                        <p:attrNameLst>
                                          <p:attrName>style.visibility</p:attrName>
                                        </p:attrNameLst>
                                      </p:cBhvr>
                                      <p:to>
                                        <p:strVal val="visible"/>
                                      </p:to>
                                    </p:set>
                                    <p:animEffect transition="in" filter="fade">
                                      <p:cBhvr>
                                        <p:cTn id="74" dur="500"/>
                                        <p:tgtEl>
                                          <p:spTgt spid="14348"/>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14349"/>
                                        </p:tgtEl>
                                        <p:attrNameLst>
                                          <p:attrName>style.visibility</p:attrName>
                                        </p:attrNameLst>
                                      </p:cBhvr>
                                      <p:to>
                                        <p:strVal val="visible"/>
                                      </p:to>
                                    </p:set>
                                    <p:animEffect transition="in" filter="fade">
                                      <p:cBhvr>
                                        <p:cTn id="78" dur="2000"/>
                                        <p:tgtEl>
                                          <p:spTgt spid="14349"/>
                                        </p:tgtEl>
                                      </p:cBhvr>
                                    </p:animEffect>
                                  </p:childTnLst>
                                </p:cTn>
                              </p:par>
                            </p:childTnLst>
                          </p:cTn>
                        </p:par>
                        <p:par>
                          <p:cTn id="79" fill="hold">
                            <p:stCondLst>
                              <p:cond delay="2500"/>
                            </p:stCondLst>
                            <p:childTnLst>
                              <p:par>
                                <p:cTn id="80" presetID="27" presetClass="entr" presetSubtype="0" fill="hold" nodeType="afterEffect">
                                  <p:stCondLst>
                                    <p:cond delay="0"/>
                                  </p:stCondLst>
                                  <p:iterate type="lt">
                                    <p:tmPct val="50000"/>
                                  </p:iterate>
                                  <p:childTnLst>
                                    <p:set>
                                      <p:cBhvr>
                                        <p:cTn id="81" dur="1" fill="hold">
                                          <p:stCondLst>
                                            <p:cond delay="0"/>
                                          </p:stCondLst>
                                        </p:cTn>
                                        <p:tgtEl>
                                          <p:spTgt spid="18">
                                            <p:txEl>
                                              <p:pRg st="0" end="0"/>
                                            </p:txEl>
                                          </p:spTgt>
                                        </p:tgtEl>
                                        <p:attrNameLst>
                                          <p:attrName>style.visibility</p:attrName>
                                        </p:attrNameLst>
                                      </p:cBhvr>
                                      <p:to>
                                        <p:strVal val="visible"/>
                                      </p:to>
                                    </p:set>
                                    <p:anim calcmode="discrete" valueType="clr">
                                      <p:cBhvr override="childStyle">
                                        <p:cTn id="82" dur="80"/>
                                        <p:tgtEl>
                                          <p:spTgt spid="18">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83" dur="80"/>
                                        <p:tgtEl>
                                          <p:spTgt spid="18">
                                            <p:txEl>
                                              <p:pRg st="0" end="0"/>
                                            </p:txEl>
                                          </p:spTgt>
                                        </p:tgtEl>
                                        <p:attrNameLst>
                                          <p:attrName>fillcolor</p:attrName>
                                        </p:attrNameLst>
                                      </p:cBhvr>
                                      <p:tavLst>
                                        <p:tav tm="0">
                                          <p:val>
                                            <p:clrVal>
                                              <a:schemeClr val="accent2"/>
                                            </p:clrVal>
                                          </p:val>
                                        </p:tav>
                                        <p:tav tm="50000">
                                          <p:val>
                                            <p:clrVal>
                                              <a:schemeClr val="hlink"/>
                                            </p:clrVal>
                                          </p:val>
                                        </p:tav>
                                      </p:tavLst>
                                    </p:anim>
                                    <p:set>
                                      <p:cBhvr>
                                        <p:cTn id="84" dur="80"/>
                                        <p:tgtEl>
                                          <p:spTgt spid="1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Yönlendirme Formu.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57133" y="1071552"/>
            <a:ext cx="2085975" cy="361950"/>
          </a:xfrm>
          <a:prstGeom prst="rect">
            <a:avLst/>
          </a:prstGeom>
          <a:noFill/>
          <a:ln w="9525">
            <a:noFill/>
            <a:miter lim="800000"/>
            <a:headEnd/>
            <a:tailEnd/>
          </a:ln>
          <a:effectLst/>
        </p:spPr>
      </p:pic>
      <p:pic>
        <p:nvPicPr>
          <p:cNvPr id="3086" name="Picture 14"/>
          <p:cNvPicPr>
            <a:picLocks noChangeAspect="1" noChangeArrowheads="1"/>
          </p:cNvPicPr>
          <p:nvPr/>
        </p:nvPicPr>
        <p:blipFill>
          <a:blip r:embed="rId5"/>
          <a:srcRect/>
          <a:stretch>
            <a:fillRect/>
          </a:stretch>
        </p:blipFill>
        <p:spPr bwMode="auto">
          <a:xfrm>
            <a:off x="2285984" y="1571618"/>
            <a:ext cx="6638925" cy="219075"/>
          </a:xfrm>
          <a:prstGeom prst="rect">
            <a:avLst/>
          </a:prstGeom>
          <a:noFill/>
          <a:ln w="9525">
            <a:noFill/>
            <a:miter lim="800000"/>
            <a:headEnd/>
            <a:tailEnd/>
          </a:ln>
          <a:effectLst/>
        </p:spPr>
      </p:pic>
      <p:pic>
        <p:nvPicPr>
          <p:cNvPr id="4104" name="Picture 8"/>
          <p:cNvPicPr>
            <a:picLocks noChangeAspect="1" noChangeArrowheads="1"/>
          </p:cNvPicPr>
          <p:nvPr/>
        </p:nvPicPr>
        <p:blipFill>
          <a:blip r:embed="rId6"/>
          <a:srcRect/>
          <a:stretch>
            <a:fillRect/>
          </a:stretch>
        </p:blipFill>
        <p:spPr bwMode="auto">
          <a:xfrm>
            <a:off x="2285984" y="1857370"/>
            <a:ext cx="6819900" cy="3248025"/>
          </a:xfrm>
          <a:prstGeom prst="rect">
            <a:avLst/>
          </a:prstGeom>
          <a:noFill/>
          <a:ln w="9525">
            <a:noFill/>
            <a:miter lim="800000"/>
            <a:headEnd/>
            <a:tailEnd/>
          </a:ln>
          <a:effectLst/>
        </p:spPr>
      </p:pic>
      <p:pic>
        <p:nvPicPr>
          <p:cNvPr id="4105" name="Picture 9"/>
          <p:cNvPicPr>
            <a:picLocks noChangeAspect="1" noChangeArrowheads="1"/>
          </p:cNvPicPr>
          <p:nvPr/>
        </p:nvPicPr>
        <p:blipFill>
          <a:blip r:embed="rId7"/>
          <a:srcRect/>
          <a:stretch>
            <a:fillRect/>
          </a:stretch>
        </p:blipFill>
        <p:spPr bwMode="auto">
          <a:xfrm>
            <a:off x="2285984" y="1000114"/>
            <a:ext cx="3533775" cy="514350"/>
          </a:xfrm>
          <a:prstGeom prst="rect">
            <a:avLst/>
          </a:prstGeom>
          <a:noFill/>
          <a:ln w="9525">
            <a:noFill/>
            <a:miter lim="800000"/>
            <a:headEnd/>
            <a:tailEnd/>
          </a:ln>
          <a:effectLst/>
        </p:spPr>
      </p:pic>
      <p:sp>
        <p:nvSpPr>
          <p:cNvPr id="23" name="Shape 123"/>
          <p:cNvSpPr txBox="1">
            <a:spLocks/>
          </p:cNvSpPr>
          <p:nvPr/>
        </p:nvSpPr>
        <p:spPr>
          <a:xfrm>
            <a:off x="214282" y="4429138"/>
            <a:ext cx="1857388" cy="500066"/>
          </a:xfrm>
          <a:prstGeom prst="rect">
            <a:avLst/>
          </a:prstGeom>
        </p:spPr>
        <p:txBody>
          <a:bodyPr vert="horz">
            <a:normAutofit/>
          </a:bodyPr>
          <a:lstStyle/>
          <a:p>
            <a:pPr marL="274320" lvl="0" indent="-274320" algn="ctr">
              <a:spcBef>
                <a:spcPct val="0"/>
              </a:spcBef>
              <a:buClr>
                <a:srgbClr val="FFFFFF"/>
              </a:buClr>
              <a:buSzPct val="95000"/>
              <a:defRPr/>
            </a:pPr>
            <a:r>
              <a:rPr lang="tr-TR" sz="1000" dirty="0" smtClean="0">
                <a:solidFill>
                  <a:schemeClr val="bg1"/>
                </a:solidFill>
                <a:latin typeface="Arial Unicode MS" pitchFamily="34" charset="-128"/>
                <a:ea typeface="Arial Unicode MS" pitchFamily="34" charset="-128"/>
                <a:cs typeface="Arial Unicode MS" pitchFamily="34" charset="-128"/>
              </a:rPr>
              <a:t> Gerektiğinde form çıktısı RAM’a gönderilir</a:t>
            </a:r>
            <a:endParaRPr kumimoji="0" lang="tr-TR" sz="100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p:txBody>
      </p:sp>
      <p:sp>
        <p:nvSpPr>
          <p:cNvPr id="24" name="Shape 123"/>
          <p:cNvSpPr txBox="1">
            <a:spLocks/>
          </p:cNvSpPr>
          <p:nvPr/>
        </p:nvSpPr>
        <p:spPr>
          <a:xfrm>
            <a:off x="7143768" y="3000378"/>
            <a:ext cx="1857388" cy="1500198"/>
          </a:xfrm>
          <a:prstGeom prst="rect">
            <a:avLst/>
          </a:prstGeom>
        </p:spPr>
        <p:txBody>
          <a:bodyPr vert="horz">
            <a:normAutofit/>
          </a:bodyPr>
          <a:lstStyle/>
          <a:p>
            <a:pPr>
              <a:spcBef>
                <a:spcPct val="0"/>
              </a:spcBef>
              <a:buClr>
                <a:srgbClr val="FFFFFF"/>
              </a:buClr>
              <a:buNone/>
            </a:pPr>
            <a:r>
              <a:rPr lang="tr-TR" sz="1000" dirty="0" smtClean="0">
                <a:latin typeface="Arial Unicode MS" pitchFamily="34" charset="-128"/>
                <a:ea typeface="Arial Unicode MS" pitchFamily="34" charset="-128"/>
                <a:cs typeface="Arial Unicode MS" pitchFamily="34" charset="-128"/>
              </a:rPr>
              <a:t>Öğrenci </a:t>
            </a:r>
            <a:r>
              <a:rPr lang="tr-TR" sz="1000" dirty="0" smtClean="0">
                <a:solidFill>
                  <a:srgbClr val="FF2F2F"/>
                </a:solidFill>
                <a:latin typeface="Arial Unicode MS" pitchFamily="34" charset="-128"/>
                <a:ea typeface="Arial Unicode MS" pitchFamily="34" charset="-128"/>
                <a:cs typeface="Arial Unicode MS" pitchFamily="34" charset="-128"/>
              </a:rPr>
              <a:t>velisinin görüşünün bulunduğu bölümü sınıf/şube rehber öğretmeni, velinin </a:t>
            </a:r>
          </a:p>
          <a:p>
            <a:pPr>
              <a:spcBef>
                <a:spcPct val="0"/>
              </a:spcBef>
              <a:buClr>
                <a:srgbClr val="FFFFFF"/>
              </a:buClr>
            </a:pPr>
            <a:r>
              <a:rPr lang="tr-TR" sz="1000" dirty="0" smtClean="0">
                <a:solidFill>
                  <a:srgbClr val="FF2F2F"/>
                </a:solidFill>
                <a:latin typeface="Arial Unicode MS" pitchFamily="34" charset="-128"/>
                <a:ea typeface="Arial Unicode MS" pitchFamily="34" charset="-128"/>
                <a:cs typeface="Arial Unicode MS" pitchFamily="34" charset="-128"/>
              </a:rPr>
              <a:t>görüşünü alarak doldurur</a:t>
            </a:r>
            <a:r>
              <a:rPr lang="tr-TR" sz="1000" dirty="0" smtClean="0">
                <a:latin typeface="Arial Unicode MS" pitchFamily="34" charset="-128"/>
                <a:ea typeface="Arial Unicode MS" pitchFamily="34" charset="-128"/>
                <a:cs typeface="Arial Unicode MS" pitchFamily="34" charset="-128"/>
              </a:rPr>
              <a:t>.</a:t>
            </a:r>
            <a:r>
              <a:rPr lang="tr-TR" sz="1000" dirty="0" smtClean="0">
                <a:solidFill>
                  <a:srgbClr val="FF2F2F"/>
                </a:solidFill>
                <a:latin typeface="Arial Unicode MS" pitchFamily="34" charset="-128"/>
                <a:ea typeface="Arial Unicode MS" pitchFamily="34" charset="-128"/>
                <a:cs typeface="Arial Unicode MS" pitchFamily="34" charset="-128"/>
              </a:rPr>
              <a:t> </a:t>
            </a:r>
          </a:p>
          <a:p>
            <a:pPr>
              <a:spcBef>
                <a:spcPct val="0"/>
              </a:spcBef>
              <a:buClr>
                <a:srgbClr val="FFFFFF"/>
              </a:buClr>
            </a:pPr>
            <a:endParaRPr lang="tr-TR" sz="1000" dirty="0" smtClean="0">
              <a:solidFill>
                <a:srgbClr val="FF2F2F"/>
              </a:solidFill>
              <a:latin typeface="Arial Unicode MS" pitchFamily="34" charset="-128"/>
              <a:ea typeface="Arial Unicode MS" pitchFamily="34" charset="-128"/>
              <a:cs typeface="Arial Unicode MS" pitchFamily="34" charset="-128"/>
            </a:endParaRPr>
          </a:p>
          <a:p>
            <a:pPr>
              <a:spcBef>
                <a:spcPct val="0"/>
              </a:spcBef>
              <a:buClr>
                <a:srgbClr val="FFFFFF"/>
              </a:buClr>
            </a:pPr>
            <a:r>
              <a:rPr lang="tr-TR" sz="1000" dirty="0" smtClean="0">
                <a:solidFill>
                  <a:srgbClr val="FF2F2F"/>
                </a:solidFill>
                <a:latin typeface="Arial Unicode MS" pitchFamily="34" charset="-128"/>
                <a:ea typeface="Arial Unicode MS" pitchFamily="34" charset="-128"/>
                <a:cs typeface="Arial Unicode MS" pitchFamily="34" charset="-128"/>
              </a:rPr>
              <a:t>Form çıktısı alınarak veliye imzalatılır</a:t>
            </a:r>
            <a:r>
              <a:rPr lang="tr-TR" sz="1000" dirty="0" smtClean="0">
                <a:latin typeface="Arial Unicode MS" pitchFamily="34" charset="-128"/>
                <a:ea typeface="Arial Unicode MS" pitchFamily="34" charset="-128"/>
                <a:cs typeface="Arial Unicode MS" pitchFamily="34" charset="-128"/>
              </a:rPr>
              <a:t>. </a:t>
            </a:r>
          </a:p>
          <a:p>
            <a:pPr>
              <a:spcBef>
                <a:spcPct val="0"/>
              </a:spcBef>
              <a:buClr>
                <a:srgbClr val="FFFFFF"/>
              </a:buClr>
              <a:buNone/>
            </a:pPr>
            <a:endParaRPr lang="tr-TR" sz="1000" dirty="0" smtClean="0">
              <a:latin typeface="Arial Unicode MS" pitchFamily="34" charset="-128"/>
              <a:ea typeface="Arial Unicode MS" pitchFamily="34" charset="-128"/>
              <a:cs typeface="Arial Unicode MS" pitchFamily="34" charset="-128"/>
            </a:endParaRPr>
          </a:p>
          <a:p>
            <a:pPr>
              <a:spcBef>
                <a:spcPct val="0"/>
              </a:spcBef>
              <a:buClr>
                <a:srgbClr val="FFFFFF"/>
              </a:buClr>
              <a:buNone/>
            </a:pPr>
            <a:endParaRPr lang="tr-TR" sz="1000" dirty="0" smtClean="0">
              <a:latin typeface="Arial Unicode MS" pitchFamily="34" charset="-128"/>
              <a:ea typeface="Arial Unicode MS" pitchFamily="34" charset="-128"/>
              <a:cs typeface="Arial Unicode MS" pitchFamily="34" charset="-128"/>
            </a:endParaRPr>
          </a:p>
          <a:p>
            <a:pPr>
              <a:spcBef>
                <a:spcPct val="0"/>
              </a:spcBef>
              <a:buClr>
                <a:srgbClr val="FFFFFF"/>
              </a:buClr>
              <a:buNone/>
            </a:pPr>
            <a:endParaRPr lang="tr-TR" sz="1000" dirty="0" smtClean="0">
              <a:latin typeface="Arial Unicode MS" pitchFamily="34" charset="-128"/>
              <a:ea typeface="Arial Unicode MS" pitchFamily="34" charset="-128"/>
              <a:cs typeface="Arial Unicode MS" pitchFamily="34" charset="-128"/>
            </a:endParaRPr>
          </a:p>
        </p:txBody>
      </p:sp>
      <p:sp>
        <p:nvSpPr>
          <p:cNvPr id="11" name="Shape 123"/>
          <p:cNvSpPr txBox="1">
            <a:spLocks/>
          </p:cNvSpPr>
          <p:nvPr/>
        </p:nvSpPr>
        <p:spPr>
          <a:xfrm>
            <a:off x="2285984" y="3000378"/>
            <a:ext cx="1857388" cy="1500198"/>
          </a:xfrm>
          <a:prstGeom prst="rect">
            <a:avLst/>
          </a:prstGeom>
        </p:spPr>
        <p:txBody>
          <a:bodyPr vert="horz">
            <a:normAutofit/>
          </a:bodyPr>
          <a:lstStyle/>
          <a:p>
            <a:pPr>
              <a:spcBef>
                <a:spcPct val="0"/>
              </a:spcBef>
              <a:buClr>
                <a:srgbClr val="FFFFFF"/>
              </a:buClr>
              <a:buNone/>
            </a:pPr>
            <a:r>
              <a:rPr lang="tr-TR" sz="1000" dirty="0" smtClean="0">
                <a:solidFill>
                  <a:srgbClr val="FF0000"/>
                </a:solidFill>
                <a:latin typeface="Arial Unicode MS" pitchFamily="34" charset="-128"/>
                <a:ea typeface="Arial Unicode MS" pitchFamily="34" charset="-128"/>
                <a:cs typeface="Arial Unicode MS" pitchFamily="34" charset="-128"/>
              </a:rPr>
              <a:t>Formlarda öğrenci ve veli bilgilerinin yer aldığı bölümler ile öğrencilerin eğitsel durumlarının </a:t>
            </a:r>
          </a:p>
          <a:p>
            <a:pPr>
              <a:spcBef>
                <a:spcPct val="0"/>
              </a:spcBef>
              <a:buClr>
                <a:srgbClr val="FFFFFF"/>
              </a:buClr>
              <a:buNone/>
            </a:pPr>
            <a:r>
              <a:rPr lang="tr-TR" sz="1000" dirty="0" smtClean="0">
                <a:solidFill>
                  <a:srgbClr val="FF0000"/>
                </a:solidFill>
                <a:latin typeface="Arial Unicode MS" pitchFamily="34" charset="-128"/>
                <a:ea typeface="Arial Unicode MS" pitchFamily="34" charset="-128"/>
                <a:cs typeface="Arial Unicode MS" pitchFamily="34" charset="-128"/>
              </a:rPr>
              <a:t>değerlendirildiği bölümler sınıf/şube rehber öğretmeni tarafından doldurulur.</a:t>
            </a:r>
          </a:p>
        </p:txBody>
      </p:sp>
      <p:sp>
        <p:nvSpPr>
          <p:cNvPr id="12" name="11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dirty="0" smtClean="0">
                <a:latin typeface="Arial Unicode MS" pitchFamily="34" charset="-128"/>
                <a:ea typeface="Arial Unicode MS" pitchFamily="34" charset="-128"/>
                <a:cs typeface="Arial Unicode MS" pitchFamily="34" charset="-128"/>
              </a:rPr>
              <a:t>Formların son bölümlerinde sınıf/şube rehber öğretmeni, rehberlik öğretmeni ve öğrenci velisinin görüşlerinin belirtildiği bölümler yer alır. </a:t>
            </a:r>
          </a:p>
        </p:txBody>
      </p:sp>
      <p:pic>
        <p:nvPicPr>
          <p:cNvPr id="13" name="12 Resim" descr="BÖLÜM-6.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105"/>
                                        </p:tgtEl>
                                        <p:attrNameLst>
                                          <p:attrName>style.visibility</p:attrName>
                                        </p:attrNameLst>
                                      </p:cBhvr>
                                      <p:to>
                                        <p:strVal val="visible"/>
                                      </p:to>
                                    </p:set>
                                    <p:animEffect transition="in" filter="fade">
                                      <p:cBhvr>
                                        <p:cTn id="10" dur="1000"/>
                                        <p:tgtEl>
                                          <p:spTgt spid="4105"/>
                                        </p:tgtEl>
                                      </p:cBhvr>
                                    </p:animEffect>
                                  </p:childTnLst>
                                </p:cTn>
                              </p:par>
                              <p:par>
                                <p:cTn id="11" presetID="10" presetClass="entr" presetSubtype="0" fill="hold" nodeType="withEffect">
                                  <p:stCondLst>
                                    <p:cond delay="0"/>
                                  </p:stCondLst>
                                  <p:childTnLst>
                                    <p:set>
                                      <p:cBhvr>
                                        <p:cTn id="12" dur="1" fill="hold">
                                          <p:stCondLst>
                                            <p:cond delay="0"/>
                                          </p:stCondLst>
                                        </p:cTn>
                                        <p:tgtEl>
                                          <p:spTgt spid="3086"/>
                                        </p:tgtEl>
                                        <p:attrNameLst>
                                          <p:attrName>style.visibility</p:attrName>
                                        </p:attrNameLst>
                                      </p:cBhvr>
                                      <p:to>
                                        <p:strVal val="visible"/>
                                      </p:to>
                                    </p:set>
                                    <p:animEffect transition="in" filter="fade">
                                      <p:cBhvr>
                                        <p:cTn id="13" dur="2000"/>
                                        <p:tgtEl>
                                          <p:spTgt spid="3086"/>
                                        </p:tgtEl>
                                      </p:cBhvr>
                                    </p:animEffect>
                                  </p:childTnLst>
                                </p:cTn>
                              </p:par>
                              <p:par>
                                <p:cTn id="14" presetID="10" presetClass="entr" presetSubtype="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1000"/>
                                        <p:tgtEl>
                                          <p:spTgt spid="102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1000"/>
                                        <p:tgtEl>
                                          <p:spTgt spid="12">
                                            <p:txEl>
                                              <p:pRg st="0" end="0"/>
                                            </p:txEl>
                                          </p:spTgt>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2000"/>
                                        <p:tgtEl>
                                          <p:spTgt spid="4104"/>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29"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31" dur="80"/>
                                        <p:tgtEl>
                                          <p:spTgt spid="11">
                                            <p:txEl>
                                              <p:pRg st="0" end="0"/>
                                            </p:txEl>
                                          </p:spTgt>
                                        </p:tgtEl>
                                        <p:attrNameLst>
                                          <p:attrName>fill.type</p:attrName>
                                        </p:attrNameLst>
                                      </p:cBhvr>
                                      <p:to>
                                        <p:strVal val="solid"/>
                                      </p:to>
                                    </p:set>
                                  </p:childTnLst>
                                </p:cTn>
                              </p:par>
                            </p:childTnLst>
                          </p:cTn>
                        </p:par>
                        <p:par>
                          <p:cTn id="32" fill="hold">
                            <p:stCondLst>
                              <p:cond delay="3440"/>
                            </p:stCondLst>
                            <p:childTnLst>
                              <p:par>
                                <p:cTn id="33" presetID="27" presetClass="entr" presetSubtype="0" fill="hold" nodeType="afterEffect">
                                  <p:stCondLst>
                                    <p:cond delay="0"/>
                                  </p:stCondLst>
                                  <p:iterate type="lt">
                                    <p:tmPct val="50000"/>
                                  </p:iterate>
                                  <p:childTnLst>
                                    <p:set>
                                      <p:cBhvr>
                                        <p:cTn id="34" dur="1" fill="hold">
                                          <p:stCondLst>
                                            <p:cond delay="0"/>
                                          </p:stCondLst>
                                        </p:cTn>
                                        <p:tgtEl>
                                          <p:spTgt spid="11">
                                            <p:txEl>
                                              <p:pRg st="1" end="1"/>
                                            </p:txEl>
                                          </p:spTgt>
                                        </p:tgtEl>
                                        <p:attrNameLst>
                                          <p:attrName>style.visibility</p:attrName>
                                        </p:attrNameLst>
                                      </p:cBhvr>
                                      <p:to>
                                        <p:strVal val="visible"/>
                                      </p:to>
                                    </p:set>
                                    <p:anim calcmode="discrete" valueType="clr">
                                      <p:cBhvr override="childStyle">
                                        <p:cTn id="35" dur="80"/>
                                        <p:tgtEl>
                                          <p:spTgt spid="1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1">
                                            <p:txEl>
                                              <p:pRg st="1" end="1"/>
                                            </p:txEl>
                                          </p:spTgt>
                                        </p:tgtEl>
                                        <p:attrNameLst>
                                          <p:attrName>fillcolor</p:attrName>
                                        </p:attrNameLst>
                                      </p:cBhvr>
                                      <p:tavLst>
                                        <p:tav tm="0">
                                          <p:val>
                                            <p:clrVal>
                                              <a:schemeClr val="accent2"/>
                                            </p:clrVal>
                                          </p:val>
                                        </p:tav>
                                        <p:tav tm="50000">
                                          <p:val>
                                            <p:clrVal>
                                              <a:schemeClr val="hlink"/>
                                            </p:clrVal>
                                          </p:val>
                                        </p:tav>
                                      </p:tavLst>
                                    </p:anim>
                                    <p:set>
                                      <p:cBhvr>
                                        <p:cTn id="37" dur="80"/>
                                        <p:tgtEl>
                                          <p:spTgt spid="11">
                                            <p:txEl>
                                              <p:pRg st="1" end="1"/>
                                            </p:txEl>
                                          </p:spTgt>
                                        </p:tgtEl>
                                        <p:attrNameLst>
                                          <p:attrName>fill.type</p:attrName>
                                        </p:attrNameLst>
                                      </p:cBhvr>
                                      <p:to>
                                        <p:strVal val="solid"/>
                                      </p:to>
                                    </p:set>
                                  </p:childTnLst>
                                </p:cTn>
                              </p:par>
                            </p:childTnLst>
                          </p:cTn>
                        </p:par>
                        <p:par>
                          <p:cTn id="38" fill="hold">
                            <p:stCondLst>
                              <p:cond delay="6320"/>
                            </p:stCondLst>
                            <p:childTnLst>
                              <p:par>
                                <p:cTn id="39" presetID="27" presetClass="entr" presetSubtype="0" fill="hold" nodeType="afterEffect">
                                  <p:stCondLst>
                                    <p:cond delay="0"/>
                                  </p:stCondLst>
                                  <p:iterate type="lt">
                                    <p:tmPct val="50000"/>
                                  </p:iterate>
                                  <p:childTnLst>
                                    <p:set>
                                      <p:cBhvr>
                                        <p:cTn id="40" dur="1" fill="hold">
                                          <p:stCondLst>
                                            <p:cond delay="0"/>
                                          </p:stCondLst>
                                        </p:cTn>
                                        <p:tgtEl>
                                          <p:spTgt spid="24">
                                            <p:txEl>
                                              <p:pRg st="0" end="0"/>
                                            </p:txEl>
                                          </p:spTgt>
                                        </p:tgtEl>
                                        <p:attrNameLst>
                                          <p:attrName>style.visibility</p:attrName>
                                        </p:attrNameLst>
                                      </p:cBhvr>
                                      <p:to>
                                        <p:strVal val="visible"/>
                                      </p:to>
                                    </p:set>
                                    <p:anim calcmode="discrete" valueType="clr">
                                      <p:cBhvr override="childStyle">
                                        <p:cTn id="41" dur="80"/>
                                        <p:tgtEl>
                                          <p:spTgt spid="24">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42" dur="80"/>
                                        <p:tgtEl>
                                          <p:spTgt spid="24">
                                            <p:txEl>
                                              <p:pRg st="0" end="0"/>
                                            </p:txEl>
                                          </p:spTgt>
                                        </p:tgtEl>
                                        <p:attrNameLst>
                                          <p:attrName>fillcolor</p:attrName>
                                        </p:attrNameLst>
                                      </p:cBhvr>
                                      <p:tavLst>
                                        <p:tav tm="0">
                                          <p:val>
                                            <p:clrVal>
                                              <a:schemeClr val="accent2"/>
                                            </p:clrVal>
                                          </p:val>
                                        </p:tav>
                                        <p:tav tm="50000">
                                          <p:val>
                                            <p:clrVal>
                                              <a:schemeClr val="hlink"/>
                                            </p:clrVal>
                                          </p:val>
                                        </p:tav>
                                      </p:tavLst>
                                    </p:anim>
                                    <p:set>
                                      <p:cBhvr>
                                        <p:cTn id="43" dur="80"/>
                                        <p:tgtEl>
                                          <p:spTgt spid="24">
                                            <p:txEl>
                                              <p:pRg st="0" end="0"/>
                                            </p:txEl>
                                          </p:spTgt>
                                        </p:tgtEl>
                                        <p:attrNameLst>
                                          <p:attrName>fill.type</p:attrName>
                                        </p:attrNameLst>
                                      </p:cBhvr>
                                      <p:to>
                                        <p:strVal val="solid"/>
                                      </p:to>
                                    </p:set>
                                  </p:childTnLst>
                                </p:cTn>
                              </p:par>
                            </p:childTnLst>
                          </p:cTn>
                        </p:par>
                        <p:par>
                          <p:cTn id="44" fill="hold">
                            <p:stCondLst>
                              <p:cond delay="9280"/>
                            </p:stCondLst>
                            <p:childTnLst>
                              <p:par>
                                <p:cTn id="45" presetID="27" presetClass="entr" presetSubtype="0" fill="hold" nodeType="afterEffect">
                                  <p:stCondLst>
                                    <p:cond delay="0"/>
                                  </p:stCondLst>
                                  <p:iterate type="lt">
                                    <p:tmPct val="50000"/>
                                  </p:iterate>
                                  <p:childTnLst>
                                    <p:set>
                                      <p:cBhvr>
                                        <p:cTn id="46" dur="1" fill="hold">
                                          <p:stCondLst>
                                            <p:cond delay="0"/>
                                          </p:stCondLst>
                                        </p:cTn>
                                        <p:tgtEl>
                                          <p:spTgt spid="24">
                                            <p:txEl>
                                              <p:pRg st="1" end="1"/>
                                            </p:txEl>
                                          </p:spTgt>
                                        </p:tgtEl>
                                        <p:attrNameLst>
                                          <p:attrName>style.visibility</p:attrName>
                                        </p:attrNameLst>
                                      </p:cBhvr>
                                      <p:to>
                                        <p:strVal val="visible"/>
                                      </p:to>
                                    </p:set>
                                    <p:anim calcmode="discrete" valueType="clr">
                                      <p:cBhvr override="childStyle">
                                        <p:cTn id="47" dur="80"/>
                                        <p:tgtEl>
                                          <p:spTgt spid="24">
                                            <p:txEl>
                                              <p:pRg st="1" end="1"/>
                                            </p:txEl>
                                          </p:spTgt>
                                        </p:tgtEl>
                                        <p:attrNameLst>
                                          <p:attrName>style.color</p:attrName>
                                        </p:attrNameLst>
                                      </p:cBhvr>
                                      <p:tavLst>
                                        <p:tav tm="0">
                                          <p:val>
                                            <p:clrVal>
                                              <a:schemeClr val="bg1"/>
                                            </p:clrVal>
                                          </p:val>
                                        </p:tav>
                                        <p:tav tm="50000">
                                          <p:val>
                                            <p:clrVal>
                                              <a:schemeClr val="tx1"/>
                                            </p:clrVal>
                                          </p:val>
                                        </p:tav>
                                      </p:tavLst>
                                    </p:anim>
                                    <p:anim calcmode="discrete" valueType="clr">
                                      <p:cBhvr>
                                        <p:cTn id="48" dur="80"/>
                                        <p:tgtEl>
                                          <p:spTgt spid="24">
                                            <p:txEl>
                                              <p:pRg st="1" end="1"/>
                                            </p:txEl>
                                          </p:spTgt>
                                        </p:tgtEl>
                                        <p:attrNameLst>
                                          <p:attrName>fillcolor</p:attrName>
                                        </p:attrNameLst>
                                      </p:cBhvr>
                                      <p:tavLst>
                                        <p:tav tm="0">
                                          <p:val>
                                            <p:clrVal>
                                              <a:schemeClr val="accent2"/>
                                            </p:clrVal>
                                          </p:val>
                                        </p:tav>
                                        <p:tav tm="50000">
                                          <p:val>
                                            <p:clrVal>
                                              <a:schemeClr val="hlink"/>
                                            </p:clrVal>
                                          </p:val>
                                        </p:tav>
                                      </p:tavLst>
                                    </p:anim>
                                    <p:set>
                                      <p:cBhvr>
                                        <p:cTn id="49" dur="80"/>
                                        <p:tgtEl>
                                          <p:spTgt spid="24">
                                            <p:txEl>
                                              <p:pRg st="1" end="1"/>
                                            </p:txEl>
                                          </p:spTgt>
                                        </p:tgtEl>
                                        <p:attrNameLst>
                                          <p:attrName>fill.type</p:attrName>
                                        </p:attrNameLst>
                                      </p:cBhvr>
                                      <p:to>
                                        <p:strVal val="solid"/>
                                      </p:to>
                                    </p:set>
                                  </p:childTnLst>
                                </p:cTn>
                              </p:par>
                            </p:childTnLst>
                          </p:cTn>
                        </p:par>
                        <p:par>
                          <p:cTn id="50" fill="hold">
                            <p:stCondLst>
                              <p:cond delay="10240"/>
                            </p:stCondLst>
                            <p:childTnLst>
                              <p:par>
                                <p:cTn id="51" presetID="27" presetClass="entr" presetSubtype="0" fill="hold" nodeType="afterEffect">
                                  <p:stCondLst>
                                    <p:cond delay="0"/>
                                  </p:stCondLst>
                                  <p:iterate type="lt">
                                    <p:tmPct val="50000"/>
                                  </p:iterate>
                                  <p:childTnLst>
                                    <p:set>
                                      <p:cBhvr>
                                        <p:cTn id="52" dur="1" fill="hold">
                                          <p:stCondLst>
                                            <p:cond delay="0"/>
                                          </p:stCondLst>
                                        </p:cTn>
                                        <p:tgtEl>
                                          <p:spTgt spid="24">
                                            <p:txEl>
                                              <p:pRg st="3" end="3"/>
                                            </p:txEl>
                                          </p:spTgt>
                                        </p:tgtEl>
                                        <p:attrNameLst>
                                          <p:attrName>style.visibility</p:attrName>
                                        </p:attrNameLst>
                                      </p:cBhvr>
                                      <p:to>
                                        <p:strVal val="visible"/>
                                      </p:to>
                                    </p:set>
                                    <p:anim calcmode="discrete" valueType="clr">
                                      <p:cBhvr override="childStyle">
                                        <p:cTn id="53" dur="80"/>
                                        <p:tgtEl>
                                          <p:spTgt spid="24">
                                            <p:txEl>
                                              <p:pRg st="3" end="3"/>
                                            </p:txEl>
                                          </p:spTgt>
                                        </p:tgtEl>
                                        <p:attrNameLst>
                                          <p:attrName>style.color</p:attrName>
                                        </p:attrNameLst>
                                      </p:cBhvr>
                                      <p:tavLst>
                                        <p:tav tm="0">
                                          <p:val>
                                            <p:clrVal>
                                              <a:schemeClr val="bg1"/>
                                            </p:clrVal>
                                          </p:val>
                                        </p:tav>
                                        <p:tav tm="50000">
                                          <p:val>
                                            <p:clrVal>
                                              <a:schemeClr val="tx1"/>
                                            </p:clrVal>
                                          </p:val>
                                        </p:tav>
                                      </p:tavLst>
                                    </p:anim>
                                    <p:anim calcmode="discrete" valueType="clr">
                                      <p:cBhvr>
                                        <p:cTn id="54" dur="80"/>
                                        <p:tgtEl>
                                          <p:spTgt spid="24">
                                            <p:txEl>
                                              <p:pRg st="3" end="3"/>
                                            </p:txEl>
                                          </p:spTgt>
                                        </p:tgtEl>
                                        <p:attrNameLst>
                                          <p:attrName>fillcolor</p:attrName>
                                        </p:attrNameLst>
                                      </p:cBhvr>
                                      <p:tavLst>
                                        <p:tav tm="0">
                                          <p:val>
                                            <p:clrVal>
                                              <a:schemeClr val="accent2"/>
                                            </p:clrVal>
                                          </p:val>
                                        </p:tav>
                                        <p:tav tm="50000">
                                          <p:val>
                                            <p:clrVal>
                                              <a:schemeClr val="hlink"/>
                                            </p:clrVal>
                                          </p:val>
                                        </p:tav>
                                      </p:tavLst>
                                    </p:anim>
                                    <p:set>
                                      <p:cBhvr>
                                        <p:cTn id="55" dur="80"/>
                                        <p:tgtEl>
                                          <p:spTgt spid="24">
                                            <p:txEl>
                                              <p:pRg st="3" end="3"/>
                                            </p:txEl>
                                          </p:spTgt>
                                        </p:tgtEl>
                                        <p:attrNameLst>
                                          <p:attrName>fill.type</p:attrName>
                                        </p:attrNameLst>
                                      </p:cBhvr>
                                      <p:to>
                                        <p:strVal val="solid"/>
                                      </p:to>
                                    </p:set>
                                  </p:childTnLst>
                                </p:cTn>
                              </p:par>
                            </p:childTnLst>
                          </p:cTn>
                        </p:par>
                        <p:par>
                          <p:cTn id="56" fill="hold">
                            <p:stCondLst>
                              <p:cond delay="11760"/>
                            </p:stCondLst>
                            <p:childTnLst>
                              <p:par>
                                <p:cTn id="57" presetID="27" presetClass="entr" presetSubtype="0" fill="hold" nodeType="afterEffect">
                                  <p:stCondLst>
                                    <p:cond delay="0"/>
                                  </p:stCondLst>
                                  <p:iterate type="lt">
                                    <p:tmPct val="50000"/>
                                  </p:iterate>
                                  <p:childTnLst>
                                    <p:set>
                                      <p:cBhvr>
                                        <p:cTn id="58" dur="1" fill="hold">
                                          <p:stCondLst>
                                            <p:cond delay="0"/>
                                          </p:stCondLst>
                                        </p:cTn>
                                        <p:tgtEl>
                                          <p:spTgt spid="23">
                                            <p:txEl>
                                              <p:pRg st="0" end="0"/>
                                            </p:txEl>
                                          </p:spTgt>
                                        </p:tgtEl>
                                        <p:attrNameLst>
                                          <p:attrName>style.visibility</p:attrName>
                                        </p:attrNameLst>
                                      </p:cBhvr>
                                      <p:to>
                                        <p:strVal val="visible"/>
                                      </p:to>
                                    </p:set>
                                    <p:anim calcmode="discrete" valueType="clr">
                                      <p:cBhvr override="childStyle">
                                        <p:cTn id="59" dur="80"/>
                                        <p:tgtEl>
                                          <p:spTgt spid="23">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60" dur="80"/>
                                        <p:tgtEl>
                                          <p:spTgt spid="23">
                                            <p:txEl>
                                              <p:pRg st="0" end="0"/>
                                            </p:txEl>
                                          </p:spTgt>
                                        </p:tgtEl>
                                        <p:attrNameLst>
                                          <p:attrName>fillcolor</p:attrName>
                                        </p:attrNameLst>
                                      </p:cBhvr>
                                      <p:tavLst>
                                        <p:tav tm="0">
                                          <p:val>
                                            <p:clrVal>
                                              <a:schemeClr val="accent2"/>
                                            </p:clrVal>
                                          </p:val>
                                        </p:tav>
                                        <p:tav tm="50000">
                                          <p:val>
                                            <p:clrVal>
                                              <a:schemeClr val="hlink"/>
                                            </p:clrVal>
                                          </p:val>
                                        </p:tav>
                                      </p:tavLst>
                                    </p:anim>
                                    <p:set>
                                      <p:cBhvr>
                                        <p:cTn id="61" dur="80"/>
                                        <p:tgtEl>
                                          <p:spTgt spid="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69332"/>
          </a:xfrm>
          <a:prstGeom prst="rect">
            <a:avLst/>
          </a:prstGeom>
          <a:noFill/>
        </p:spPr>
        <p:txBody>
          <a:bodyPr wrap="square" rtlCol="0">
            <a:spAutoFit/>
          </a:bodyPr>
          <a:lstStyle/>
          <a:p>
            <a:r>
              <a:rPr lang="tr-TR" b="1" dirty="0" smtClean="0">
                <a:solidFill>
                  <a:schemeClr val="bg1"/>
                </a:solidFill>
                <a:latin typeface="Arial Narrow" pitchFamily="34" charset="0"/>
              </a:rPr>
              <a:t>BÖLÜM 7. İL  VE  İLÇE  İŞLEMLERİ  EKRANI</a:t>
            </a:r>
            <a:endParaRPr lang="tr-TR" b="1" dirty="0">
              <a:solidFill>
                <a:schemeClr val="bg1"/>
              </a:solidFill>
              <a:latin typeface="Arial Narrow" pitchFamily="34" charset="0"/>
            </a:endParaRPr>
          </a:p>
        </p:txBody>
      </p:sp>
      <p:pic>
        <p:nvPicPr>
          <p:cNvPr id="13" name="12 Resim" descr="vt.jpg"/>
          <p:cNvPicPr>
            <a:picLocks noChangeAspect="1"/>
          </p:cNvPicPr>
          <p:nvPr/>
        </p:nvPicPr>
        <p:blipFill>
          <a:blip r:embed="rId3"/>
          <a:stretch>
            <a:fillRect/>
          </a:stretch>
        </p:blipFill>
        <p:spPr>
          <a:xfrm>
            <a:off x="0" y="671426"/>
            <a:ext cx="9144000" cy="4472092"/>
          </a:xfrm>
          <a:prstGeom prst="rect">
            <a:avLst/>
          </a:prstGeom>
        </p:spPr>
      </p:pic>
      <p:sp>
        <p:nvSpPr>
          <p:cNvPr id="14" name="Shape 123"/>
          <p:cNvSpPr txBox="1">
            <a:spLocks/>
          </p:cNvSpPr>
          <p:nvPr/>
        </p:nvSpPr>
        <p:spPr>
          <a:xfrm>
            <a:off x="2214546" y="1785932"/>
            <a:ext cx="6715172" cy="428628"/>
          </a:xfrm>
          <a:prstGeom prst="rect">
            <a:avLst/>
          </a:prstGeom>
        </p:spPr>
        <p:txBody>
          <a:bodyPr vert="horz">
            <a:normAutofit/>
          </a:bodyPr>
          <a:lstStyle/>
          <a:p>
            <a:pPr marL="274320" lvl="0" indent="-274320">
              <a:spcBef>
                <a:spcPct val="0"/>
              </a:spcBef>
              <a:buClr>
                <a:srgbClr val="FFFFFF"/>
              </a:buClr>
              <a:buSzPct val="95000"/>
            </a:pPr>
            <a:r>
              <a:rPr lang="sv-SE" sz="1600" dirty="0" smtClean="0">
                <a:latin typeface="Arial Unicode MS" pitchFamily="34" charset="-128"/>
                <a:ea typeface="Arial Unicode MS" pitchFamily="34" charset="-128"/>
                <a:cs typeface="Arial Unicode MS" pitchFamily="34" charset="-128"/>
              </a:rPr>
              <a:t>7.1. HEDEF GİRİŞ</a:t>
            </a:r>
            <a:r>
              <a:rPr lang="tr-TR" sz="1600" dirty="0" smtClean="0">
                <a:latin typeface="Arial Unicode MS" pitchFamily="34" charset="-128"/>
                <a:ea typeface="Arial Unicode MS" pitchFamily="34" charset="-128"/>
                <a:cs typeface="Arial Unicode MS" pitchFamily="34" charset="-128"/>
              </a:rPr>
              <a:t> İŞLEMLERİ</a:t>
            </a:r>
            <a:endParaRPr kumimoji="0" lang="tr-TR" sz="1600" b="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p:txBody>
      </p:sp>
      <p:sp>
        <p:nvSpPr>
          <p:cNvPr id="6" name="Shape 123"/>
          <p:cNvSpPr txBox="1">
            <a:spLocks/>
          </p:cNvSpPr>
          <p:nvPr/>
        </p:nvSpPr>
        <p:spPr>
          <a:xfrm>
            <a:off x="2214546" y="2071684"/>
            <a:ext cx="6715172" cy="428628"/>
          </a:xfrm>
          <a:prstGeom prst="rect">
            <a:avLst/>
          </a:prstGeom>
        </p:spPr>
        <p:txBody>
          <a:bodyPr vert="horz">
            <a:normAutofit/>
          </a:bodyPr>
          <a:lstStyle/>
          <a:p>
            <a:pPr marL="274320" lvl="0" indent="-274320">
              <a:spcBef>
                <a:spcPct val="0"/>
              </a:spcBef>
              <a:buClr>
                <a:srgbClr val="FFFFFF"/>
              </a:buClr>
              <a:buSzPct val="95000"/>
            </a:pPr>
            <a:r>
              <a:rPr lang="sv-SE" sz="1600" dirty="0" smtClean="0">
                <a:latin typeface="Arial Unicode MS" pitchFamily="34" charset="-128"/>
                <a:ea typeface="Arial Unicode MS" pitchFamily="34" charset="-128"/>
                <a:cs typeface="Arial Unicode MS" pitchFamily="34" charset="-128"/>
              </a:rPr>
              <a:t>7.</a:t>
            </a:r>
            <a:r>
              <a:rPr lang="tr-TR" sz="1600" dirty="0" smtClean="0">
                <a:latin typeface="Arial Unicode MS" pitchFamily="34" charset="-128"/>
                <a:ea typeface="Arial Unicode MS" pitchFamily="34" charset="-128"/>
                <a:cs typeface="Arial Unicode MS" pitchFamily="34" charset="-128"/>
              </a:rPr>
              <a:t>2</a:t>
            </a:r>
            <a:r>
              <a:rPr lang="sv-SE" sz="1600" dirty="0" smtClean="0">
                <a:latin typeface="Arial Unicode MS" pitchFamily="34" charset="-128"/>
                <a:ea typeface="Arial Unicode MS" pitchFamily="34" charset="-128"/>
                <a:cs typeface="Arial Unicode MS" pitchFamily="34" charset="-128"/>
              </a:rPr>
              <a:t>. </a:t>
            </a:r>
            <a:r>
              <a:rPr lang="tr-TR" sz="1600" dirty="0" smtClean="0">
                <a:latin typeface="Arial Unicode MS" pitchFamily="34" charset="-128"/>
                <a:ea typeface="Arial Unicode MS" pitchFamily="34" charset="-128"/>
                <a:cs typeface="Arial Unicode MS" pitchFamily="34" charset="-128"/>
              </a:rPr>
              <a:t>TERCİH DANIŞMANLIĞI İŞLEMLERİ</a:t>
            </a:r>
            <a:endParaRPr kumimoji="0" lang="tr-TR" sz="1600" b="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p:txBody>
      </p:sp>
      <p:pic>
        <p:nvPicPr>
          <p:cNvPr id="7" name="6 Resim" descr="BÖLÜM-7.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p:cTn id="19" dur="10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4">
                                            <p:txEl>
                                              <p:pRg st="0" end="0"/>
                                            </p:txEl>
                                          </p:spTgt>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7.1. HEDEF  GİRİŞ  İŞLEMLERİ </a:t>
            </a:r>
          </a:p>
        </p:txBody>
      </p:sp>
      <p:pic>
        <p:nvPicPr>
          <p:cNvPr id="6" name="5 Resim" descr="İL DANIŞMA.jpg"/>
          <p:cNvPicPr>
            <a:picLocks noChangeAspect="1"/>
          </p:cNvPicPr>
          <p:nvPr/>
        </p:nvPicPr>
        <p:blipFill>
          <a:blip r:embed="rId3"/>
          <a:stretch>
            <a:fillRect/>
          </a:stretch>
        </p:blipFill>
        <p:spPr>
          <a:xfrm>
            <a:off x="0" y="671426"/>
            <a:ext cx="9144000" cy="4472092"/>
          </a:xfrm>
          <a:prstGeom prst="rect">
            <a:avLst/>
          </a:prstGeom>
        </p:spPr>
      </p:pic>
      <p:sp>
        <p:nvSpPr>
          <p:cNvPr id="17" name="16 Metin kutusu"/>
          <p:cNvSpPr txBox="1"/>
          <p:nvPr/>
        </p:nvSpPr>
        <p:spPr>
          <a:xfrm>
            <a:off x="2143108" y="928676"/>
            <a:ext cx="7000892" cy="1615827"/>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Rehberlik hizmetleri il danışma komisyonları tarafından belirlenen iki yerel</a:t>
            </a:r>
            <a:r>
              <a:rPr lang="tr-TR" sz="1400" dirty="0" smtClean="0">
                <a:latin typeface="Arial Unicode MS" pitchFamily="34" charset="-128"/>
                <a:ea typeface="Arial Unicode MS" pitchFamily="34" charset="-128"/>
                <a:cs typeface="Arial Unicode MS" pitchFamily="34" charset="-128"/>
              </a:rPr>
              <a:t> </a:t>
            </a:r>
            <a:r>
              <a:rPr lang="sv-SE" sz="1400" dirty="0" smtClean="0">
                <a:latin typeface="Arial Unicode MS" pitchFamily="34" charset="-128"/>
                <a:ea typeface="Arial Unicode MS" pitchFamily="34" charset="-128"/>
                <a:cs typeface="Arial Unicode MS" pitchFamily="34" charset="-128"/>
              </a:rPr>
              <a:t>hedefin girişinin yapıldığı</a:t>
            </a:r>
            <a:r>
              <a:rPr lang="tr-TR" sz="1400" dirty="0" smtClean="0">
                <a:latin typeface="Arial Unicode MS" pitchFamily="34" charset="-128"/>
                <a:ea typeface="Arial Unicode MS" pitchFamily="34" charset="-128"/>
                <a:cs typeface="Arial Unicode MS" pitchFamily="34" charset="-128"/>
              </a:rPr>
              <a:t> ekrandır.</a:t>
            </a:r>
            <a:r>
              <a:rPr lang="sv-SE" sz="1400" dirty="0" smtClean="0">
                <a:latin typeface="Arial Unicode MS" pitchFamily="34" charset="-128"/>
                <a:ea typeface="Arial Unicode MS" pitchFamily="34" charset="-128"/>
                <a:cs typeface="Arial Unicode MS" pitchFamily="34" charset="-128"/>
              </a:rPr>
              <a:t>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lvl="0" algn="just"/>
            <a:r>
              <a:rPr lang="sv-SE" sz="1400" dirty="0" smtClean="0">
                <a:latin typeface="Arial Unicode MS" pitchFamily="34" charset="-128"/>
                <a:ea typeface="Arial Unicode MS" pitchFamily="34" charset="-128"/>
                <a:cs typeface="Arial Unicode MS" pitchFamily="34" charset="-128"/>
              </a:rPr>
              <a:t>Ekrana giriş yapmak için MEBBİS kurum şifresiyle MEBBİS e-Rehberlik sekmesinden</a:t>
            </a:r>
            <a:r>
              <a:rPr lang="tr-TR" sz="1400" dirty="0" smtClean="0">
                <a:latin typeface="Arial Unicode MS" pitchFamily="34" charset="-128"/>
                <a:ea typeface="Arial Unicode MS" pitchFamily="34" charset="-128"/>
                <a:cs typeface="Arial Unicode MS" pitchFamily="34" charset="-128"/>
              </a:rPr>
              <a:t> </a:t>
            </a:r>
            <a:r>
              <a:rPr lang="sv-SE" sz="1400" dirty="0" smtClean="0">
                <a:latin typeface="Arial Unicode MS" pitchFamily="34" charset="-128"/>
                <a:ea typeface="Arial Unicode MS" pitchFamily="34" charset="-128"/>
                <a:cs typeface="Arial Unicode MS" pitchFamily="34" charset="-128"/>
              </a:rPr>
              <a:t>‘’İl ve</a:t>
            </a:r>
            <a:r>
              <a:rPr lang="tr-TR" sz="1400" dirty="0" smtClean="0">
                <a:latin typeface="Arial Unicode MS" pitchFamily="34" charset="-128"/>
                <a:ea typeface="Arial Unicode MS" pitchFamily="34" charset="-128"/>
                <a:cs typeface="Arial Unicode MS" pitchFamily="34" charset="-128"/>
              </a:rPr>
              <a:t> </a:t>
            </a:r>
            <a:r>
              <a:rPr lang="sv-SE" sz="1400" dirty="0" smtClean="0">
                <a:latin typeface="Arial Unicode MS" pitchFamily="34" charset="-128"/>
                <a:ea typeface="Arial Unicode MS" pitchFamily="34" charset="-128"/>
                <a:cs typeface="Arial Unicode MS" pitchFamily="34" charset="-128"/>
              </a:rPr>
              <a:t>İlçe İşlemleri </a:t>
            </a:r>
            <a:r>
              <a:rPr lang="tr-TR" sz="1400" dirty="0" smtClean="0">
                <a:latin typeface="Arial Unicode MS" pitchFamily="34" charset="-128"/>
                <a:ea typeface="Arial Unicode MS" pitchFamily="34" charset="-128"/>
                <a:cs typeface="Arial Unicode MS" pitchFamily="34" charset="-128"/>
              </a:rPr>
              <a:t>Hedef </a:t>
            </a:r>
            <a:r>
              <a:rPr lang="sv-SE" sz="1400" dirty="0" smtClean="0">
                <a:latin typeface="Arial Unicode MS" pitchFamily="34" charset="-128"/>
                <a:ea typeface="Arial Unicode MS" pitchFamily="34" charset="-128"/>
                <a:cs typeface="Arial Unicode MS" pitchFamily="34" charset="-128"/>
              </a:rPr>
              <a:t>Belirleme’’ sekmesi seçilir</a:t>
            </a:r>
            <a:r>
              <a:rPr lang="tr-TR" sz="1400" dirty="0" smtClean="0">
                <a:latin typeface="Arial Unicode MS" pitchFamily="34" charset="-128"/>
                <a:ea typeface="Arial Unicode MS" pitchFamily="34" charset="-128"/>
                <a:cs typeface="Arial Unicode MS" pitchFamily="34" charset="-128"/>
              </a:rPr>
              <a:t>.</a:t>
            </a:r>
            <a:r>
              <a:rPr lang="sv-SE" sz="1400" dirty="0" smtClean="0">
                <a:latin typeface="Arial Unicode MS" pitchFamily="34" charset="-128"/>
                <a:ea typeface="Arial Unicode MS" pitchFamily="34" charset="-128"/>
                <a:cs typeface="Arial Unicode MS" pitchFamily="34" charset="-128"/>
              </a:rPr>
              <a:t>Yerel hedefler belirlenirken Ek -2 Hedef Listesi kullanılır. </a:t>
            </a:r>
            <a:endParaRPr lang="tr-TR" sz="1400" dirty="0" smtClean="0">
              <a:latin typeface="Arial Narrow" pitchFamily="34" charset="0"/>
              <a:cs typeface="Arial" charset="0"/>
            </a:endParaRPr>
          </a:p>
          <a:p>
            <a:pPr algn="just"/>
            <a:endParaRPr lang="tr-TR" sz="1400" dirty="0" smtClean="0">
              <a:latin typeface="Arial Unicode MS" pitchFamily="34" charset="-128"/>
              <a:ea typeface="Arial Unicode MS" pitchFamily="34" charset="-128"/>
              <a:cs typeface="Arial Unicode MS" pitchFamily="34" charset="-128"/>
            </a:endParaRPr>
          </a:p>
        </p:txBody>
      </p:sp>
      <p:pic>
        <p:nvPicPr>
          <p:cNvPr id="5" name="4 Resim" descr="BÖLÜM-7.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1000"/>
                                        <p:tgtEl>
                                          <p:spTgt spid="17">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fade">
                                      <p:cBhvr>
                                        <p:cTn id="23"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İL DANIŞMA.jpg"/>
          <p:cNvPicPr>
            <a:picLocks noChangeAspect="1"/>
          </p:cNvPicPr>
          <p:nvPr/>
        </p:nvPicPr>
        <p:blipFill>
          <a:blip r:embed="rId3"/>
          <a:stretch>
            <a:fillRect/>
          </a:stretch>
        </p:blipFill>
        <p:spPr>
          <a:xfrm>
            <a:off x="0" y="671426"/>
            <a:ext cx="9144000" cy="4472092"/>
          </a:xfrm>
          <a:prstGeom prst="rect">
            <a:avLst/>
          </a:prstGeom>
        </p:spPr>
      </p:pic>
      <p:pic>
        <p:nvPicPr>
          <p:cNvPr id="7" name="Picture 2"/>
          <p:cNvPicPr>
            <a:picLocks noChangeAspect="1" noChangeArrowheads="1"/>
          </p:cNvPicPr>
          <p:nvPr/>
        </p:nvPicPr>
        <p:blipFill>
          <a:blip r:embed="rId4"/>
          <a:srcRect/>
          <a:stretch>
            <a:fillRect/>
          </a:stretch>
        </p:blipFill>
        <p:spPr bwMode="auto">
          <a:xfrm>
            <a:off x="2195544" y="1500180"/>
            <a:ext cx="6877050" cy="371475"/>
          </a:xfrm>
          <a:prstGeom prst="rect">
            <a:avLst/>
          </a:prstGeom>
          <a:noFill/>
          <a:ln w="9525">
            <a:noFill/>
            <a:miter lim="800000"/>
            <a:headEnd/>
            <a:tailEnd/>
          </a:ln>
          <a:effectLst/>
        </p:spPr>
      </p:pic>
      <p:pic>
        <p:nvPicPr>
          <p:cNvPr id="26" name="Picture 11"/>
          <p:cNvPicPr>
            <a:picLocks noChangeAspect="1" noChangeArrowheads="1"/>
          </p:cNvPicPr>
          <p:nvPr/>
        </p:nvPicPr>
        <p:blipFill>
          <a:blip r:embed="rId5"/>
          <a:srcRect/>
          <a:stretch>
            <a:fillRect/>
          </a:stretch>
        </p:blipFill>
        <p:spPr bwMode="auto">
          <a:xfrm>
            <a:off x="2285984" y="2005010"/>
            <a:ext cx="1971675" cy="209550"/>
          </a:xfrm>
          <a:prstGeom prst="rect">
            <a:avLst/>
          </a:prstGeom>
          <a:noFill/>
          <a:ln w="9525">
            <a:noFill/>
            <a:miter lim="800000"/>
            <a:headEnd/>
            <a:tailEnd/>
          </a:ln>
          <a:effectLst/>
        </p:spPr>
      </p:pic>
      <p:pic>
        <p:nvPicPr>
          <p:cNvPr id="27" name="Picture 16"/>
          <p:cNvPicPr>
            <a:picLocks noChangeAspect="1" noChangeArrowheads="1"/>
          </p:cNvPicPr>
          <p:nvPr/>
        </p:nvPicPr>
        <p:blipFill>
          <a:blip r:embed="rId6"/>
          <a:srcRect/>
          <a:stretch>
            <a:fillRect/>
          </a:stretch>
        </p:blipFill>
        <p:spPr bwMode="auto">
          <a:xfrm>
            <a:off x="2357422" y="2038347"/>
            <a:ext cx="1733550" cy="104775"/>
          </a:xfrm>
          <a:prstGeom prst="rect">
            <a:avLst/>
          </a:prstGeom>
          <a:noFill/>
          <a:ln w="9525">
            <a:noFill/>
            <a:miter lim="800000"/>
            <a:headEnd/>
            <a:tailEnd/>
          </a:ln>
          <a:effectLst/>
        </p:spPr>
      </p:pic>
      <p:pic>
        <p:nvPicPr>
          <p:cNvPr id="28" name="Picture 18"/>
          <p:cNvPicPr>
            <a:picLocks noChangeAspect="1" noChangeArrowheads="1"/>
          </p:cNvPicPr>
          <p:nvPr/>
        </p:nvPicPr>
        <p:blipFill>
          <a:blip r:embed="rId7"/>
          <a:srcRect/>
          <a:stretch>
            <a:fillRect/>
          </a:stretch>
        </p:blipFill>
        <p:spPr bwMode="auto">
          <a:xfrm>
            <a:off x="2285984" y="2214560"/>
            <a:ext cx="1714500" cy="2876550"/>
          </a:xfrm>
          <a:prstGeom prst="rect">
            <a:avLst/>
          </a:prstGeom>
          <a:noFill/>
          <a:ln w="9525">
            <a:noFill/>
            <a:miter lim="800000"/>
            <a:headEnd/>
            <a:tailEnd/>
          </a:ln>
          <a:effectLst/>
        </p:spPr>
      </p:pic>
      <p:pic>
        <p:nvPicPr>
          <p:cNvPr id="29" name="Picture 4"/>
          <p:cNvPicPr>
            <a:picLocks noChangeAspect="1" noChangeArrowheads="1"/>
          </p:cNvPicPr>
          <p:nvPr/>
        </p:nvPicPr>
        <p:blipFill>
          <a:blip r:embed="rId8"/>
          <a:srcRect/>
          <a:stretch>
            <a:fillRect/>
          </a:stretch>
        </p:blipFill>
        <p:spPr bwMode="auto">
          <a:xfrm>
            <a:off x="4500562" y="2000246"/>
            <a:ext cx="2000250" cy="209550"/>
          </a:xfrm>
          <a:prstGeom prst="rect">
            <a:avLst/>
          </a:prstGeom>
          <a:noFill/>
          <a:ln w="9525">
            <a:noFill/>
            <a:miter lim="800000"/>
            <a:headEnd/>
            <a:tailEnd/>
          </a:ln>
          <a:effectLst/>
        </p:spPr>
      </p:pic>
      <p:pic>
        <p:nvPicPr>
          <p:cNvPr id="30" name="Picture 6"/>
          <p:cNvPicPr>
            <a:picLocks noChangeAspect="1" noChangeArrowheads="1"/>
          </p:cNvPicPr>
          <p:nvPr/>
        </p:nvPicPr>
        <p:blipFill>
          <a:blip r:embed="rId9"/>
          <a:srcRect/>
          <a:stretch>
            <a:fillRect/>
          </a:stretch>
        </p:blipFill>
        <p:spPr bwMode="auto">
          <a:xfrm>
            <a:off x="4500562" y="2214560"/>
            <a:ext cx="2000250" cy="1504950"/>
          </a:xfrm>
          <a:prstGeom prst="rect">
            <a:avLst/>
          </a:prstGeom>
          <a:noFill/>
          <a:ln w="9525">
            <a:noFill/>
            <a:miter lim="800000"/>
            <a:headEnd/>
            <a:tailEnd/>
          </a:ln>
          <a:effectLst/>
        </p:spPr>
      </p:pic>
      <p:pic>
        <p:nvPicPr>
          <p:cNvPr id="31" name="Picture 3"/>
          <p:cNvPicPr>
            <a:picLocks noChangeAspect="1" noChangeArrowheads="1"/>
          </p:cNvPicPr>
          <p:nvPr/>
        </p:nvPicPr>
        <p:blipFill>
          <a:blip r:embed="rId10"/>
          <a:srcRect/>
          <a:stretch>
            <a:fillRect/>
          </a:stretch>
        </p:blipFill>
        <p:spPr bwMode="auto">
          <a:xfrm>
            <a:off x="4572000" y="2071684"/>
            <a:ext cx="1571625" cy="104775"/>
          </a:xfrm>
          <a:prstGeom prst="rect">
            <a:avLst/>
          </a:prstGeom>
          <a:noFill/>
          <a:ln w="9525">
            <a:noFill/>
            <a:miter lim="800000"/>
            <a:headEnd/>
            <a:tailEnd/>
          </a:ln>
          <a:effectLst/>
        </p:spPr>
      </p:pic>
      <p:pic>
        <p:nvPicPr>
          <p:cNvPr id="32" name="Picture 4"/>
          <p:cNvPicPr>
            <a:picLocks noChangeAspect="1" noChangeArrowheads="1"/>
          </p:cNvPicPr>
          <p:nvPr/>
        </p:nvPicPr>
        <p:blipFill>
          <a:blip r:embed="rId11"/>
          <a:srcRect/>
          <a:stretch>
            <a:fillRect/>
          </a:stretch>
        </p:blipFill>
        <p:spPr bwMode="auto">
          <a:xfrm>
            <a:off x="6643702" y="2005010"/>
            <a:ext cx="2343150" cy="209550"/>
          </a:xfrm>
          <a:prstGeom prst="rect">
            <a:avLst/>
          </a:prstGeom>
          <a:noFill/>
          <a:ln w="9525">
            <a:noFill/>
            <a:miter lim="800000"/>
            <a:headEnd/>
            <a:tailEnd/>
          </a:ln>
          <a:effectLst/>
        </p:spPr>
      </p:pic>
      <p:pic>
        <p:nvPicPr>
          <p:cNvPr id="33" name="Picture 6"/>
          <p:cNvPicPr>
            <a:picLocks noChangeAspect="1" noChangeArrowheads="1"/>
          </p:cNvPicPr>
          <p:nvPr/>
        </p:nvPicPr>
        <p:blipFill>
          <a:blip r:embed="rId12"/>
          <a:srcRect/>
          <a:stretch>
            <a:fillRect/>
          </a:stretch>
        </p:blipFill>
        <p:spPr bwMode="auto">
          <a:xfrm>
            <a:off x="6643702" y="2214560"/>
            <a:ext cx="2343150" cy="523875"/>
          </a:xfrm>
          <a:prstGeom prst="rect">
            <a:avLst/>
          </a:prstGeom>
          <a:noFill/>
          <a:ln w="9525">
            <a:noFill/>
            <a:miter lim="800000"/>
            <a:headEnd/>
            <a:tailEnd/>
          </a:ln>
          <a:effectLst/>
        </p:spPr>
      </p:pic>
      <p:pic>
        <p:nvPicPr>
          <p:cNvPr id="34" name="Picture 2"/>
          <p:cNvPicPr>
            <a:picLocks noChangeAspect="1" noChangeArrowheads="1"/>
          </p:cNvPicPr>
          <p:nvPr/>
        </p:nvPicPr>
        <p:blipFill>
          <a:blip r:embed="rId13"/>
          <a:srcRect/>
          <a:stretch>
            <a:fillRect/>
          </a:stretch>
        </p:blipFill>
        <p:spPr bwMode="auto">
          <a:xfrm>
            <a:off x="6715140" y="2071684"/>
            <a:ext cx="1714500" cy="104775"/>
          </a:xfrm>
          <a:prstGeom prst="rect">
            <a:avLst/>
          </a:prstGeom>
          <a:noFill/>
          <a:ln w="9525">
            <a:noFill/>
            <a:miter lim="800000"/>
            <a:headEnd/>
            <a:tailEnd/>
          </a:ln>
          <a:effectLst/>
        </p:spPr>
      </p:pic>
      <p:sp>
        <p:nvSpPr>
          <p:cNvPr id="36" name="35 Metin kutusu"/>
          <p:cNvSpPr txBox="1"/>
          <p:nvPr/>
        </p:nvSpPr>
        <p:spPr>
          <a:xfrm>
            <a:off x="5857884" y="1571618"/>
            <a:ext cx="325730" cy="369332"/>
          </a:xfrm>
          <a:prstGeom prst="rect">
            <a:avLst/>
          </a:prstGeom>
          <a:noFill/>
        </p:spPr>
        <p:txBody>
          <a:bodyPr wrap="none" rtlCol="0">
            <a:spAutoFit/>
          </a:bodyPr>
          <a:lstStyle/>
          <a:p>
            <a:r>
              <a:rPr lang="tr-TR" b="1" dirty="0" smtClean="0">
                <a:solidFill>
                  <a:srgbClr val="FF0000"/>
                </a:solidFill>
                <a:latin typeface="Arial" pitchFamily="34" charset="0"/>
                <a:cs typeface="Arial" pitchFamily="34" charset="0"/>
              </a:rPr>
              <a:t>?</a:t>
            </a:r>
            <a:endParaRPr lang="tr-TR" b="1" dirty="0">
              <a:solidFill>
                <a:srgbClr val="FF0000"/>
              </a:solidFill>
              <a:latin typeface="Arial" pitchFamily="34" charset="0"/>
              <a:cs typeface="Arial" pitchFamily="34" charset="0"/>
            </a:endParaRPr>
          </a:p>
        </p:txBody>
      </p:sp>
      <p:sp>
        <p:nvSpPr>
          <p:cNvPr id="37" name="36 Metin kutusu"/>
          <p:cNvSpPr txBox="1"/>
          <p:nvPr/>
        </p:nvSpPr>
        <p:spPr>
          <a:xfrm>
            <a:off x="7358082" y="1571618"/>
            <a:ext cx="325730" cy="369332"/>
          </a:xfrm>
          <a:prstGeom prst="rect">
            <a:avLst/>
          </a:prstGeom>
          <a:noFill/>
        </p:spPr>
        <p:txBody>
          <a:bodyPr wrap="none" rtlCol="0">
            <a:spAutoFit/>
          </a:bodyPr>
          <a:lstStyle/>
          <a:p>
            <a:r>
              <a:rPr lang="tr-TR" b="1" dirty="0" smtClean="0">
                <a:solidFill>
                  <a:srgbClr val="FF0000"/>
                </a:solidFill>
                <a:latin typeface="Arial" pitchFamily="34" charset="0"/>
                <a:cs typeface="Arial" pitchFamily="34" charset="0"/>
              </a:rPr>
              <a:t>?</a:t>
            </a:r>
            <a:endParaRPr lang="tr-TR" b="1" dirty="0">
              <a:solidFill>
                <a:srgbClr val="FF0000"/>
              </a:solidFill>
              <a:latin typeface="Arial" pitchFamily="34" charset="0"/>
              <a:cs typeface="Arial" pitchFamily="34" charset="0"/>
            </a:endParaRPr>
          </a:p>
        </p:txBody>
      </p:sp>
      <p:pic>
        <p:nvPicPr>
          <p:cNvPr id="1028" name="Picture 4"/>
          <p:cNvPicPr>
            <a:picLocks noChangeAspect="1" noChangeArrowheads="1"/>
          </p:cNvPicPr>
          <p:nvPr/>
        </p:nvPicPr>
        <p:blipFill>
          <a:blip r:embed="rId14"/>
          <a:srcRect/>
          <a:stretch>
            <a:fillRect/>
          </a:stretch>
        </p:blipFill>
        <p:spPr bwMode="auto">
          <a:xfrm>
            <a:off x="2214546" y="928676"/>
            <a:ext cx="6838950" cy="466725"/>
          </a:xfrm>
          <a:prstGeom prst="rect">
            <a:avLst/>
          </a:prstGeom>
          <a:noFill/>
          <a:ln w="9525">
            <a:noFill/>
            <a:miter lim="800000"/>
            <a:headEnd/>
            <a:tailEnd/>
          </a:ln>
          <a:effectLst/>
        </p:spPr>
      </p:pic>
      <p:pic>
        <p:nvPicPr>
          <p:cNvPr id="16" name="15 Resim" descr="BÖLÜM-7.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strVal val="#ppt_w+.3"/>
                                          </p:val>
                                        </p:tav>
                                        <p:tav tm="100000">
                                          <p:val>
                                            <p:strVal val="#ppt_w"/>
                                          </p:val>
                                        </p:tav>
                                      </p:tavLst>
                                    </p:anim>
                                    <p:anim calcmode="lin" valueType="num">
                                      <p:cBhvr>
                                        <p:cTn id="13" dur="1000" fill="hold"/>
                                        <p:tgtEl>
                                          <p:spTgt spid="1028"/>
                                        </p:tgtEl>
                                        <p:attrNameLst>
                                          <p:attrName>ppt_h</p:attrName>
                                        </p:attrNameLst>
                                      </p:cBhvr>
                                      <p:tavLst>
                                        <p:tav tm="0">
                                          <p:val>
                                            <p:strVal val="#ppt_h"/>
                                          </p:val>
                                        </p:tav>
                                        <p:tav tm="100000">
                                          <p:val>
                                            <p:strVal val="#ppt_h"/>
                                          </p:val>
                                        </p:tav>
                                      </p:tavLst>
                                    </p:anim>
                                    <p:animEffect transition="in" filter="fade">
                                      <p:cBhvr>
                                        <p:cTn id="14" dur="1000"/>
                                        <p:tgtEl>
                                          <p:spTgt spid="1028"/>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par>
                          <p:cTn id="21" fill="hold">
                            <p:stCondLst>
                              <p:cond delay="2000"/>
                            </p:stCondLst>
                            <p:childTnLst>
                              <p:par>
                                <p:cTn id="22" presetID="12" presetClass="entr" presetSubtype="1"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slide(fromTop)">
                                      <p:cBhvr>
                                        <p:cTn id="24" dur="500"/>
                                        <p:tgtEl>
                                          <p:spTgt spid="26"/>
                                        </p:tgtEl>
                                      </p:cBhvr>
                                    </p:animEffect>
                                  </p:childTnLst>
                                </p:cTn>
                              </p:par>
                              <p:par>
                                <p:cTn id="25" presetID="12" presetClass="entr" presetSubtype="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slide(fromTop)">
                                      <p:cBhvr>
                                        <p:cTn id="27" dur="500"/>
                                        <p:tgtEl>
                                          <p:spTgt spid="27"/>
                                        </p:tgtEl>
                                      </p:cBhvr>
                                    </p:animEffect>
                                  </p:childTnLst>
                                </p:cTn>
                              </p:par>
                            </p:childTnLst>
                          </p:cTn>
                        </p:par>
                        <p:par>
                          <p:cTn id="28" fill="hold">
                            <p:stCondLst>
                              <p:cond delay="2500"/>
                            </p:stCondLst>
                            <p:childTnLst>
                              <p:par>
                                <p:cTn id="29" presetID="12" presetClass="entr" presetSubtype="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lide(fromTop)">
                                      <p:cBhvr>
                                        <p:cTn id="31" dur="3000"/>
                                        <p:tgtEl>
                                          <p:spTgt spid="28"/>
                                        </p:tgtEl>
                                      </p:cBhvr>
                                    </p:animEffect>
                                  </p:childTnLst>
                                </p:cTn>
                              </p:par>
                            </p:childTnLst>
                          </p:cTn>
                        </p:par>
                        <p:par>
                          <p:cTn id="32" fill="hold">
                            <p:stCondLst>
                              <p:cond delay="5500"/>
                            </p:stCondLst>
                            <p:childTnLst>
                              <p:par>
                                <p:cTn id="33" presetID="12" presetClass="entr" presetSubtype="1"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slide(fromTop)">
                                      <p:cBhvr>
                                        <p:cTn id="35" dur="500"/>
                                        <p:tgtEl>
                                          <p:spTgt spid="29"/>
                                        </p:tgtEl>
                                      </p:cBhvr>
                                    </p:animEffect>
                                  </p:childTnLst>
                                </p:cTn>
                              </p:par>
                              <p:par>
                                <p:cTn id="36" presetID="1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slide(fromTop)">
                                      <p:cBhvr>
                                        <p:cTn id="38" dur="500"/>
                                        <p:tgtEl>
                                          <p:spTgt spid="31"/>
                                        </p:tgtEl>
                                      </p:cBhvr>
                                    </p:animEffect>
                                  </p:childTnLst>
                                </p:cTn>
                              </p:par>
                            </p:childTnLst>
                          </p:cTn>
                        </p:par>
                        <p:par>
                          <p:cTn id="39" fill="hold">
                            <p:stCondLst>
                              <p:cond delay="6000"/>
                            </p:stCondLst>
                            <p:childTnLst>
                              <p:par>
                                <p:cTn id="40" presetID="12" presetClass="entr" presetSubtype="1"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slide(fromTop)">
                                      <p:cBhvr>
                                        <p:cTn id="42" dur="3000"/>
                                        <p:tgtEl>
                                          <p:spTgt spid="30"/>
                                        </p:tgtEl>
                                      </p:cBhvr>
                                    </p:animEffect>
                                  </p:childTnLst>
                                </p:cTn>
                              </p:par>
                            </p:childTnLst>
                          </p:cTn>
                        </p:par>
                        <p:par>
                          <p:cTn id="43" fill="hold">
                            <p:stCondLst>
                              <p:cond delay="9000"/>
                            </p:stCondLst>
                            <p:childTnLst>
                              <p:par>
                                <p:cTn id="44" presetID="12" presetClass="entr" presetSubtype="1"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slide(fromTop)">
                                      <p:cBhvr>
                                        <p:cTn id="46" dur="500"/>
                                        <p:tgtEl>
                                          <p:spTgt spid="32"/>
                                        </p:tgtEl>
                                      </p:cBhvr>
                                    </p:animEffect>
                                  </p:childTnLst>
                                </p:cTn>
                              </p:par>
                              <p:par>
                                <p:cTn id="47" presetID="12" presetClass="entr" presetSubtype="1"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slide(fromTop)">
                                      <p:cBhvr>
                                        <p:cTn id="49" dur="500"/>
                                        <p:tgtEl>
                                          <p:spTgt spid="34"/>
                                        </p:tgtEl>
                                      </p:cBhvr>
                                    </p:animEffect>
                                  </p:childTnLst>
                                </p:cTn>
                              </p:par>
                            </p:childTnLst>
                          </p:cTn>
                        </p:par>
                        <p:par>
                          <p:cTn id="50" fill="hold">
                            <p:stCondLst>
                              <p:cond delay="9500"/>
                            </p:stCondLst>
                            <p:childTnLst>
                              <p:par>
                                <p:cTn id="51" presetID="12" presetClass="entr" presetSubtype="1"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slide(fromTop)">
                                      <p:cBhvr>
                                        <p:cTn id="53" dur="10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strVal val="#ppt_w*0.70"/>
                                          </p:val>
                                        </p:tav>
                                        <p:tav tm="100000">
                                          <p:val>
                                            <p:strVal val="#ppt_w"/>
                                          </p:val>
                                        </p:tav>
                                      </p:tavLst>
                                    </p:anim>
                                    <p:anim calcmode="lin" valueType="num">
                                      <p:cBhvr>
                                        <p:cTn id="59" dur="1000" fill="hold"/>
                                        <p:tgtEl>
                                          <p:spTgt spid="36"/>
                                        </p:tgtEl>
                                        <p:attrNameLst>
                                          <p:attrName>ppt_h</p:attrName>
                                        </p:attrNameLst>
                                      </p:cBhvr>
                                      <p:tavLst>
                                        <p:tav tm="0">
                                          <p:val>
                                            <p:strVal val="#ppt_h"/>
                                          </p:val>
                                        </p:tav>
                                        <p:tav tm="100000">
                                          <p:val>
                                            <p:strVal val="#ppt_h"/>
                                          </p:val>
                                        </p:tav>
                                      </p:tavLst>
                                    </p:anim>
                                    <p:animEffect transition="in" filter="fade">
                                      <p:cBhvr>
                                        <p:cTn id="60" dur="10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1000" fill="hold"/>
                                        <p:tgtEl>
                                          <p:spTgt spid="37"/>
                                        </p:tgtEl>
                                        <p:attrNameLst>
                                          <p:attrName>ppt_w</p:attrName>
                                        </p:attrNameLst>
                                      </p:cBhvr>
                                      <p:tavLst>
                                        <p:tav tm="0">
                                          <p:val>
                                            <p:strVal val="#ppt_w*0.70"/>
                                          </p:val>
                                        </p:tav>
                                        <p:tav tm="100000">
                                          <p:val>
                                            <p:strVal val="#ppt_w"/>
                                          </p:val>
                                        </p:tav>
                                      </p:tavLst>
                                    </p:anim>
                                    <p:anim calcmode="lin" valueType="num">
                                      <p:cBhvr>
                                        <p:cTn id="66" dur="1000" fill="hold"/>
                                        <p:tgtEl>
                                          <p:spTgt spid="37"/>
                                        </p:tgtEl>
                                        <p:attrNameLst>
                                          <p:attrName>ppt_h</p:attrName>
                                        </p:attrNameLst>
                                      </p:cBhvr>
                                      <p:tavLst>
                                        <p:tav tm="0">
                                          <p:val>
                                            <p:strVal val="#ppt_h"/>
                                          </p:val>
                                        </p:tav>
                                        <p:tav tm="100000">
                                          <p:val>
                                            <p:strVal val="#ppt_h"/>
                                          </p:val>
                                        </p:tav>
                                      </p:tavLst>
                                    </p:anim>
                                    <p:animEffect transition="in" filter="fade">
                                      <p:cBhvr>
                                        <p:cTn id="6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23 Resim" descr="e-ReHBeRLiK.jpg"/>
          <p:cNvPicPr>
            <a:picLocks noChangeAspect="1"/>
          </p:cNvPicPr>
          <p:nvPr/>
        </p:nvPicPr>
        <p:blipFill>
          <a:blip r:embed="rId3"/>
          <a:stretch>
            <a:fillRect/>
          </a:stretch>
        </p:blipFill>
        <p:spPr>
          <a:xfrm>
            <a:off x="0"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966779"/>
            <a:ext cx="6886575" cy="390525"/>
          </a:xfrm>
          <a:prstGeom prst="rect">
            <a:avLst/>
          </a:prstGeom>
          <a:noFill/>
          <a:ln w="9525">
            <a:noFill/>
            <a:miter lim="800000"/>
            <a:headEnd/>
            <a:tailEnd/>
          </a:ln>
          <a:effectLst/>
        </p:spPr>
      </p:pic>
      <p:pic>
        <p:nvPicPr>
          <p:cNvPr id="25" name="Picture 6"/>
          <p:cNvPicPr>
            <a:picLocks noChangeAspect="1" noChangeArrowheads="1"/>
          </p:cNvPicPr>
          <p:nvPr/>
        </p:nvPicPr>
        <p:blipFill>
          <a:blip r:embed="rId5"/>
          <a:srcRect/>
          <a:stretch>
            <a:fillRect/>
          </a:stretch>
        </p:blipFill>
        <p:spPr bwMode="auto">
          <a:xfrm>
            <a:off x="2285984" y="1414456"/>
            <a:ext cx="1162050" cy="228600"/>
          </a:xfrm>
          <a:prstGeom prst="rect">
            <a:avLst/>
          </a:prstGeom>
          <a:noFill/>
          <a:ln w="9525">
            <a:noFill/>
            <a:miter lim="800000"/>
            <a:headEnd/>
            <a:tailEnd/>
          </a:ln>
          <a:effectLst/>
        </p:spPr>
      </p:pic>
      <p:pic>
        <p:nvPicPr>
          <p:cNvPr id="26" name="Picture 8"/>
          <p:cNvPicPr>
            <a:picLocks noChangeAspect="1" noChangeArrowheads="1"/>
          </p:cNvPicPr>
          <p:nvPr/>
        </p:nvPicPr>
        <p:blipFill>
          <a:blip r:embed="rId6"/>
          <a:srcRect/>
          <a:stretch>
            <a:fillRect/>
          </a:stretch>
        </p:blipFill>
        <p:spPr bwMode="auto">
          <a:xfrm>
            <a:off x="2357422" y="1476368"/>
            <a:ext cx="800100" cy="95250"/>
          </a:xfrm>
          <a:prstGeom prst="rect">
            <a:avLst/>
          </a:prstGeom>
          <a:noFill/>
          <a:ln w="9525">
            <a:noFill/>
            <a:miter lim="800000"/>
            <a:headEnd/>
            <a:tailEnd/>
          </a:ln>
          <a:effectLst/>
        </p:spPr>
      </p:pic>
      <p:pic>
        <p:nvPicPr>
          <p:cNvPr id="27" name="Picture 11"/>
          <p:cNvPicPr>
            <a:picLocks noChangeAspect="1" noChangeArrowheads="1"/>
          </p:cNvPicPr>
          <p:nvPr/>
        </p:nvPicPr>
        <p:blipFill>
          <a:blip r:embed="rId7"/>
          <a:srcRect/>
          <a:stretch>
            <a:fillRect/>
          </a:stretch>
        </p:blipFill>
        <p:spPr bwMode="auto">
          <a:xfrm>
            <a:off x="2285984" y="1647820"/>
            <a:ext cx="1971675" cy="209550"/>
          </a:xfrm>
          <a:prstGeom prst="rect">
            <a:avLst/>
          </a:prstGeom>
          <a:noFill/>
          <a:ln w="9525">
            <a:noFill/>
            <a:miter lim="800000"/>
            <a:headEnd/>
            <a:tailEnd/>
          </a:ln>
          <a:effectLst/>
        </p:spPr>
      </p:pic>
      <p:pic>
        <p:nvPicPr>
          <p:cNvPr id="28" name="Picture 16"/>
          <p:cNvPicPr>
            <a:picLocks noChangeAspect="1" noChangeArrowheads="1"/>
          </p:cNvPicPr>
          <p:nvPr/>
        </p:nvPicPr>
        <p:blipFill>
          <a:blip r:embed="rId8"/>
          <a:srcRect/>
          <a:stretch>
            <a:fillRect/>
          </a:stretch>
        </p:blipFill>
        <p:spPr bwMode="auto">
          <a:xfrm>
            <a:off x="2357422" y="1681157"/>
            <a:ext cx="1733550" cy="104775"/>
          </a:xfrm>
          <a:prstGeom prst="rect">
            <a:avLst/>
          </a:prstGeom>
          <a:noFill/>
          <a:ln w="9525">
            <a:noFill/>
            <a:miter lim="800000"/>
            <a:headEnd/>
            <a:tailEnd/>
          </a:ln>
          <a:effectLst/>
        </p:spPr>
      </p:pic>
      <p:pic>
        <p:nvPicPr>
          <p:cNvPr id="29" name="Picture 17"/>
          <p:cNvPicPr>
            <a:picLocks noChangeAspect="1" noChangeArrowheads="1"/>
          </p:cNvPicPr>
          <p:nvPr/>
        </p:nvPicPr>
        <p:blipFill>
          <a:blip r:embed="rId9"/>
          <a:srcRect/>
          <a:stretch>
            <a:fillRect/>
          </a:stretch>
        </p:blipFill>
        <p:spPr bwMode="auto">
          <a:xfrm>
            <a:off x="2285984" y="1862134"/>
            <a:ext cx="1657350" cy="209550"/>
          </a:xfrm>
          <a:prstGeom prst="rect">
            <a:avLst/>
          </a:prstGeom>
          <a:noFill/>
          <a:ln w="9525">
            <a:noFill/>
            <a:miter lim="800000"/>
            <a:headEnd/>
            <a:tailEnd/>
          </a:ln>
          <a:effectLst/>
        </p:spPr>
      </p:pic>
      <p:pic>
        <p:nvPicPr>
          <p:cNvPr id="30" name="Picture 18"/>
          <p:cNvPicPr>
            <a:picLocks noChangeAspect="1" noChangeArrowheads="1"/>
          </p:cNvPicPr>
          <p:nvPr/>
        </p:nvPicPr>
        <p:blipFill>
          <a:blip r:embed="rId10"/>
          <a:srcRect/>
          <a:stretch>
            <a:fillRect/>
          </a:stretch>
        </p:blipFill>
        <p:spPr bwMode="auto">
          <a:xfrm>
            <a:off x="2285984" y="2071684"/>
            <a:ext cx="1714500" cy="2876550"/>
          </a:xfrm>
          <a:prstGeom prst="rect">
            <a:avLst/>
          </a:prstGeom>
          <a:noFill/>
          <a:ln w="9525">
            <a:noFill/>
            <a:miter lim="800000"/>
            <a:headEnd/>
            <a:tailEnd/>
          </a:ln>
          <a:effectLst/>
        </p:spPr>
      </p:pic>
      <p:pic>
        <p:nvPicPr>
          <p:cNvPr id="31" name="Picture 6"/>
          <p:cNvPicPr>
            <a:picLocks noChangeAspect="1" noChangeArrowheads="1"/>
          </p:cNvPicPr>
          <p:nvPr/>
        </p:nvPicPr>
        <p:blipFill>
          <a:blip r:embed="rId5"/>
          <a:srcRect/>
          <a:stretch>
            <a:fillRect/>
          </a:stretch>
        </p:blipFill>
        <p:spPr bwMode="auto">
          <a:xfrm>
            <a:off x="4429124" y="1414456"/>
            <a:ext cx="1162050" cy="228600"/>
          </a:xfrm>
          <a:prstGeom prst="rect">
            <a:avLst/>
          </a:prstGeom>
          <a:noFill/>
          <a:ln w="9525">
            <a:noFill/>
            <a:miter lim="800000"/>
            <a:headEnd/>
            <a:tailEnd/>
          </a:ln>
          <a:effectLst/>
        </p:spPr>
      </p:pic>
      <p:pic>
        <p:nvPicPr>
          <p:cNvPr id="32" name="Picture 8"/>
          <p:cNvPicPr>
            <a:picLocks noChangeAspect="1" noChangeArrowheads="1"/>
          </p:cNvPicPr>
          <p:nvPr/>
        </p:nvPicPr>
        <p:blipFill>
          <a:blip r:embed="rId6"/>
          <a:srcRect/>
          <a:stretch>
            <a:fillRect/>
          </a:stretch>
        </p:blipFill>
        <p:spPr bwMode="auto">
          <a:xfrm>
            <a:off x="4500562" y="1476368"/>
            <a:ext cx="800100" cy="95250"/>
          </a:xfrm>
          <a:prstGeom prst="rect">
            <a:avLst/>
          </a:prstGeom>
          <a:noFill/>
          <a:ln w="9525">
            <a:noFill/>
            <a:miter lim="800000"/>
            <a:headEnd/>
            <a:tailEnd/>
          </a:ln>
          <a:effectLst/>
        </p:spPr>
      </p:pic>
      <p:pic>
        <p:nvPicPr>
          <p:cNvPr id="33" name="Picture 11"/>
          <p:cNvPicPr>
            <a:picLocks noChangeAspect="1" noChangeArrowheads="1"/>
          </p:cNvPicPr>
          <p:nvPr/>
        </p:nvPicPr>
        <p:blipFill>
          <a:blip r:embed="rId7"/>
          <a:srcRect/>
          <a:stretch>
            <a:fillRect/>
          </a:stretch>
        </p:blipFill>
        <p:spPr bwMode="auto">
          <a:xfrm>
            <a:off x="4429124" y="1647820"/>
            <a:ext cx="1971675" cy="209550"/>
          </a:xfrm>
          <a:prstGeom prst="rect">
            <a:avLst/>
          </a:prstGeom>
          <a:noFill/>
          <a:ln w="9525">
            <a:noFill/>
            <a:miter lim="800000"/>
            <a:headEnd/>
            <a:tailEnd/>
          </a:ln>
          <a:effectLst/>
        </p:spPr>
      </p:pic>
      <p:pic>
        <p:nvPicPr>
          <p:cNvPr id="34" name="Picture 3"/>
          <p:cNvPicPr>
            <a:picLocks noChangeAspect="1" noChangeArrowheads="1"/>
          </p:cNvPicPr>
          <p:nvPr/>
        </p:nvPicPr>
        <p:blipFill>
          <a:blip r:embed="rId11"/>
          <a:srcRect/>
          <a:stretch>
            <a:fillRect/>
          </a:stretch>
        </p:blipFill>
        <p:spPr bwMode="auto">
          <a:xfrm>
            <a:off x="4500562" y="1681157"/>
            <a:ext cx="1571625" cy="104775"/>
          </a:xfrm>
          <a:prstGeom prst="rect">
            <a:avLst/>
          </a:prstGeom>
          <a:noFill/>
          <a:ln w="9525">
            <a:noFill/>
            <a:miter lim="800000"/>
            <a:headEnd/>
            <a:tailEnd/>
          </a:ln>
          <a:effectLst/>
        </p:spPr>
      </p:pic>
      <p:pic>
        <p:nvPicPr>
          <p:cNvPr id="35" name="Picture 4"/>
          <p:cNvPicPr>
            <a:picLocks noChangeAspect="1" noChangeArrowheads="1"/>
          </p:cNvPicPr>
          <p:nvPr/>
        </p:nvPicPr>
        <p:blipFill>
          <a:blip r:embed="rId12"/>
          <a:srcRect/>
          <a:stretch>
            <a:fillRect/>
          </a:stretch>
        </p:blipFill>
        <p:spPr bwMode="auto">
          <a:xfrm>
            <a:off x="4429124" y="1862134"/>
            <a:ext cx="2000250" cy="209550"/>
          </a:xfrm>
          <a:prstGeom prst="rect">
            <a:avLst/>
          </a:prstGeom>
          <a:noFill/>
          <a:ln w="9525">
            <a:noFill/>
            <a:miter lim="800000"/>
            <a:headEnd/>
            <a:tailEnd/>
          </a:ln>
          <a:effectLst/>
        </p:spPr>
      </p:pic>
      <p:pic>
        <p:nvPicPr>
          <p:cNvPr id="37" name="Picture 6"/>
          <p:cNvPicPr>
            <a:picLocks noChangeAspect="1" noChangeArrowheads="1"/>
          </p:cNvPicPr>
          <p:nvPr/>
        </p:nvPicPr>
        <p:blipFill>
          <a:blip r:embed="rId5"/>
          <a:srcRect/>
          <a:stretch>
            <a:fillRect/>
          </a:stretch>
        </p:blipFill>
        <p:spPr bwMode="auto">
          <a:xfrm>
            <a:off x="6643702" y="1428742"/>
            <a:ext cx="1162050" cy="228600"/>
          </a:xfrm>
          <a:prstGeom prst="rect">
            <a:avLst/>
          </a:prstGeom>
          <a:noFill/>
          <a:ln w="9525">
            <a:noFill/>
            <a:miter lim="800000"/>
            <a:headEnd/>
            <a:tailEnd/>
          </a:ln>
          <a:effectLst/>
        </p:spPr>
      </p:pic>
      <p:pic>
        <p:nvPicPr>
          <p:cNvPr id="38" name="Picture 8"/>
          <p:cNvPicPr>
            <a:picLocks noChangeAspect="1" noChangeArrowheads="1"/>
          </p:cNvPicPr>
          <p:nvPr/>
        </p:nvPicPr>
        <p:blipFill>
          <a:blip r:embed="rId6"/>
          <a:srcRect/>
          <a:stretch>
            <a:fillRect/>
          </a:stretch>
        </p:blipFill>
        <p:spPr bwMode="auto">
          <a:xfrm>
            <a:off x="6715140" y="1500180"/>
            <a:ext cx="800100" cy="95250"/>
          </a:xfrm>
          <a:prstGeom prst="rect">
            <a:avLst/>
          </a:prstGeom>
          <a:noFill/>
          <a:ln w="9525">
            <a:noFill/>
            <a:miter lim="800000"/>
            <a:headEnd/>
            <a:tailEnd/>
          </a:ln>
          <a:effectLst/>
        </p:spPr>
      </p:pic>
      <p:pic>
        <p:nvPicPr>
          <p:cNvPr id="39" name="Picture 11"/>
          <p:cNvPicPr>
            <a:picLocks noChangeAspect="1" noChangeArrowheads="1"/>
          </p:cNvPicPr>
          <p:nvPr/>
        </p:nvPicPr>
        <p:blipFill>
          <a:blip r:embed="rId7"/>
          <a:srcRect/>
          <a:stretch>
            <a:fillRect/>
          </a:stretch>
        </p:blipFill>
        <p:spPr bwMode="auto">
          <a:xfrm>
            <a:off x="6643702" y="1643056"/>
            <a:ext cx="1971675" cy="209550"/>
          </a:xfrm>
          <a:prstGeom prst="rect">
            <a:avLst/>
          </a:prstGeom>
          <a:noFill/>
          <a:ln w="9525">
            <a:noFill/>
            <a:miter lim="800000"/>
            <a:headEnd/>
            <a:tailEnd/>
          </a:ln>
          <a:effectLst/>
        </p:spPr>
      </p:pic>
      <p:pic>
        <p:nvPicPr>
          <p:cNvPr id="40" name="Picture 2"/>
          <p:cNvPicPr>
            <a:picLocks noChangeAspect="1" noChangeArrowheads="1"/>
          </p:cNvPicPr>
          <p:nvPr/>
        </p:nvPicPr>
        <p:blipFill>
          <a:blip r:embed="rId13"/>
          <a:srcRect/>
          <a:stretch>
            <a:fillRect/>
          </a:stretch>
        </p:blipFill>
        <p:spPr bwMode="auto">
          <a:xfrm>
            <a:off x="6715140" y="1681157"/>
            <a:ext cx="1714500" cy="104775"/>
          </a:xfrm>
          <a:prstGeom prst="rect">
            <a:avLst/>
          </a:prstGeom>
          <a:noFill/>
          <a:ln w="9525">
            <a:noFill/>
            <a:miter lim="800000"/>
            <a:headEnd/>
            <a:tailEnd/>
          </a:ln>
          <a:effectLst/>
        </p:spPr>
      </p:pic>
      <p:pic>
        <p:nvPicPr>
          <p:cNvPr id="41" name="Picture 4"/>
          <p:cNvPicPr>
            <a:picLocks noChangeAspect="1" noChangeArrowheads="1"/>
          </p:cNvPicPr>
          <p:nvPr/>
        </p:nvPicPr>
        <p:blipFill>
          <a:blip r:embed="rId14"/>
          <a:srcRect/>
          <a:stretch>
            <a:fillRect/>
          </a:stretch>
        </p:blipFill>
        <p:spPr bwMode="auto">
          <a:xfrm>
            <a:off x="6643702" y="1862134"/>
            <a:ext cx="2343150" cy="209550"/>
          </a:xfrm>
          <a:prstGeom prst="rect">
            <a:avLst/>
          </a:prstGeom>
          <a:noFill/>
          <a:ln w="9525">
            <a:noFill/>
            <a:miter lim="800000"/>
            <a:headEnd/>
            <a:tailEnd/>
          </a:ln>
          <a:effectLst/>
        </p:spPr>
      </p:pic>
      <p:pic>
        <p:nvPicPr>
          <p:cNvPr id="42" name="Picture 6"/>
          <p:cNvPicPr>
            <a:picLocks noChangeAspect="1" noChangeArrowheads="1"/>
          </p:cNvPicPr>
          <p:nvPr/>
        </p:nvPicPr>
        <p:blipFill>
          <a:blip r:embed="rId15"/>
          <a:srcRect/>
          <a:stretch>
            <a:fillRect/>
          </a:stretch>
        </p:blipFill>
        <p:spPr bwMode="auto">
          <a:xfrm>
            <a:off x="6643702" y="2071684"/>
            <a:ext cx="2343150" cy="523875"/>
          </a:xfrm>
          <a:prstGeom prst="rect">
            <a:avLst/>
          </a:prstGeom>
          <a:noFill/>
          <a:ln w="9525">
            <a:noFill/>
            <a:miter lim="800000"/>
            <a:headEnd/>
            <a:tailEnd/>
          </a:ln>
          <a:effectLst/>
        </p:spPr>
      </p:pic>
      <p:sp>
        <p:nvSpPr>
          <p:cNvPr id="23" name="22 Metin kutusu"/>
          <p:cNvSpPr txBox="1"/>
          <p:nvPr/>
        </p:nvSpPr>
        <p:spPr>
          <a:xfrm>
            <a:off x="5786446" y="1071552"/>
            <a:ext cx="325730" cy="369332"/>
          </a:xfrm>
          <a:prstGeom prst="rect">
            <a:avLst/>
          </a:prstGeom>
          <a:noFill/>
        </p:spPr>
        <p:txBody>
          <a:bodyPr wrap="none" rtlCol="0">
            <a:spAutoFit/>
          </a:bodyPr>
          <a:lstStyle/>
          <a:p>
            <a:r>
              <a:rPr lang="tr-TR" b="1" dirty="0" smtClean="0">
                <a:solidFill>
                  <a:srgbClr val="FF0000"/>
                </a:solidFill>
                <a:latin typeface="Arial" pitchFamily="34" charset="0"/>
                <a:cs typeface="Arial" pitchFamily="34" charset="0"/>
              </a:rPr>
              <a:t>?</a:t>
            </a:r>
            <a:endParaRPr lang="tr-TR" b="1" dirty="0">
              <a:solidFill>
                <a:srgbClr val="FF0000"/>
              </a:solidFill>
              <a:latin typeface="Arial" pitchFamily="34" charset="0"/>
              <a:cs typeface="Arial" pitchFamily="34" charset="0"/>
            </a:endParaRPr>
          </a:p>
        </p:txBody>
      </p:sp>
      <p:sp>
        <p:nvSpPr>
          <p:cNvPr id="43" name="42 Metin kutusu"/>
          <p:cNvSpPr txBox="1"/>
          <p:nvPr/>
        </p:nvSpPr>
        <p:spPr>
          <a:xfrm>
            <a:off x="7286644" y="1071552"/>
            <a:ext cx="325730" cy="369332"/>
          </a:xfrm>
          <a:prstGeom prst="rect">
            <a:avLst/>
          </a:prstGeom>
          <a:noFill/>
        </p:spPr>
        <p:txBody>
          <a:bodyPr wrap="none" rtlCol="0">
            <a:spAutoFit/>
          </a:bodyPr>
          <a:lstStyle/>
          <a:p>
            <a:r>
              <a:rPr lang="tr-TR" b="1" dirty="0" smtClean="0">
                <a:solidFill>
                  <a:srgbClr val="FF0000"/>
                </a:solidFill>
                <a:latin typeface="Arial" pitchFamily="34" charset="0"/>
                <a:cs typeface="Arial" pitchFamily="34" charset="0"/>
              </a:rPr>
              <a:t>?</a:t>
            </a:r>
            <a:endParaRPr lang="tr-TR" b="1" dirty="0">
              <a:solidFill>
                <a:srgbClr val="FF0000"/>
              </a:solidFill>
              <a:latin typeface="Arial" pitchFamily="34" charset="0"/>
              <a:cs typeface="Arial" pitchFamily="34" charset="0"/>
            </a:endParaRPr>
          </a:p>
        </p:txBody>
      </p:sp>
      <p:pic>
        <p:nvPicPr>
          <p:cNvPr id="44" name="Picture 2"/>
          <p:cNvPicPr>
            <a:picLocks noChangeAspect="1" noChangeArrowheads="1"/>
          </p:cNvPicPr>
          <p:nvPr/>
        </p:nvPicPr>
        <p:blipFill>
          <a:blip r:embed="rId16"/>
          <a:srcRect/>
          <a:stretch>
            <a:fillRect/>
          </a:stretch>
        </p:blipFill>
        <p:spPr bwMode="auto">
          <a:xfrm>
            <a:off x="4429124" y="2071684"/>
            <a:ext cx="1990725" cy="1619250"/>
          </a:xfrm>
          <a:prstGeom prst="rect">
            <a:avLst/>
          </a:prstGeom>
          <a:noFill/>
          <a:ln w="9525">
            <a:noFill/>
            <a:miter lim="800000"/>
            <a:headEnd/>
            <a:tailEnd/>
          </a:ln>
          <a:effectLst/>
        </p:spPr>
      </p:pic>
      <p:sp>
        <p:nvSpPr>
          <p:cNvPr id="45" name="44 Dikdörtgen"/>
          <p:cNvSpPr/>
          <p:nvPr/>
        </p:nvSpPr>
        <p:spPr>
          <a:xfrm>
            <a:off x="1000100" y="0"/>
            <a:ext cx="8143900" cy="646331"/>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GENEL HEDEF - </a:t>
            </a:r>
            <a:r>
              <a:rPr lang="tr-TR" sz="1200" dirty="0" smtClean="0">
                <a:latin typeface="Arial Unicode MS" pitchFamily="34" charset="-128"/>
                <a:ea typeface="Arial Unicode MS" pitchFamily="34" charset="-128"/>
                <a:cs typeface="Arial Unicode MS" pitchFamily="34" charset="-128"/>
              </a:rPr>
              <a:t>Bakanlık tarafından, her eğitim-öğretim yılı için rehberlik hizmetlerine ilişkin öncelikli ihtiyaçlar doğrultusunda belirlenen ve eğitim kurumlarının yıllık rehberlik programında yer vermekle yükümlü olduğu çalışmalardır. </a:t>
            </a:r>
            <a:endParaRPr lang="tr-TR" sz="1200" dirty="0" smtClean="0">
              <a:latin typeface="Arial Narrow" pitchFamily="34" charset="0"/>
              <a:cs typeface="Arial" charset="0"/>
            </a:endParaRPr>
          </a:p>
        </p:txBody>
      </p:sp>
      <p:pic>
        <p:nvPicPr>
          <p:cNvPr id="36" name="35 Resim" descr="BÖLÜM-2.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5">
                                            <p:txEl>
                                              <p:pRg st="0" end="0"/>
                                            </p:txEl>
                                          </p:spTgt>
                                        </p:tgtEl>
                                        <p:attrNameLst>
                                          <p:attrName>style.visibility</p:attrName>
                                        </p:attrNameLst>
                                      </p:cBhvr>
                                      <p:to>
                                        <p:strVal val="visible"/>
                                      </p:to>
                                    </p:set>
                                    <p:animEffect transition="in" filter="fade">
                                      <p:cBhvr>
                                        <p:cTn id="13" dur="1000"/>
                                        <p:tgtEl>
                                          <p:spTgt spid="45">
                                            <p:txEl>
                                              <p:pRg st="0" end="0"/>
                                            </p:txEl>
                                          </p:spTgt>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p:cTn id="17" dur="1000" fill="hold"/>
                                        <p:tgtEl>
                                          <p:spTgt spid="1027"/>
                                        </p:tgtEl>
                                        <p:attrNameLst>
                                          <p:attrName>ppt_w</p:attrName>
                                        </p:attrNameLst>
                                      </p:cBhvr>
                                      <p:tavLst>
                                        <p:tav tm="0">
                                          <p:val>
                                            <p:strVal val="#ppt_w*0.70"/>
                                          </p:val>
                                        </p:tav>
                                        <p:tav tm="100000">
                                          <p:val>
                                            <p:strVal val="#ppt_w"/>
                                          </p:val>
                                        </p:tav>
                                      </p:tavLst>
                                    </p:anim>
                                    <p:anim calcmode="lin" valueType="num">
                                      <p:cBhvr>
                                        <p:cTn id="18" dur="1000" fill="hold"/>
                                        <p:tgtEl>
                                          <p:spTgt spid="1027"/>
                                        </p:tgtEl>
                                        <p:attrNameLst>
                                          <p:attrName>ppt_h</p:attrName>
                                        </p:attrNameLst>
                                      </p:cBhvr>
                                      <p:tavLst>
                                        <p:tav tm="0">
                                          <p:val>
                                            <p:strVal val="#ppt_h"/>
                                          </p:val>
                                        </p:tav>
                                        <p:tav tm="100000">
                                          <p:val>
                                            <p:strVal val="#ppt_h"/>
                                          </p:val>
                                        </p:tav>
                                      </p:tavLst>
                                    </p:anim>
                                    <p:animEffect transition="in" filter="fade">
                                      <p:cBhvr>
                                        <p:cTn id="19" dur="1000"/>
                                        <p:tgtEl>
                                          <p:spTgt spid="1027"/>
                                        </p:tgtEl>
                                      </p:cBhvr>
                                    </p:animEffect>
                                  </p:childTnLst>
                                </p:cTn>
                              </p:par>
                            </p:childTnLst>
                          </p:cTn>
                        </p:par>
                        <p:par>
                          <p:cTn id="20" fill="hold">
                            <p:stCondLst>
                              <p:cond delay="3000"/>
                            </p:stCondLst>
                            <p:childTnLst>
                              <p:par>
                                <p:cTn id="21" presetID="12" presetClass="entr" presetSubtype="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slide(fromTop)">
                                      <p:cBhvr>
                                        <p:cTn id="23" dur="500"/>
                                        <p:tgtEl>
                                          <p:spTgt spid="25"/>
                                        </p:tgtEl>
                                      </p:cBhvr>
                                    </p:animEffect>
                                  </p:childTnLst>
                                </p:cTn>
                              </p:par>
                              <p:par>
                                <p:cTn id="24" presetID="12" presetClass="entr" presetSubtype="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slide(fromTop)">
                                      <p:cBhvr>
                                        <p:cTn id="26" dur="500"/>
                                        <p:tgtEl>
                                          <p:spTgt spid="26"/>
                                        </p:tgtEl>
                                      </p:cBhvr>
                                    </p:animEffect>
                                  </p:childTnLst>
                                </p:cTn>
                              </p:par>
                              <p:par>
                                <p:cTn id="27" presetID="12"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slide(fromTop)">
                                      <p:cBhvr>
                                        <p:cTn id="29" dur="500"/>
                                        <p:tgtEl>
                                          <p:spTgt spid="27"/>
                                        </p:tgtEl>
                                      </p:cBhvr>
                                    </p:animEffect>
                                  </p:childTnLst>
                                </p:cTn>
                              </p:par>
                              <p:par>
                                <p:cTn id="30" presetID="12" presetClass="entr" presetSubtype="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slide(fromTop)">
                                      <p:cBhvr>
                                        <p:cTn id="32" dur="500"/>
                                        <p:tgtEl>
                                          <p:spTgt spid="28"/>
                                        </p:tgtEl>
                                      </p:cBhvr>
                                    </p:animEffect>
                                  </p:childTnLst>
                                </p:cTn>
                              </p:par>
                              <p:par>
                                <p:cTn id="33" presetID="1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slide(fromTop)">
                                      <p:cBhvr>
                                        <p:cTn id="35" dur="500"/>
                                        <p:tgtEl>
                                          <p:spTgt spid="29"/>
                                        </p:tgtEl>
                                      </p:cBhvr>
                                    </p:animEffect>
                                  </p:childTnLst>
                                </p:cTn>
                              </p:par>
                            </p:childTnLst>
                          </p:cTn>
                        </p:par>
                        <p:par>
                          <p:cTn id="36" fill="hold">
                            <p:stCondLst>
                              <p:cond delay="3500"/>
                            </p:stCondLst>
                            <p:childTnLst>
                              <p:par>
                                <p:cTn id="37" presetID="12" presetClass="entr" presetSubtype="1"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slide(fromTop)">
                                      <p:cBhvr>
                                        <p:cTn id="39" dur="3000"/>
                                        <p:tgtEl>
                                          <p:spTgt spid="30"/>
                                        </p:tgtEl>
                                      </p:cBhvr>
                                    </p:animEffect>
                                  </p:childTnLst>
                                </p:cTn>
                              </p:par>
                            </p:childTnLst>
                          </p:cTn>
                        </p:par>
                        <p:par>
                          <p:cTn id="40" fill="hold">
                            <p:stCondLst>
                              <p:cond delay="6500"/>
                            </p:stCondLst>
                            <p:childTnLst>
                              <p:par>
                                <p:cTn id="41" presetID="12" presetClass="entr" presetSubtype="1"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slide(fromTop)">
                                      <p:cBhvr>
                                        <p:cTn id="43" dur="500"/>
                                        <p:tgtEl>
                                          <p:spTgt spid="32"/>
                                        </p:tgtEl>
                                      </p:cBhvr>
                                    </p:animEffect>
                                  </p:childTnLst>
                                </p:cTn>
                              </p:par>
                              <p:par>
                                <p:cTn id="44" presetID="12" presetClass="entr" presetSubtype="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slide(fromTop)">
                                      <p:cBhvr>
                                        <p:cTn id="46" dur="500"/>
                                        <p:tgtEl>
                                          <p:spTgt spid="34"/>
                                        </p:tgtEl>
                                      </p:cBhvr>
                                    </p:animEffect>
                                  </p:childTnLst>
                                </p:cTn>
                              </p:par>
                              <p:par>
                                <p:cTn id="47" presetID="12" presetClass="entr" presetSubtype="1"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slide(fromTop)">
                                      <p:cBhvr>
                                        <p:cTn id="49" dur="500"/>
                                        <p:tgtEl>
                                          <p:spTgt spid="31"/>
                                        </p:tgtEl>
                                      </p:cBhvr>
                                    </p:animEffect>
                                  </p:childTnLst>
                                </p:cTn>
                              </p:par>
                              <p:par>
                                <p:cTn id="50" presetID="12" presetClass="entr" presetSubtype="1"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slide(fromTop)">
                                      <p:cBhvr>
                                        <p:cTn id="52" dur="500"/>
                                        <p:tgtEl>
                                          <p:spTgt spid="33"/>
                                        </p:tgtEl>
                                      </p:cBhvr>
                                    </p:animEffect>
                                  </p:childTnLst>
                                </p:cTn>
                              </p:par>
                              <p:par>
                                <p:cTn id="53" presetID="12" presetClass="entr" presetSubtype="1"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slide(fromTop)">
                                      <p:cBhvr>
                                        <p:cTn id="55" dur="500"/>
                                        <p:tgtEl>
                                          <p:spTgt spid="35"/>
                                        </p:tgtEl>
                                      </p:cBhvr>
                                    </p:animEffect>
                                  </p:childTnLst>
                                </p:cTn>
                              </p:par>
                            </p:childTnLst>
                          </p:cTn>
                        </p:par>
                        <p:par>
                          <p:cTn id="56" fill="hold">
                            <p:stCondLst>
                              <p:cond delay="7000"/>
                            </p:stCondLst>
                            <p:childTnLst>
                              <p:par>
                                <p:cTn id="57" presetID="12" presetClass="entr" presetSubtype="1" fill="hold"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slide(fromTop)">
                                      <p:cBhvr>
                                        <p:cTn id="59" dur="3000"/>
                                        <p:tgtEl>
                                          <p:spTgt spid="44"/>
                                        </p:tgtEl>
                                      </p:cBhvr>
                                    </p:animEffect>
                                  </p:childTnLst>
                                </p:cTn>
                              </p:par>
                            </p:childTnLst>
                          </p:cTn>
                        </p:par>
                        <p:par>
                          <p:cTn id="60" fill="hold">
                            <p:stCondLst>
                              <p:cond delay="10000"/>
                            </p:stCondLst>
                            <p:childTnLst>
                              <p:par>
                                <p:cTn id="61" presetID="12" presetClass="entr" presetSubtype="1"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slide(fromTop)">
                                      <p:cBhvr>
                                        <p:cTn id="63" dur="500"/>
                                        <p:tgtEl>
                                          <p:spTgt spid="37"/>
                                        </p:tgtEl>
                                      </p:cBhvr>
                                    </p:animEffect>
                                  </p:childTnLst>
                                </p:cTn>
                              </p:par>
                              <p:par>
                                <p:cTn id="64" presetID="12" presetClass="entr" presetSubtype="1"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slide(fromTop)">
                                      <p:cBhvr>
                                        <p:cTn id="66" dur="500"/>
                                        <p:tgtEl>
                                          <p:spTgt spid="39"/>
                                        </p:tgtEl>
                                      </p:cBhvr>
                                    </p:animEffect>
                                  </p:childTnLst>
                                </p:cTn>
                              </p:par>
                              <p:par>
                                <p:cTn id="67" presetID="12" presetClass="entr" presetSubtype="1"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slide(fromTop)">
                                      <p:cBhvr>
                                        <p:cTn id="69" dur="500"/>
                                        <p:tgtEl>
                                          <p:spTgt spid="38"/>
                                        </p:tgtEl>
                                      </p:cBhvr>
                                    </p:animEffect>
                                  </p:childTnLst>
                                </p:cTn>
                              </p:par>
                              <p:par>
                                <p:cTn id="70" presetID="12" presetClass="entr" presetSubtype="1"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slide(fromTop)">
                                      <p:cBhvr>
                                        <p:cTn id="72" dur="500"/>
                                        <p:tgtEl>
                                          <p:spTgt spid="40"/>
                                        </p:tgtEl>
                                      </p:cBhvr>
                                    </p:animEffect>
                                  </p:childTnLst>
                                </p:cTn>
                              </p:par>
                              <p:par>
                                <p:cTn id="73" presetID="12" presetClass="entr" presetSubtype="1"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slide(fromTop)">
                                      <p:cBhvr>
                                        <p:cTn id="75" dur="500"/>
                                        <p:tgtEl>
                                          <p:spTgt spid="41"/>
                                        </p:tgtEl>
                                      </p:cBhvr>
                                    </p:animEffect>
                                  </p:childTnLst>
                                </p:cTn>
                              </p:par>
                            </p:childTnLst>
                          </p:cTn>
                        </p:par>
                        <p:par>
                          <p:cTn id="76" fill="hold">
                            <p:stCondLst>
                              <p:cond delay="10500"/>
                            </p:stCondLst>
                            <p:childTnLst>
                              <p:par>
                                <p:cTn id="77" presetID="12" presetClass="entr" presetSubtype="1"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slide(fromTop)">
                                      <p:cBhvr>
                                        <p:cTn id="79" dur="1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1000" fill="hold"/>
                                        <p:tgtEl>
                                          <p:spTgt spid="23"/>
                                        </p:tgtEl>
                                        <p:attrNameLst>
                                          <p:attrName>ppt_w</p:attrName>
                                        </p:attrNameLst>
                                      </p:cBhvr>
                                      <p:tavLst>
                                        <p:tav tm="0">
                                          <p:val>
                                            <p:strVal val="#ppt_w*0.70"/>
                                          </p:val>
                                        </p:tav>
                                        <p:tav tm="100000">
                                          <p:val>
                                            <p:strVal val="#ppt_w"/>
                                          </p:val>
                                        </p:tav>
                                      </p:tavLst>
                                    </p:anim>
                                    <p:anim calcmode="lin" valueType="num">
                                      <p:cBhvr>
                                        <p:cTn id="85" dur="1000" fill="hold"/>
                                        <p:tgtEl>
                                          <p:spTgt spid="23"/>
                                        </p:tgtEl>
                                        <p:attrNameLst>
                                          <p:attrName>ppt_h</p:attrName>
                                        </p:attrNameLst>
                                      </p:cBhvr>
                                      <p:tavLst>
                                        <p:tav tm="0">
                                          <p:val>
                                            <p:strVal val="#ppt_h"/>
                                          </p:val>
                                        </p:tav>
                                        <p:tav tm="100000">
                                          <p:val>
                                            <p:strVal val="#ppt_h"/>
                                          </p:val>
                                        </p:tav>
                                      </p:tavLst>
                                    </p:anim>
                                    <p:animEffect transition="in" filter="fade">
                                      <p:cBhvr>
                                        <p:cTn id="86" dur="10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 calcmode="lin" valueType="num">
                                      <p:cBhvr>
                                        <p:cTn id="91" dur="1000" fill="hold"/>
                                        <p:tgtEl>
                                          <p:spTgt spid="43"/>
                                        </p:tgtEl>
                                        <p:attrNameLst>
                                          <p:attrName>ppt_w</p:attrName>
                                        </p:attrNameLst>
                                      </p:cBhvr>
                                      <p:tavLst>
                                        <p:tav tm="0">
                                          <p:val>
                                            <p:strVal val="#ppt_w*0.70"/>
                                          </p:val>
                                        </p:tav>
                                        <p:tav tm="100000">
                                          <p:val>
                                            <p:strVal val="#ppt_w"/>
                                          </p:val>
                                        </p:tav>
                                      </p:tavLst>
                                    </p:anim>
                                    <p:anim calcmode="lin" valueType="num">
                                      <p:cBhvr>
                                        <p:cTn id="92" dur="1000" fill="hold"/>
                                        <p:tgtEl>
                                          <p:spTgt spid="43"/>
                                        </p:tgtEl>
                                        <p:attrNameLst>
                                          <p:attrName>ppt_h</p:attrName>
                                        </p:attrNameLst>
                                      </p:cBhvr>
                                      <p:tavLst>
                                        <p:tav tm="0">
                                          <p:val>
                                            <p:strVal val="#ppt_h"/>
                                          </p:val>
                                        </p:tav>
                                        <p:tav tm="100000">
                                          <p:val>
                                            <p:strVal val="#ppt_h"/>
                                          </p:val>
                                        </p:tav>
                                      </p:tavLst>
                                    </p:anim>
                                    <p:animEffect transition="in" filter="fade">
                                      <p:cBhvr>
                                        <p:cTn id="9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3"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İL DANIŞMA.jpg"/>
          <p:cNvPicPr>
            <a:picLocks noChangeAspect="1"/>
          </p:cNvPicPr>
          <p:nvPr/>
        </p:nvPicPr>
        <p:blipFill>
          <a:blip r:embed="rId3"/>
          <a:stretch>
            <a:fillRect/>
          </a:stretch>
        </p:blipFill>
        <p:spPr>
          <a:xfrm>
            <a:off x="0" y="671426"/>
            <a:ext cx="9144000" cy="4472092"/>
          </a:xfrm>
          <a:prstGeom prst="rect">
            <a:avLst/>
          </a:prstGeom>
        </p:spPr>
      </p:pic>
      <p:sp>
        <p:nvSpPr>
          <p:cNvPr id="8" name="7 Metin kutusu"/>
          <p:cNvSpPr txBox="1"/>
          <p:nvPr/>
        </p:nvSpPr>
        <p:spPr>
          <a:xfrm>
            <a:off x="2143108" y="928676"/>
            <a:ext cx="7000892" cy="4247317"/>
          </a:xfrm>
          <a:prstGeom prst="rect">
            <a:avLst/>
          </a:prstGeom>
          <a:noFill/>
        </p:spPr>
        <p:txBody>
          <a:bodyPr wrap="square" rtlCol="0">
            <a:spAutoFit/>
          </a:bodyPr>
          <a:lstStyle/>
          <a:p>
            <a:pPr algn="just"/>
            <a:r>
              <a:rPr lang="sv-SE" sz="1400" b="1" dirty="0" smtClean="0">
                <a:latin typeface="Arial Unicode MS" pitchFamily="34" charset="-128"/>
                <a:ea typeface="Arial Unicode MS" pitchFamily="34" charset="-128"/>
                <a:cs typeface="Arial Unicode MS" pitchFamily="34" charset="-128"/>
              </a:rPr>
              <a:t>İl/İlçe Seçimi: </a:t>
            </a:r>
            <a:r>
              <a:rPr lang="sv-SE" sz="1400" dirty="0" smtClean="0">
                <a:latin typeface="Arial Unicode MS" pitchFamily="34" charset="-128"/>
                <a:ea typeface="Arial Unicode MS" pitchFamily="34" charset="-128"/>
                <a:cs typeface="Arial Unicode MS" pitchFamily="34" charset="-128"/>
              </a:rPr>
              <a:t>Yerel hedefin girileceği il seçilir. </a:t>
            </a:r>
            <a:endParaRPr lang="tr-TR" sz="1400" dirty="0" smtClean="0">
              <a:latin typeface="Arial Unicode MS" pitchFamily="34" charset="-128"/>
              <a:ea typeface="Arial Unicode MS" pitchFamily="34" charset="-128"/>
              <a:cs typeface="Arial Unicode MS" pitchFamily="34" charset="-128"/>
            </a:endParaRPr>
          </a:p>
          <a:p>
            <a:pPr algn="just"/>
            <a:endParaRPr lang="tr-TR" sz="1000" b="1"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Bakanlık Hedefleri: </a:t>
            </a:r>
            <a:r>
              <a:rPr lang="sv-SE" sz="1400" dirty="0" smtClean="0">
                <a:latin typeface="Arial Unicode MS" pitchFamily="34" charset="-128"/>
                <a:ea typeface="Arial Unicode MS" pitchFamily="34" charset="-128"/>
                <a:cs typeface="Arial Unicode MS" pitchFamily="34" charset="-128"/>
              </a:rPr>
              <a:t>Bakanlık tarafından o eğitim öğretim yılı için belirlenmiş olan hedefler görünür. Yerel hedeflerin, genel hedeflerden farklı konulardan seçilmesi zorunludur.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Hedefler: </a:t>
            </a:r>
            <a:r>
              <a:rPr lang="sv-SE" sz="1400" dirty="0" smtClean="0">
                <a:latin typeface="Arial Unicode MS" pitchFamily="34" charset="-128"/>
                <a:ea typeface="Arial Unicode MS" pitchFamily="34" charset="-128"/>
                <a:cs typeface="Arial Unicode MS" pitchFamily="34" charset="-128"/>
              </a:rPr>
              <a:t>Seçim yapılır.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Rehberlik Hizmet Türü: </a:t>
            </a:r>
            <a:r>
              <a:rPr lang="sv-SE" sz="1400" dirty="0" smtClean="0">
                <a:latin typeface="Arial Unicode MS" pitchFamily="34" charset="-128"/>
                <a:ea typeface="Arial Unicode MS" pitchFamily="34" charset="-128"/>
                <a:cs typeface="Arial Unicode MS" pitchFamily="34" charset="-128"/>
              </a:rPr>
              <a:t>Hedef listesinde yer alan 3 başlık (Eğitsel rehberlik, kişisel-sosyal rehberlik, mesleki rehberlik) listelenir. Belirlenen hedeflerin ilgili olduğu rehberlik hizmet türü seçilir.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1.Aşama: </a:t>
            </a:r>
            <a:r>
              <a:rPr lang="sv-SE" sz="1400" dirty="0" smtClean="0">
                <a:latin typeface="Arial Unicode MS" pitchFamily="34" charset="-128"/>
                <a:ea typeface="Arial Unicode MS" pitchFamily="34" charset="-128"/>
                <a:cs typeface="Arial Unicode MS" pitchFamily="34" charset="-128"/>
              </a:rPr>
              <a:t>Rehberlik hizmet türleri seçildiğinde hedef olarak seçilebilecek liste açılır. Açılan listeden komisyonda belirlenen 1. yerel hedef seçilir.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Seçileni Hedef 1’e Ata: </a:t>
            </a:r>
            <a:r>
              <a:rPr lang="sv-SE" sz="1400" dirty="0" smtClean="0">
                <a:latin typeface="Arial Unicode MS" pitchFamily="34" charset="-128"/>
                <a:ea typeface="Arial Unicode MS" pitchFamily="34" charset="-128"/>
                <a:cs typeface="Arial Unicode MS" pitchFamily="34" charset="-128"/>
              </a:rPr>
              <a:t>1. yerel hedefi kaydetmek için kullanılır.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Seçileni Hedef 2’ye Ata:1</a:t>
            </a:r>
            <a:r>
              <a:rPr lang="sv-SE" sz="1400" dirty="0" smtClean="0">
                <a:latin typeface="Arial Unicode MS" pitchFamily="34" charset="-128"/>
                <a:ea typeface="Arial Unicode MS" pitchFamily="34" charset="-128"/>
                <a:cs typeface="Arial Unicode MS" pitchFamily="34" charset="-128"/>
              </a:rPr>
              <a:t>. yerel hedef atandıktan sonra Rehberlik Hizmet Türü bölümünde 2. yerel hedef için seçimler yapılarak 2. hedef atanır.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Girilen Hedefler: </a:t>
            </a:r>
            <a:r>
              <a:rPr lang="sv-SE" sz="1400" dirty="0" smtClean="0">
                <a:latin typeface="Arial Unicode MS" pitchFamily="34" charset="-128"/>
                <a:ea typeface="Arial Unicode MS" pitchFamily="34" charset="-128"/>
                <a:cs typeface="Arial Unicode MS" pitchFamily="34" charset="-128"/>
              </a:rPr>
              <a:t>Bu bölümde giriş yapılan hedefler görünür. </a:t>
            </a:r>
            <a:endParaRPr lang="tr-TR" sz="1400" dirty="0" smtClean="0">
              <a:latin typeface="Arial Unicode MS" pitchFamily="34" charset="-128"/>
              <a:ea typeface="Arial Unicode MS" pitchFamily="34" charset="-128"/>
              <a:cs typeface="Arial Unicode MS" pitchFamily="34" charset="-128"/>
            </a:endParaRPr>
          </a:p>
        </p:txBody>
      </p:sp>
      <p:pic>
        <p:nvPicPr>
          <p:cNvPr id="4" name="3 Resim" descr="BÖLÜM-7.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1000"/>
                                        <p:tgtEl>
                                          <p:spTgt spid="8">
                                            <p:txEl>
                                              <p:pRg st="6" end="6"/>
                                            </p:txEl>
                                          </p:spTgt>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Effect transition="in" filter="fade">
                                      <p:cBhvr>
                                        <p:cTn id="29" dur="1000"/>
                                        <p:tgtEl>
                                          <p:spTgt spid="8">
                                            <p:txEl>
                                              <p:pRg st="8" end="8"/>
                                            </p:txEl>
                                          </p:spTgt>
                                        </p:tgtEl>
                                      </p:cBhvr>
                                    </p:animEffect>
                                  </p:childTnLst>
                                </p:cTn>
                              </p:par>
                            </p:childTnLst>
                          </p:cTn>
                        </p:par>
                        <p:par>
                          <p:cTn id="30" fill="hold">
                            <p:stCondLst>
                              <p:cond delay="6000"/>
                            </p:stCondLst>
                            <p:childTnLst>
                              <p:par>
                                <p:cTn id="31" presetID="10" presetClass="entr" presetSubtype="0" fill="hold" nodeType="afterEffect">
                                  <p:stCondLst>
                                    <p:cond delay="0"/>
                                  </p:stCondLst>
                                  <p:childTnLst>
                                    <p:set>
                                      <p:cBhvr>
                                        <p:cTn id="32" dur="1" fill="hold">
                                          <p:stCondLst>
                                            <p:cond delay="0"/>
                                          </p:stCondLst>
                                        </p:cTn>
                                        <p:tgtEl>
                                          <p:spTgt spid="8">
                                            <p:txEl>
                                              <p:pRg st="10" end="10"/>
                                            </p:txEl>
                                          </p:spTgt>
                                        </p:tgtEl>
                                        <p:attrNameLst>
                                          <p:attrName>style.visibility</p:attrName>
                                        </p:attrNameLst>
                                      </p:cBhvr>
                                      <p:to>
                                        <p:strVal val="visible"/>
                                      </p:to>
                                    </p:set>
                                    <p:animEffect transition="in" filter="fade">
                                      <p:cBhvr>
                                        <p:cTn id="33" dur="1000"/>
                                        <p:tgtEl>
                                          <p:spTgt spid="8">
                                            <p:txEl>
                                              <p:pRg st="10" end="10"/>
                                            </p:txEl>
                                          </p:spTgt>
                                        </p:tgtEl>
                                      </p:cBhvr>
                                    </p:animEffect>
                                  </p:childTnLst>
                                </p:cTn>
                              </p:par>
                            </p:childTnLst>
                          </p:cTn>
                        </p:par>
                        <p:par>
                          <p:cTn id="34" fill="hold">
                            <p:stCondLst>
                              <p:cond delay="7000"/>
                            </p:stCondLst>
                            <p:childTnLst>
                              <p:par>
                                <p:cTn id="35" presetID="10" presetClass="entr" presetSubtype="0" fill="hold" nodeType="afterEffect">
                                  <p:stCondLst>
                                    <p:cond delay="0"/>
                                  </p:stCondLst>
                                  <p:childTnLst>
                                    <p:set>
                                      <p:cBhvr>
                                        <p:cTn id="36" dur="1" fill="hold">
                                          <p:stCondLst>
                                            <p:cond delay="0"/>
                                          </p:stCondLst>
                                        </p:cTn>
                                        <p:tgtEl>
                                          <p:spTgt spid="8">
                                            <p:txEl>
                                              <p:pRg st="12" end="12"/>
                                            </p:txEl>
                                          </p:spTgt>
                                        </p:tgtEl>
                                        <p:attrNameLst>
                                          <p:attrName>style.visibility</p:attrName>
                                        </p:attrNameLst>
                                      </p:cBhvr>
                                      <p:to>
                                        <p:strVal val="visible"/>
                                      </p:to>
                                    </p:set>
                                    <p:animEffect transition="in" filter="fade">
                                      <p:cBhvr>
                                        <p:cTn id="37" dur="1000"/>
                                        <p:tgtEl>
                                          <p:spTgt spid="8">
                                            <p:txEl>
                                              <p:pRg st="12" end="12"/>
                                            </p:txEl>
                                          </p:spTgt>
                                        </p:tgtEl>
                                      </p:cBhvr>
                                    </p:animEffect>
                                  </p:childTnLst>
                                </p:cTn>
                              </p:par>
                            </p:childTnLst>
                          </p:cTn>
                        </p:par>
                        <p:par>
                          <p:cTn id="38" fill="hold">
                            <p:stCondLst>
                              <p:cond delay="8000"/>
                            </p:stCondLst>
                            <p:childTnLst>
                              <p:par>
                                <p:cTn id="39" presetID="10" presetClass="entr" presetSubtype="0" fill="hold" nodeType="afterEffect">
                                  <p:stCondLst>
                                    <p:cond delay="0"/>
                                  </p:stCondLst>
                                  <p:childTnLst>
                                    <p:set>
                                      <p:cBhvr>
                                        <p:cTn id="40" dur="1" fill="hold">
                                          <p:stCondLst>
                                            <p:cond delay="0"/>
                                          </p:stCondLst>
                                        </p:cTn>
                                        <p:tgtEl>
                                          <p:spTgt spid="8">
                                            <p:txEl>
                                              <p:pRg st="14" end="14"/>
                                            </p:txEl>
                                          </p:spTgt>
                                        </p:tgtEl>
                                        <p:attrNameLst>
                                          <p:attrName>style.visibility</p:attrName>
                                        </p:attrNameLst>
                                      </p:cBhvr>
                                      <p:to>
                                        <p:strVal val="visible"/>
                                      </p:to>
                                    </p:set>
                                    <p:animEffect transition="in" filter="fade">
                                      <p:cBhvr>
                                        <p:cTn id="41" dur="10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7.2. TERCİH  DANIŞMANLIĞI  İŞLEMLERİ </a:t>
            </a:r>
          </a:p>
        </p:txBody>
      </p:sp>
      <p:pic>
        <p:nvPicPr>
          <p:cNvPr id="8" name="7 Resim" descr="t.jpg"/>
          <p:cNvPicPr>
            <a:picLocks noChangeAspect="1"/>
          </p:cNvPicPr>
          <p:nvPr/>
        </p:nvPicPr>
        <p:blipFill>
          <a:blip r:embed="rId3"/>
          <a:stretch>
            <a:fillRect/>
          </a:stretch>
        </p:blipFill>
        <p:spPr>
          <a:xfrm>
            <a:off x="0" y="671426"/>
            <a:ext cx="9144000" cy="4472092"/>
          </a:xfrm>
          <a:prstGeom prst="rect">
            <a:avLst/>
          </a:prstGeom>
        </p:spPr>
      </p:pic>
      <p:sp>
        <p:nvSpPr>
          <p:cNvPr id="5" name="4 Metin kutusu"/>
          <p:cNvSpPr txBox="1"/>
          <p:nvPr/>
        </p:nvSpPr>
        <p:spPr>
          <a:xfrm>
            <a:off x="2143108" y="1714494"/>
            <a:ext cx="7000892" cy="307777"/>
          </a:xfrm>
          <a:prstGeom prst="rect">
            <a:avLst/>
          </a:prstGeom>
          <a:noFill/>
        </p:spPr>
        <p:txBody>
          <a:bodyPr wrap="square" rtlCol="0">
            <a:spAutoFit/>
          </a:bodyPr>
          <a:lstStyle/>
          <a:p>
            <a:pPr marL="274320" lvl="0" indent="-274320" algn="just">
              <a:spcBef>
                <a:spcPct val="0"/>
              </a:spcBef>
              <a:buClr>
                <a:srgbClr val="FFFFFF"/>
              </a:buClr>
              <a:buSzPct val="95000"/>
            </a:pPr>
            <a:r>
              <a:rPr lang="sv-SE" sz="1400" dirty="0" smtClean="0">
                <a:latin typeface="Arial Unicode MS" pitchFamily="34" charset="-128"/>
                <a:ea typeface="Arial Unicode MS" pitchFamily="34" charset="-128"/>
                <a:cs typeface="Arial Unicode MS" pitchFamily="34" charset="-128"/>
              </a:rPr>
              <a:t>Tercih danışmanlığı komisyonlarına ait işlemlerin yapıldığı ekrandır</a:t>
            </a:r>
            <a:r>
              <a:rPr lang="tr-TR" sz="1400" dirty="0" smtClean="0">
                <a:latin typeface="Arial Unicode MS" pitchFamily="34" charset="-128"/>
                <a:ea typeface="Arial Unicode MS" pitchFamily="34" charset="-128"/>
                <a:cs typeface="Arial Unicode MS" pitchFamily="34" charset="-128"/>
              </a:rPr>
              <a:t>.</a:t>
            </a:r>
          </a:p>
        </p:txBody>
      </p:sp>
      <p:pic>
        <p:nvPicPr>
          <p:cNvPr id="6" name="5 Resim" descr="BÖLÜM-7.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Okul Müdürü İşlemleri-12.jpg"/>
          <p:cNvPicPr>
            <a:picLocks noChangeAspect="1"/>
          </p:cNvPicPr>
          <p:nvPr/>
        </p:nvPicPr>
        <p:blipFill>
          <a:blip r:embed="rId3"/>
          <a:stretch>
            <a:fillRect/>
          </a:stretch>
        </p:blipFill>
        <p:spPr>
          <a:xfrm>
            <a:off x="0" y="671408"/>
            <a:ext cx="9144000" cy="4472092"/>
          </a:xfrm>
          <a:prstGeom prst="rect">
            <a:avLst/>
          </a:prstGeom>
        </p:spPr>
      </p:pic>
      <p:pic>
        <p:nvPicPr>
          <p:cNvPr id="4098" name="Picture 2"/>
          <p:cNvPicPr>
            <a:picLocks noChangeAspect="1" noChangeArrowheads="1"/>
          </p:cNvPicPr>
          <p:nvPr/>
        </p:nvPicPr>
        <p:blipFill>
          <a:blip r:embed="rId4"/>
          <a:srcRect/>
          <a:stretch>
            <a:fillRect/>
          </a:stretch>
        </p:blipFill>
        <p:spPr bwMode="auto">
          <a:xfrm>
            <a:off x="47608" y="2357436"/>
            <a:ext cx="2095500" cy="285750"/>
          </a:xfrm>
          <a:prstGeom prst="rect">
            <a:avLst/>
          </a:prstGeom>
          <a:noFill/>
          <a:ln w="9525">
            <a:noFill/>
            <a:miter lim="800000"/>
            <a:headEnd/>
            <a:tailEnd/>
          </a:ln>
          <a:effectLst/>
        </p:spPr>
      </p:pic>
      <p:pic>
        <p:nvPicPr>
          <p:cNvPr id="11" name="10 Resim" descr="Okul Müdürü İşlemleri-13.jpg"/>
          <p:cNvPicPr>
            <a:picLocks noChangeAspect="1"/>
          </p:cNvPicPr>
          <p:nvPr/>
        </p:nvPicPr>
        <p:blipFill>
          <a:blip r:embed="rId5"/>
          <a:stretch>
            <a:fillRect/>
          </a:stretch>
        </p:blipFill>
        <p:spPr>
          <a:xfrm>
            <a:off x="0" y="671408"/>
            <a:ext cx="9144000" cy="4472092"/>
          </a:xfrm>
          <a:prstGeom prst="rect">
            <a:avLst/>
          </a:prstGeom>
        </p:spPr>
      </p:pic>
      <p:sp>
        <p:nvSpPr>
          <p:cNvPr id="6" name="Shape 123"/>
          <p:cNvSpPr txBox="1">
            <a:spLocks/>
          </p:cNvSpPr>
          <p:nvPr/>
        </p:nvSpPr>
        <p:spPr>
          <a:xfrm>
            <a:off x="2214546" y="1714494"/>
            <a:ext cx="6134144" cy="2296731"/>
          </a:xfrm>
          <a:prstGeom prst="rect">
            <a:avLst/>
          </a:prstGeom>
        </p:spPr>
        <p:txBody>
          <a:bodyPr vert="horz">
            <a:normAutofit/>
          </a:bodyPr>
          <a:lstStyle/>
          <a:p>
            <a:pPr marL="274320" lvl="0" indent="-274320">
              <a:spcBef>
                <a:spcPct val="0"/>
              </a:spcBef>
              <a:buClr>
                <a:srgbClr val="FFFFFF"/>
              </a:buClr>
              <a:buSzPct val="95000"/>
            </a:pPr>
            <a:r>
              <a:rPr lang="sv-SE" sz="1600" dirty="0" smtClean="0">
                <a:latin typeface="Arial Unicode MS" pitchFamily="34" charset="-128"/>
                <a:ea typeface="Arial Unicode MS" pitchFamily="34" charset="-128"/>
                <a:cs typeface="Arial Unicode MS" pitchFamily="34" charset="-128"/>
              </a:rPr>
              <a:t>8.1.</a:t>
            </a:r>
            <a:r>
              <a:rPr lang="tr-TR" sz="1600" dirty="0" smtClean="0">
                <a:latin typeface="Arial Unicode MS" pitchFamily="34" charset="-128"/>
                <a:ea typeface="Arial Unicode MS" pitchFamily="34" charset="-128"/>
                <a:cs typeface="Arial Unicode MS" pitchFamily="34" charset="-128"/>
              </a:rPr>
              <a:t> </a:t>
            </a:r>
            <a:r>
              <a:rPr lang="sv-SE" sz="1600" dirty="0" smtClean="0">
                <a:latin typeface="Arial Unicode MS" pitchFamily="34" charset="-128"/>
                <a:ea typeface="Arial Unicode MS" pitchFamily="34" charset="-128"/>
                <a:cs typeface="Arial Unicode MS" pitchFamily="34" charset="-128"/>
              </a:rPr>
              <a:t>EĞİTSEL DEĞERLENDİRME İSTEK FORMU ONAY</a:t>
            </a:r>
            <a:endParaRPr lang="tr-TR" sz="1600" dirty="0" smtClean="0">
              <a:latin typeface="Arial Unicode MS" pitchFamily="34" charset="-128"/>
              <a:ea typeface="Arial Unicode MS" pitchFamily="34" charset="-128"/>
              <a:cs typeface="Arial Unicode MS" pitchFamily="34" charset="-128"/>
            </a:endParaRPr>
          </a:p>
          <a:p>
            <a:pPr marL="274320" lvl="0" indent="-274320">
              <a:spcBef>
                <a:spcPct val="0"/>
              </a:spcBef>
              <a:buClr>
                <a:srgbClr val="FFFFFF"/>
              </a:buClr>
              <a:buSzPct val="95000"/>
            </a:pPr>
            <a:r>
              <a:rPr lang="sv-SE" sz="1600" dirty="0" smtClean="0">
                <a:latin typeface="Arial Unicode MS" pitchFamily="34" charset="-128"/>
                <a:ea typeface="Arial Unicode MS" pitchFamily="34" charset="-128"/>
                <a:cs typeface="Arial Unicode MS" pitchFamily="34" charset="-128"/>
              </a:rPr>
              <a:t> </a:t>
            </a:r>
            <a:r>
              <a:rPr kumimoji="0" lang="tr-TR" sz="16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a:t>
            </a:r>
          </a:p>
          <a:p>
            <a:pPr marL="274320" lvl="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8.2. ÖZEL HEDEF GİRİŞİ </a:t>
            </a:r>
          </a:p>
          <a:p>
            <a:pPr marL="274320" lvl="0" indent="-274320">
              <a:spcBef>
                <a:spcPct val="0"/>
              </a:spcBef>
              <a:buClr>
                <a:srgbClr val="FFFFFF"/>
              </a:buClr>
              <a:buSzPct val="95000"/>
            </a:pPr>
            <a:endParaRPr lang="tr-TR" sz="1600" dirty="0" smtClean="0">
              <a:latin typeface="Arial Unicode MS" pitchFamily="34" charset="-128"/>
              <a:ea typeface="Arial Unicode MS" pitchFamily="34" charset="-128"/>
              <a:cs typeface="Arial Unicode MS" pitchFamily="34" charset="-128"/>
            </a:endParaRPr>
          </a:p>
          <a:p>
            <a:pPr marL="27432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8.3. YILLIK REHBERLİK PROGRAM ONAY</a:t>
            </a:r>
          </a:p>
          <a:p>
            <a:pPr marL="274320" indent="-274320">
              <a:spcBef>
                <a:spcPct val="0"/>
              </a:spcBef>
              <a:buClr>
                <a:srgbClr val="FFFFFF"/>
              </a:buClr>
              <a:buSzPct val="95000"/>
            </a:pPr>
            <a:endParaRPr lang="tr-TR" sz="1600" dirty="0" smtClean="0">
              <a:latin typeface="Arial Unicode MS" pitchFamily="34" charset="-128"/>
              <a:ea typeface="Arial Unicode MS" pitchFamily="34" charset="-128"/>
              <a:cs typeface="Arial Unicode MS" pitchFamily="34" charset="-128"/>
            </a:endParaRPr>
          </a:p>
          <a:p>
            <a:pPr marL="27432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8.4. HAFTALIK PROGRAM</a:t>
            </a:r>
            <a:endParaRPr kumimoji="0" lang="tr-TR" sz="1600" b="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p:txBody>
      </p:sp>
      <p:sp>
        <p:nvSpPr>
          <p:cNvPr id="7" name="6 Metin kutusu"/>
          <p:cNvSpPr txBox="1"/>
          <p:nvPr/>
        </p:nvSpPr>
        <p:spPr>
          <a:xfrm>
            <a:off x="1214414" y="160717"/>
            <a:ext cx="7072362" cy="369332"/>
          </a:xfrm>
          <a:prstGeom prst="rect">
            <a:avLst/>
          </a:prstGeom>
          <a:noFill/>
        </p:spPr>
        <p:txBody>
          <a:bodyPr wrap="square" rtlCol="0">
            <a:spAutoFit/>
          </a:bodyPr>
          <a:lstStyle/>
          <a:p>
            <a:r>
              <a:rPr lang="tr-TR" b="1" dirty="0" smtClean="0">
                <a:solidFill>
                  <a:schemeClr val="bg1"/>
                </a:solidFill>
                <a:latin typeface="Arial Narrow" pitchFamily="34" charset="0"/>
              </a:rPr>
              <a:t>BÖLÜM 8. OKUL  MÜDÜRÜ  İŞLEMLERİ  EKRANI </a:t>
            </a:r>
            <a:endParaRPr lang="tr-TR" b="1" dirty="0">
              <a:solidFill>
                <a:schemeClr val="bg1"/>
              </a:solidFill>
              <a:latin typeface="Arial Narrow" pitchFamily="34" charset="0"/>
            </a:endParaRPr>
          </a:p>
        </p:txBody>
      </p:sp>
      <p:pic>
        <p:nvPicPr>
          <p:cNvPr id="8" name="7 Resim" descr="BÖLÜM-8.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p:cTn id="20" dur="2000" fill="hold"/>
                                        <p:tgtEl>
                                          <p:spTgt spid="4098"/>
                                        </p:tgtEl>
                                        <p:attrNameLst>
                                          <p:attrName>ppt_w</p:attrName>
                                        </p:attrNameLst>
                                      </p:cBhvr>
                                      <p:tavLst>
                                        <p:tav tm="0">
                                          <p:val>
                                            <p:strVal val="#ppt_w*0.70"/>
                                          </p:val>
                                        </p:tav>
                                        <p:tav tm="100000">
                                          <p:val>
                                            <p:strVal val="#ppt_w"/>
                                          </p:val>
                                        </p:tav>
                                      </p:tavLst>
                                    </p:anim>
                                    <p:anim calcmode="lin" valueType="num">
                                      <p:cBhvr>
                                        <p:cTn id="21" dur="2000" fill="hold"/>
                                        <p:tgtEl>
                                          <p:spTgt spid="4098"/>
                                        </p:tgtEl>
                                        <p:attrNameLst>
                                          <p:attrName>ppt_h</p:attrName>
                                        </p:attrNameLst>
                                      </p:cBhvr>
                                      <p:tavLst>
                                        <p:tav tm="0">
                                          <p:val>
                                            <p:strVal val="#ppt_h"/>
                                          </p:val>
                                        </p:tav>
                                        <p:tav tm="100000">
                                          <p:val>
                                            <p:strVal val="#ppt_h"/>
                                          </p:val>
                                        </p:tav>
                                      </p:tavLst>
                                    </p:anim>
                                    <p:animEffect transition="in" filter="fade">
                                      <p:cBhvr>
                                        <p:cTn id="22" dur="2000"/>
                                        <p:tgtEl>
                                          <p:spTgt spid="4098"/>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2000"/>
                                        <p:tgtEl>
                                          <p:spTgt spid="6">
                                            <p:txEl>
                                              <p:pRg st="0" end="0"/>
                                            </p:txEl>
                                          </p:spTgt>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2000"/>
                                        <p:tgtEl>
                                          <p:spTgt spid="6">
                                            <p:txEl>
                                              <p:pRg st="2" end="2"/>
                                            </p:txEl>
                                          </p:spTgt>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2000"/>
                                        <p:tgtEl>
                                          <p:spTgt spid="6">
                                            <p:txEl>
                                              <p:pRg st="4" end="4"/>
                                            </p:txEl>
                                          </p:spTgt>
                                        </p:tgtEl>
                                      </p:cBhvr>
                                    </p:animEffect>
                                  </p:childTnLst>
                                </p:cTn>
                              </p:par>
                            </p:childTnLst>
                          </p:cTn>
                        </p:par>
                        <p:par>
                          <p:cTn id="38" fill="hold">
                            <p:stCondLst>
                              <p:cond delay="8000"/>
                            </p:stCondLst>
                            <p:childTnLst>
                              <p:par>
                                <p:cTn id="39" presetID="10" presetClass="entr" presetSubtype="0" fill="hold" nodeType="after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Okul Müdürü İşlemleri-12.jpg"/>
          <p:cNvPicPr>
            <a:picLocks noChangeAspect="1"/>
          </p:cNvPicPr>
          <p:nvPr/>
        </p:nvPicPr>
        <p:blipFill>
          <a:blip r:embed="rId3"/>
          <a:stretch>
            <a:fillRect/>
          </a:stretch>
        </p:blipFill>
        <p:spPr>
          <a:xfrm>
            <a:off x="0" y="671408"/>
            <a:ext cx="9144000" cy="4472092"/>
          </a:xfrm>
          <a:prstGeom prst="rect">
            <a:avLst/>
          </a:prstGeom>
        </p:spPr>
      </p:pic>
      <p:pic>
        <p:nvPicPr>
          <p:cNvPr id="4098" name="Picture 2"/>
          <p:cNvPicPr>
            <a:picLocks noChangeAspect="1" noChangeArrowheads="1"/>
          </p:cNvPicPr>
          <p:nvPr/>
        </p:nvPicPr>
        <p:blipFill>
          <a:blip r:embed="rId4"/>
          <a:srcRect/>
          <a:stretch>
            <a:fillRect/>
          </a:stretch>
        </p:blipFill>
        <p:spPr bwMode="auto">
          <a:xfrm>
            <a:off x="47608" y="2357436"/>
            <a:ext cx="2095500" cy="285750"/>
          </a:xfrm>
          <a:prstGeom prst="rect">
            <a:avLst/>
          </a:prstGeom>
          <a:noFill/>
          <a:ln w="9525">
            <a:noFill/>
            <a:miter lim="800000"/>
            <a:headEnd/>
            <a:tailEnd/>
          </a:ln>
          <a:effectLst/>
        </p:spPr>
      </p:pic>
      <p:pic>
        <p:nvPicPr>
          <p:cNvPr id="11" name="10 Resim" descr="Okul Müdürü İşlemleri-13.jpg"/>
          <p:cNvPicPr>
            <a:picLocks noChangeAspect="1"/>
          </p:cNvPicPr>
          <p:nvPr/>
        </p:nvPicPr>
        <p:blipFill>
          <a:blip r:embed="rId5"/>
          <a:stretch>
            <a:fillRect/>
          </a:stretch>
        </p:blipFill>
        <p:spPr>
          <a:xfrm>
            <a:off x="0" y="671426"/>
            <a:ext cx="9144000" cy="4472092"/>
          </a:xfrm>
          <a:prstGeom prst="rect">
            <a:avLst/>
          </a:prstGeom>
        </p:spPr>
      </p:pic>
      <p:sp>
        <p:nvSpPr>
          <p:cNvPr id="6" name="5 Metin kutusu"/>
          <p:cNvSpPr txBox="1"/>
          <p:nvPr/>
        </p:nvSpPr>
        <p:spPr>
          <a:xfrm>
            <a:off x="2143108" y="1626112"/>
            <a:ext cx="7000892" cy="3108543"/>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Eğitim kurumu müdürlerinin rehberlik hizmetlerine ilişkin işlemleri görüntülediği ve RAM’a öğrenci yönlendirme işlemlerini yaptığı ekrandır. Ekrana MEBBİS kişisel şifresiyle giriş yapılır. MEBBİS e-Rehberlik sekmesinden Okul Müdürü İşlemleri seçilir.</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Okul müdürü, rehberlik öğretmeni olan okul ve kurumlarda ilgili ekrandan okula ait özel hedeflerin girişini yapar (Rehberlik öğretmeni olmayan okullar için bkz. Bölüm 10).</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Rehberlik programının ve haftalık programın uygulanmasını, eğitim- öğretim yılı için belirlenen hedeflerin programa yansıtılma durumunu, iyileştirici hizmetler alanında yer alan psikososyal müdahale çalışmaları kapsamında kurumunu ilgilendiren resmi yolla bildirimi yapılmış durumların sisteme işlenmesini izler.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Rehberlik hizmetlerine ilişkin yıllık ve haftalık programının uygulanması için gereken önlemleri alır. </a:t>
            </a:r>
            <a:endParaRPr lang="tr-TR" sz="1400" dirty="0" smtClean="0">
              <a:latin typeface="Arial Unicode MS" pitchFamily="34" charset="-128"/>
              <a:ea typeface="Arial Unicode MS" pitchFamily="34" charset="-128"/>
              <a:cs typeface="Arial Unicode MS" pitchFamily="34" charset="-128"/>
            </a:endParaRPr>
          </a:p>
        </p:txBody>
      </p:sp>
      <p:pic>
        <p:nvPicPr>
          <p:cNvPr id="7" name="6 Resim" descr="BÖLÜM-8.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2000" fill="hold"/>
                                        <p:tgtEl>
                                          <p:spTgt spid="4098"/>
                                        </p:tgtEl>
                                        <p:attrNameLst>
                                          <p:attrName>ppt_w</p:attrName>
                                        </p:attrNameLst>
                                      </p:cBhvr>
                                      <p:tavLst>
                                        <p:tav tm="0">
                                          <p:val>
                                            <p:strVal val="#ppt_w*0.70"/>
                                          </p:val>
                                        </p:tav>
                                        <p:tav tm="100000">
                                          <p:val>
                                            <p:strVal val="#ppt_w"/>
                                          </p:val>
                                        </p:tav>
                                      </p:tavLst>
                                    </p:anim>
                                    <p:anim calcmode="lin" valueType="num">
                                      <p:cBhvr>
                                        <p:cTn id="15" dur="2000" fill="hold"/>
                                        <p:tgtEl>
                                          <p:spTgt spid="4098"/>
                                        </p:tgtEl>
                                        <p:attrNameLst>
                                          <p:attrName>ppt_h</p:attrName>
                                        </p:attrNameLst>
                                      </p:cBhvr>
                                      <p:tavLst>
                                        <p:tav tm="0">
                                          <p:val>
                                            <p:strVal val="#ppt_h"/>
                                          </p:val>
                                        </p:tav>
                                        <p:tav tm="100000">
                                          <p:val>
                                            <p:strVal val="#ppt_h"/>
                                          </p:val>
                                        </p:tav>
                                      </p:tavLst>
                                    </p:anim>
                                    <p:animEffect transition="in" filter="fade">
                                      <p:cBhvr>
                                        <p:cTn id="16" dur="2000"/>
                                        <p:tgtEl>
                                          <p:spTgt spid="4098"/>
                                        </p:tgtEl>
                                      </p:cBhvr>
                                    </p:animEffec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1214414" y="182106"/>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8.1. EĞİTSEL  DEĞERLENDİRME  İSTEK  FORMU  ONAY </a:t>
            </a:r>
            <a:endParaRPr lang="tr-TR" sz="1600" b="1" dirty="0">
              <a:solidFill>
                <a:schemeClr val="bg1"/>
              </a:solidFill>
              <a:latin typeface="Arial Narrow" pitchFamily="34" charset="0"/>
            </a:endParaRPr>
          </a:p>
        </p:txBody>
      </p:sp>
      <p:pic>
        <p:nvPicPr>
          <p:cNvPr id="10" name="9 Resim" descr="Okul Müdürü İşlemleri-14.jpg"/>
          <p:cNvPicPr>
            <a:picLocks noChangeAspect="1"/>
          </p:cNvPicPr>
          <p:nvPr/>
        </p:nvPicPr>
        <p:blipFill>
          <a:blip r:embed="rId3"/>
          <a:stretch>
            <a:fillRect/>
          </a:stretch>
        </p:blipFill>
        <p:spPr>
          <a:xfrm>
            <a:off x="0" y="671408"/>
            <a:ext cx="9144000" cy="4472092"/>
          </a:xfrm>
          <a:prstGeom prst="rect">
            <a:avLst/>
          </a:prstGeom>
        </p:spPr>
      </p:pic>
      <p:pic>
        <p:nvPicPr>
          <p:cNvPr id="13" name="Picture 2"/>
          <p:cNvPicPr>
            <a:picLocks noChangeAspect="1" noChangeArrowheads="1"/>
          </p:cNvPicPr>
          <p:nvPr/>
        </p:nvPicPr>
        <p:blipFill>
          <a:blip r:embed="rId4"/>
          <a:srcRect/>
          <a:stretch>
            <a:fillRect/>
          </a:stretch>
        </p:blipFill>
        <p:spPr bwMode="auto">
          <a:xfrm>
            <a:off x="142844" y="1095366"/>
            <a:ext cx="1990725" cy="190500"/>
          </a:xfrm>
          <a:prstGeom prst="rect">
            <a:avLst/>
          </a:prstGeom>
          <a:noFill/>
          <a:ln w="9525">
            <a:noFill/>
            <a:miter lim="800000"/>
            <a:headEnd/>
            <a:tailEnd/>
          </a:ln>
          <a:effectLst/>
        </p:spPr>
      </p:pic>
      <p:pic>
        <p:nvPicPr>
          <p:cNvPr id="5126" name="Picture 6"/>
          <p:cNvPicPr>
            <a:picLocks noChangeAspect="1" noChangeArrowheads="1"/>
          </p:cNvPicPr>
          <p:nvPr/>
        </p:nvPicPr>
        <p:blipFill>
          <a:blip r:embed="rId5"/>
          <a:srcRect/>
          <a:stretch>
            <a:fillRect/>
          </a:stretch>
        </p:blipFill>
        <p:spPr bwMode="auto">
          <a:xfrm>
            <a:off x="2214546" y="714362"/>
            <a:ext cx="6884987" cy="1133475"/>
          </a:xfrm>
          <a:prstGeom prst="rect">
            <a:avLst/>
          </a:prstGeom>
          <a:noFill/>
          <a:ln w="9525">
            <a:noFill/>
            <a:miter lim="800000"/>
            <a:headEnd/>
            <a:tailEnd/>
          </a:ln>
          <a:effectLst/>
        </p:spPr>
      </p:pic>
      <p:pic>
        <p:nvPicPr>
          <p:cNvPr id="5127" name="Picture 7"/>
          <p:cNvPicPr>
            <a:picLocks noChangeAspect="1" noChangeArrowheads="1"/>
          </p:cNvPicPr>
          <p:nvPr/>
        </p:nvPicPr>
        <p:blipFill>
          <a:blip r:embed="rId6"/>
          <a:srcRect/>
          <a:stretch>
            <a:fillRect/>
          </a:stretch>
        </p:blipFill>
        <p:spPr bwMode="auto">
          <a:xfrm>
            <a:off x="2500298" y="2509855"/>
            <a:ext cx="6096000" cy="2562225"/>
          </a:xfrm>
          <a:prstGeom prst="rect">
            <a:avLst/>
          </a:prstGeom>
          <a:noFill/>
          <a:ln w="9525">
            <a:noFill/>
            <a:miter lim="800000"/>
            <a:headEnd/>
            <a:tailEnd/>
          </a:ln>
          <a:effectLst/>
        </p:spPr>
      </p:pic>
      <p:sp>
        <p:nvSpPr>
          <p:cNvPr id="11" name="10 Metin kutusu"/>
          <p:cNvSpPr txBox="1"/>
          <p:nvPr/>
        </p:nvSpPr>
        <p:spPr>
          <a:xfrm>
            <a:off x="2143108" y="1820661"/>
            <a:ext cx="7000892" cy="738664"/>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Eğitsel Değerlendirme İstek Formu (İlk İnceleme) ve Eğitsel Değerlendirme İstek Formu’nun (Yeniden İnceleme) okulun bağlı bulunduğu RAM’a gönderilmek üzere okul müdürü tarafından onaylandığı ekrandır. </a:t>
            </a:r>
            <a:endParaRPr lang="tr-TR" sz="1400" dirty="0" smtClean="0">
              <a:latin typeface="Arial Unicode MS" pitchFamily="34" charset="-128"/>
              <a:ea typeface="Arial Unicode MS" pitchFamily="34" charset="-128"/>
              <a:cs typeface="Arial Unicode MS" pitchFamily="34" charset="-128"/>
            </a:endParaRPr>
          </a:p>
        </p:txBody>
      </p:sp>
      <p:pic>
        <p:nvPicPr>
          <p:cNvPr id="9" name="8 Resim" descr="BÖLÜM-8.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strVal val="#ppt_w*0.70"/>
                                          </p:val>
                                        </p:tav>
                                        <p:tav tm="100000">
                                          <p:val>
                                            <p:strVal val="#ppt_w"/>
                                          </p:val>
                                        </p:tav>
                                      </p:tavLst>
                                    </p:anim>
                                    <p:anim calcmode="lin" valueType="num">
                                      <p:cBhvr>
                                        <p:cTn id="21" dur="500" fill="hold"/>
                                        <p:tgtEl>
                                          <p:spTgt spid="13"/>
                                        </p:tgtEl>
                                        <p:attrNameLst>
                                          <p:attrName>ppt_h</p:attrName>
                                        </p:attrNameLst>
                                      </p:cBhvr>
                                      <p:tavLst>
                                        <p:tav tm="0">
                                          <p:val>
                                            <p:strVal val="#ppt_h"/>
                                          </p:val>
                                        </p:tav>
                                        <p:tav tm="100000">
                                          <p:val>
                                            <p:strVal val="#ppt_h"/>
                                          </p:val>
                                        </p:tav>
                                      </p:tavLst>
                                    </p:anim>
                                    <p:animEffect transition="in" filter="fade">
                                      <p:cBhvr>
                                        <p:cTn id="22" dur="500"/>
                                        <p:tgtEl>
                                          <p:spTgt spid="13"/>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5126"/>
                                        </p:tgtEl>
                                        <p:attrNameLst>
                                          <p:attrName>style.visibility</p:attrName>
                                        </p:attrNameLst>
                                      </p:cBhvr>
                                      <p:to>
                                        <p:strVal val="visible"/>
                                      </p:to>
                                    </p:set>
                                  </p:childTnLst>
                                </p:cTn>
                              </p:par>
                            </p:childTnLst>
                          </p:cTn>
                        </p:par>
                        <p:par>
                          <p:cTn id="26" fill="hold">
                            <p:stCondLst>
                              <p:cond delay="500"/>
                            </p:stCondLst>
                            <p:childTnLst>
                              <p:par>
                                <p:cTn id="27" presetID="12" presetClass="entr" presetSubtype="1" fill="hold" nodeType="after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slide(fromTop)">
                                      <p:cBhvr>
                                        <p:cTn id="29" dur="10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5127"/>
                                        </p:tgtEl>
                                        <p:attrNameLst>
                                          <p:attrName>style.visibility</p:attrName>
                                        </p:attrNameLst>
                                      </p:cBhvr>
                                      <p:to>
                                        <p:strVal val="visible"/>
                                      </p:to>
                                    </p:set>
                                    <p:anim calcmode="lin" valueType="num">
                                      <p:cBhvr>
                                        <p:cTn id="34" dur="1000" fill="hold"/>
                                        <p:tgtEl>
                                          <p:spTgt spid="5127"/>
                                        </p:tgtEl>
                                        <p:attrNameLst>
                                          <p:attrName>ppt_w</p:attrName>
                                        </p:attrNameLst>
                                      </p:cBhvr>
                                      <p:tavLst>
                                        <p:tav tm="0">
                                          <p:val>
                                            <p:strVal val="#ppt_w*0.70"/>
                                          </p:val>
                                        </p:tav>
                                        <p:tav tm="100000">
                                          <p:val>
                                            <p:strVal val="#ppt_w"/>
                                          </p:val>
                                        </p:tav>
                                      </p:tavLst>
                                    </p:anim>
                                    <p:anim calcmode="lin" valueType="num">
                                      <p:cBhvr>
                                        <p:cTn id="35" dur="1000" fill="hold"/>
                                        <p:tgtEl>
                                          <p:spTgt spid="5127"/>
                                        </p:tgtEl>
                                        <p:attrNameLst>
                                          <p:attrName>ppt_h</p:attrName>
                                        </p:attrNameLst>
                                      </p:cBhvr>
                                      <p:tavLst>
                                        <p:tav tm="0">
                                          <p:val>
                                            <p:strVal val="#ppt_h"/>
                                          </p:val>
                                        </p:tav>
                                        <p:tav tm="100000">
                                          <p:val>
                                            <p:strVal val="#ppt_h"/>
                                          </p:val>
                                        </p:tav>
                                      </p:tavLst>
                                    </p:anim>
                                    <p:animEffect transition="in" filter="fade">
                                      <p:cBhvr>
                                        <p:cTn id="36" dur="1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Okul Müdürü İşlemleri-14.jpg"/>
          <p:cNvPicPr>
            <a:picLocks noChangeAspect="1"/>
          </p:cNvPicPr>
          <p:nvPr/>
        </p:nvPicPr>
        <p:blipFill>
          <a:blip r:embed="rId3"/>
          <a:stretch>
            <a:fillRect/>
          </a:stretch>
        </p:blipFill>
        <p:spPr>
          <a:xfrm>
            <a:off x="0" y="671408"/>
            <a:ext cx="9144000" cy="4472092"/>
          </a:xfrm>
          <a:prstGeom prst="rect">
            <a:avLst/>
          </a:prstGeom>
        </p:spPr>
      </p:pic>
      <p:pic>
        <p:nvPicPr>
          <p:cNvPr id="13" name="Picture 2"/>
          <p:cNvPicPr>
            <a:picLocks noChangeAspect="1" noChangeArrowheads="1"/>
          </p:cNvPicPr>
          <p:nvPr/>
        </p:nvPicPr>
        <p:blipFill>
          <a:blip r:embed="rId4"/>
          <a:srcRect/>
          <a:stretch>
            <a:fillRect/>
          </a:stretch>
        </p:blipFill>
        <p:spPr bwMode="auto">
          <a:xfrm>
            <a:off x="142844" y="1095366"/>
            <a:ext cx="1990725" cy="190500"/>
          </a:xfrm>
          <a:prstGeom prst="rect">
            <a:avLst/>
          </a:prstGeom>
          <a:noFill/>
          <a:ln w="9525">
            <a:noFill/>
            <a:miter lim="800000"/>
            <a:headEnd/>
            <a:tailEnd/>
          </a:ln>
          <a:effectLst/>
        </p:spPr>
      </p:pic>
      <p:pic>
        <p:nvPicPr>
          <p:cNvPr id="5126" name="Picture 6"/>
          <p:cNvPicPr>
            <a:picLocks noChangeAspect="1" noChangeArrowheads="1"/>
          </p:cNvPicPr>
          <p:nvPr/>
        </p:nvPicPr>
        <p:blipFill>
          <a:blip r:embed="rId5"/>
          <a:srcRect/>
          <a:stretch>
            <a:fillRect/>
          </a:stretch>
        </p:blipFill>
        <p:spPr bwMode="auto">
          <a:xfrm>
            <a:off x="2214546" y="714362"/>
            <a:ext cx="6884987" cy="1133475"/>
          </a:xfrm>
          <a:prstGeom prst="rect">
            <a:avLst/>
          </a:prstGeom>
          <a:noFill/>
          <a:ln w="9525">
            <a:noFill/>
            <a:miter lim="800000"/>
            <a:headEnd/>
            <a:tailEnd/>
          </a:ln>
          <a:effectLst/>
        </p:spPr>
      </p:pic>
      <p:sp>
        <p:nvSpPr>
          <p:cNvPr id="7" name="6 Metin kutusu"/>
          <p:cNvSpPr txBox="1"/>
          <p:nvPr/>
        </p:nvSpPr>
        <p:spPr>
          <a:xfrm>
            <a:off x="2143108" y="1820661"/>
            <a:ext cx="7000892" cy="3354765"/>
          </a:xfrm>
          <a:prstGeom prst="rect">
            <a:avLst/>
          </a:prstGeom>
          <a:noFill/>
        </p:spPr>
        <p:txBody>
          <a:bodyPr wrap="square" rtlCol="0">
            <a:spAutoFit/>
          </a:bodyPr>
          <a:lstStyle/>
          <a:p>
            <a:pPr algn="just"/>
            <a:r>
              <a:rPr lang="sv-SE" sz="1400" b="1" dirty="0" smtClean="0">
                <a:latin typeface="Arial Unicode MS" pitchFamily="34" charset="-128"/>
                <a:ea typeface="Arial Unicode MS" pitchFamily="34" charset="-128"/>
                <a:cs typeface="Arial Unicode MS" pitchFamily="34" charset="-128"/>
              </a:rPr>
              <a:t>Sınıf/Şube Seçimi: </a:t>
            </a:r>
            <a:r>
              <a:rPr lang="sv-SE" sz="1400" dirty="0" smtClean="0">
                <a:latin typeface="Arial Unicode MS" pitchFamily="34" charset="-128"/>
                <a:ea typeface="Arial Unicode MS" pitchFamily="34" charset="-128"/>
                <a:cs typeface="Arial Unicode MS" pitchFamily="34" charset="-128"/>
              </a:rPr>
              <a:t>Görüntülenecek formların sınıflara göre sıralandığı butondur. Ayrı ayrı sınıflara göre listeleme yapılabildiği gibi “Tüm Sınıflar” seçeneği ile okulda bulunan tüm sınıflara ait formları görüntülemek de mümkündür. </a:t>
            </a:r>
            <a:endParaRPr lang="tr-TR" sz="14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Öğrenci Formları </a:t>
            </a:r>
          </a:p>
          <a:p>
            <a:pPr algn="just"/>
            <a:r>
              <a:rPr lang="sv-SE" sz="1400" b="1" dirty="0" smtClean="0">
                <a:latin typeface="Arial Unicode MS" pitchFamily="34" charset="-128"/>
                <a:ea typeface="Arial Unicode MS" pitchFamily="34" charset="-128"/>
                <a:cs typeface="Arial Unicode MS" pitchFamily="34" charset="-128"/>
              </a:rPr>
              <a:t>Tümünü Göster: </a:t>
            </a:r>
            <a:r>
              <a:rPr lang="sv-SE" sz="1400" dirty="0" smtClean="0">
                <a:latin typeface="Arial Unicode MS" pitchFamily="34" charset="-128"/>
                <a:ea typeface="Arial Unicode MS" pitchFamily="34" charset="-128"/>
                <a:cs typeface="Arial Unicode MS" pitchFamily="34" charset="-128"/>
              </a:rPr>
              <a:t>Seçilen sınıfa/tüm sınıflara ait onaylı ve onaysız tüm İlk İnceleme ve Yeniden İnceleme formlarını görüntülemeyi sağlayan butondur.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Onaylılar: </a:t>
            </a:r>
            <a:r>
              <a:rPr lang="sv-SE" sz="1400" dirty="0" smtClean="0">
                <a:latin typeface="Arial Unicode MS" pitchFamily="34" charset="-128"/>
                <a:ea typeface="Arial Unicode MS" pitchFamily="34" charset="-128"/>
                <a:cs typeface="Arial Unicode MS" pitchFamily="34" charset="-128"/>
              </a:rPr>
              <a:t>Seçilen sınıfa/tüm sınıflara ait onaylı tüm İlk İnceleme ve Yeniden İnceleme formlarını görüntülemeyi sağlayan butondur.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Onayda Bekleyenler: </a:t>
            </a:r>
            <a:r>
              <a:rPr lang="sv-SE" sz="1400" dirty="0" smtClean="0">
                <a:latin typeface="Arial Unicode MS" pitchFamily="34" charset="-128"/>
                <a:ea typeface="Arial Unicode MS" pitchFamily="34" charset="-128"/>
                <a:cs typeface="Arial Unicode MS" pitchFamily="34" charset="-128"/>
              </a:rPr>
              <a:t>Seçilen sınıfa/tüm sınıflara ait onay bekleyen tüm İlk İnceleme ve Yeniden İnceleme formlarını görüntülemeyi sağlayan butondur.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Müdür Onaylarını Kaydet: </a:t>
            </a:r>
            <a:r>
              <a:rPr lang="sv-SE" sz="1400" dirty="0" smtClean="0">
                <a:latin typeface="Arial Unicode MS" pitchFamily="34" charset="-128"/>
                <a:ea typeface="Arial Unicode MS" pitchFamily="34" charset="-128"/>
                <a:cs typeface="Arial Unicode MS" pitchFamily="34" charset="-128"/>
              </a:rPr>
              <a:t>Onay verilmek istenen dosyanın sağ köşesinde bulunan “Müdür Onay” kutucuğu işaretlendikten sonra işaretli tüm formların onay işleminin kaydedildiği butondur. </a:t>
            </a:r>
            <a:endParaRPr lang="tr-TR" sz="1400" dirty="0" smtClean="0">
              <a:latin typeface="Arial Unicode MS" pitchFamily="34" charset="-128"/>
              <a:ea typeface="Arial Unicode MS" pitchFamily="34" charset="-128"/>
              <a:cs typeface="Arial Unicode MS" pitchFamily="34" charset="-128"/>
            </a:endParaRPr>
          </a:p>
        </p:txBody>
      </p:sp>
      <p:pic>
        <p:nvPicPr>
          <p:cNvPr id="6" name="5 Resim" descr="BÖLÜM-8.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ppt_w*0.70"/>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animEffect transition="in" filter="fade">
                                      <p:cBhvr>
                                        <p:cTn id="16" dur="500"/>
                                        <p:tgtEl>
                                          <p:spTgt spid="1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5126"/>
                                        </p:tgtEl>
                                        <p:attrNameLst>
                                          <p:attrName>style.visibility</p:attrName>
                                        </p:attrNameLst>
                                      </p:cBhvr>
                                      <p:to>
                                        <p:strVal val="visible"/>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1000"/>
                                        <p:tgtEl>
                                          <p:spTgt spid="7">
                                            <p:txEl>
                                              <p:pRg st="6" end="6"/>
                                            </p:txEl>
                                          </p:spTgt>
                                        </p:tgtEl>
                                      </p:cBhvr>
                                    </p:animEffect>
                                  </p:childTnLst>
                                </p:cTn>
                              </p:par>
                            </p:childTnLst>
                          </p:cTn>
                        </p:par>
                        <p:par>
                          <p:cTn id="40" fill="hold">
                            <p:stCondLst>
                              <p:cond delay="5500"/>
                            </p:stCondLst>
                            <p:childTnLst>
                              <p:par>
                                <p:cTn id="41" presetID="10" presetClass="entr" presetSubtype="0" fill="hold" nodeType="after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Effect transition="in" filter="fade">
                                      <p:cBhvr>
                                        <p:cTn id="43" dur="1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Okul Müdürü İşlemleri-5.jpg"/>
          <p:cNvPicPr>
            <a:picLocks noChangeAspect="1"/>
          </p:cNvPicPr>
          <p:nvPr/>
        </p:nvPicPr>
        <p:blipFill>
          <a:blip r:embed="rId3"/>
          <a:stretch>
            <a:fillRect/>
          </a:stretch>
        </p:blipFill>
        <p:spPr>
          <a:xfrm>
            <a:off x="32" y="671426"/>
            <a:ext cx="9144000" cy="4472092"/>
          </a:xfrm>
          <a:prstGeom prst="rect">
            <a:avLst/>
          </a:prstGeom>
        </p:spPr>
      </p:pic>
      <p:pic>
        <p:nvPicPr>
          <p:cNvPr id="7" name="6 Resim" descr="Okul Müdürü İşlemleri-6.jpg"/>
          <p:cNvPicPr>
            <a:picLocks noChangeAspect="1"/>
          </p:cNvPicPr>
          <p:nvPr/>
        </p:nvPicPr>
        <p:blipFill>
          <a:blip r:embed="rId4"/>
          <a:stretch>
            <a:fillRect/>
          </a:stretch>
        </p:blipFill>
        <p:spPr>
          <a:xfrm>
            <a:off x="2238387" y="2428874"/>
            <a:ext cx="4048125" cy="1762125"/>
          </a:xfrm>
          <a:prstGeom prst="rect">
            <a:avLst/>
          </a:prstGeom>
        </p:spPr>
      </p:pic>
      <p:sp>
        <p:nvSpPr>
          <p:cNvPr id="8" name="7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8.2.ÖZEL  HEDEF  GİRİŞİ </a:t>
            </a:r>
            <a:endParaRPr lang="tr-TR" sz="1600" b="1" dirty="0">
              <a:solidFill>
                <a:schemeClr val="bg1"/>
              </a:solidFill>
              <a:latin typeface="Arial Narrow" pitchFamily="34" charset="0"/>
            </a:endParaRPr>
          </a:p>
        </p:txBody>
      </p:sp>
      <p:sp>
        <p:nvSpPr>
          <p:cNvPr id="10" name="9 Metin kutusu"/>
          <p:cNvSpPr txBox="1"/>
          <p:nvPr/>
        </p:nvSpPr>
        <p:spPr>
          <a:xfrm>
            <a:off x="2143108" y="1785932"/>
            <a:ext cx="7000892" cy="523220"/>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Öğrencilerin rehberlik ihtiyaçlarının tespit edilmesi sonrasında okul</a:t>
            </a:r>
            <a:r>
              <a:rPr lang="tr-TR" sz="1400" dirty="0" smtClean="0">
                <a:latin typeface="Arial Unicode MS" pitchFamily="34" charset="-128"/>
                <a:ea typeface="Arial Unicode MS" pitchFamily="34" charset="-128"/>
                <a:cs typeface="Arial Unicode MS" pitchFamily="34" charset="-128"/>
              </a:rPr>
              <a:t> </a:t>
            </a:r>
            <a:r>
              <a:rPr lang="sv-SE" sz="1400" dirty="0" smtClean="0">
                <a:latin typeface="Arial Unicode MS" pitchFamily="34" charset="-128"/>
                <a:ea typeface="Arial Unicode MS" pitchFamily="34" charset="-128"/>
                <a:cs typeface="Arial Unicode MS" pitchFamily="34" charset="-128"/>
              </a:rPr>
              <a:t>/</a:t>
            </a:r>
            <a:r>
              <a:rPr lang="tr-TR" sz="1400" dirty="0" smtClean="0">
                <a:latin typeface="Arial Unicode MS" pitchFamily="34" charset="-128"/>
                <a:ea typeface="Arial Unicode MS" pitchFamily="34" charset="-128"/>
                <a:cs typeface="Arial Unicode MS" pitchFamily="34" charset="-128"/>
              </a:rPr>
              <a:t> </a:t>
            </a:r>
            <a:r>
              <a:rPr lang="sv-SE" sz="1400" dirty="0" smtClean="0">
                <a:latin typeface="Arial Unicode MS" pitchFamily="34" charset="-128"/>
                <a:ea typeface="Arial Unicode MS" pitchFamily="34" charset="-128"/>
                <a:cs typeface="Arial Unicode MS" pitchFamily="34" charset="-128"/>
              </a:rPr>
              <a:t>kurumda öncelikli çalışmalar olarak belirlenen iki özel hedef girişinin yapıldığı ekrandır. </a:t>
            </a:r>
            <a:endParaRPr lang="tr-TR" sz="1400" dirty="0" smtClean="0">
              <a:latin typeface="Arial Unicode MS" pitchFamily="34" charset="-128"/>
              <a:ea typeface="Arial Unicode MS" pitchFamily="34" charset="-128"/>
              <a:cs typeface="Arial Unicode MS" pitchFamily="34" charset="-128"/>
            </a:endParaRPr>
          </a:p>
        </p:txBody>
      </p:sp>
      <p:pic>
        <p:nvPicPr>
          <p:cNvPr id="9" name="8 Resim" descr="BÖLÜM-8.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50" presetClass="entr" presetSubtype="0" decel="100000" fill="hold"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8">
                                            <p:txEl>
                                              <p:pRg st="0" end="0"/>
                                            </p:txEl>
                                          </p:spTgt>
                                        </p:tgtEl>
                                      </p:cBhvr>
                                    </p:animEffect>
                                  </p:childTnLst>
                                </p:cTn>
                              </p:par>
                            </p:childTnLst>
                          </p:cTn>
                        </p:par>
                        <p:par>
                          <p:cTn id="15" fill="hold">
                            <p:stCondLst>
                              <p:cond delay="3000"/>
                            </p:stCondLst>
                            <p:childTnLst>
                              <p:par>
                                <p:cTn id="16" presetID="12" presetClass="entr" presetSubtype="1"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slide(fromTop)">
                                      <p:cBhvr>
                                        <p:cTn id="18"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5.jpg"/>
          <p:cNvPicPr>
            <a:picLocks noChangeAspect="1"/>
          </p:cNvPicPr>
          <p:nvPr/>
        </p:nvPicPr>
        <p:blipFill>
          <a:blip r:embed="rId3"/>
          <a:stretch>
            <a:fillRect/>
          </a:stretch>
        </p:blipFill>
        <p:spPr>
          <a:xfrm>
            <a:off x="32" y="671426"/>
            <a:ext cx="9144000" cy="4472092"/>
          </a:xfrm>
          <a:prstGeom prst="rect">
            <a:avLst/>
          </a:prstGeom>
        </p:spPr>
      </p:pic>
      <p:pic>
        <p:nvPicPr>
          <p:cNvPr id="10" name="9 Resim" descr="Okul Müdürü İşlemleri-7.jpg"/>
          <p:cNvPicPr>
            <a:picLocks noChangeAspect="1"/>
          </p:cNvPicPr>
          <p:nvPr/>
        </p:nvPicPr>
        <p:blipFill>
          <a:blip r:embed="rId4"/>
          <a:stretch>
            <a:fillRect/>
          </a:stretch>
        </p:blipFill>
        <p:spPr>
          <a:xfrm>
            <a:off x="2305081" y="1857370"/>
            <a:ext cx="6696075" cy="771525"/>
          </a:xfrm>
          <a:prstGeom prst="rect">
            <a:avLst/>
          </a:prstGeom>
        </p:spPr>
      </p:pic>
      <p:pic>
        <p:nvPicPr>
          <p:cNvPr id="11" name="10 Resim" descr="Okul Müdürü İşlemleri-6.jpg"/>
          <p:cNvPicPr>
            <a:picLocks noChangeAspect="1"/>
          </p:cNvPicPr>
          <p:nvPr/>
        </p:nvPicPr>
        <p:blipFill>
          <a:blip r:embed="rId5"/>
          <a:stretch>
            <a:fillRect/>
          </a:stretch>
        </p:blipFill>
        <p:spPr>
          <a:xfrm>
            <a:off x="2309825" y="2738451"/>
            <a:ext cx="4048125" cy="1762125"/>
          </a:xfrm>
          <a:prstGeom prst="rect">
            <a:avLst/>
          </a:prstGeom>
        </p:spPr>
      </p:pic>
      <p:sp>
        <p:nvSpPr>
          <p:cNvPr id="12" name="11 Metin kutusu"/>
          <p:cNvSpPr txBox="1"/>
          <p:nvPr/>
        </p:nvSpPr>
        <p:spPr>
          <a:xfrm>
            <a:off x="2214546" y="4478551"/>
            <a:ext cx="6929454" cy="307777"/>
          </a:xfrm>
          <a:prstGeom prst="rect">
            <a:avLst/>
          </a:prstGeom>
          <a:noFill/>
        </p:spPr>
        <p:txBody>
          <a:bodyPr wrap="square" rtlCol="0">
            <a:spAutoFit/>
          </a:bodyPr>
          <a:lstStyle/>
          <a:p>
            <a:r>
              <a:rPr lang="tr-TR" sz="1400" dirty="0" smtClean="0">
                <a:solidFill>
                  <a:srgbClr val="FF0000"/>
                </a:solidFill>
                <a:latin typeface="Arial Unicode MS" pitchFamily="34" charset="-128"/>
                <a:ea typeface="Arial Unicode MS" pitchFamily="34" charset="-128"/>
                <a:cs typeface="Arial Unicode MS" pitchFamily="34" charset="-128"/>
              </a:rPr>
              <a:t>Özel hedeflerin, genel ve yerel hedeflerden farklı konularda seçilmesi zorunludur. </a:t>
            </a:r>
            <a:endParaRPr lang="tr-TR" sz="1400" dirty="0">
              <a:solidFill>
                <a:srgbClr val="FF0000"/>
              </a:solidFill>
              <a:latin typeface="Arial Unicode MS" pitchFamily="34" charset="-128"/>
              <a:ea typeface="Arial Unicode MS" pitchFamily="34" charset="-128"/>
              <a:cs typeface="Arial Unicode MS" pitchFamily="34" charset="-128"/>
            </a:endParaRPr>
          </a:p>
        </p:txBody>
      </p:sp>
      <p:sp>
        <p:nvSpPr>
          <p:cNvPr id="7" name="6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Bakanlık ve İl Hedefleri:  </a:t>
            </a:r>
            <a:r>
              <a:rPr lang="tr-TR" sz="1200" dirty="0" smtClean="0">
                <a:latin typeface="Arial Unicode MS" pitchFamily="34" charset="-128"/>
                <a:ea typeface="Arial Unicode MS" pitchFamily="34" charset="-128"/>
                <a:cs typeface="Arial Unicode MS" pitchFamily="34" charset="-128"/>
              </a:rPr>
              <a:t>Bakanlık ve il tarafından o eğitim öğretim yılı için belirlenmiş olan hedefler görünür. </a:t>
            </a:r>
          </a:p>
        </p:txBody>
      </p:sp>
      <p:pic>
        <p:nvPicPr>
          <p:cNvPr id="8" name="7 Resim" descr="BÖLÜM-8.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par>
                          <p:cTn id="14" fill="hold">
                            <p:stCondLst>
                              <p:cond delay="2000"/>
                            </p:stCondLst>
                            <p:childTnLst>
                              <p:par>
                                <p:cTn id="15" presetID="1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Top)">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2000" fill="hold"/>
                                        <p:tgtEl>
                                          <p:spTgt spid="11"/>
                                        </p:tgtEl>
                                        <p:attrNameLst>
                                          <p:attrName>ppt_w</p:attrName>
                                        </p:attrNameLst>
                                      </p:cBhvr>
                                      <p:tavLst>
                                        <p:tav tm="0">
                                          <p:val>
                                            <p:fltVal val="0"/>
                                          </p:val>
                                        </p:tav>
                                        <p:tav tm="100000">
                                          <p:val>
                                            <p:strVal val="#ppt_w"/>
                                          </p:val>
                                        </p:tav>
                                      </p:tavLst>
                                    </p:anim>
                                    <p:anim calcmode="lin" valueType="num">
                                      <p:cBhvr>
                                        <p:cTn id="23" dur="2000" fill="hold"/>
                                        <p:tgtEl>
                                          <p:spTgt spid="11"/>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7" presetClass="entr" presetSubtype="0" fill="hold" nodeType="afterEffect">
                                  <p:stCondLst>
                                    <p:cond delay="0"/>
                                  </p:stCondLst>
                                  <p:iterate type="lt">
                                    <p:tmPct val="50000"/>
                                  </p:iterate>
                                  <p:childTnLst>
                                    <p:set>
                                      <p:cBhvr>
                                        <p:cTn id="26"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27" dur="8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1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3.jpg"/>
          <p:cNvPicPr>
            <a:picLocks noChangeAspect="1"/>
          </p:cNvPicPr>
          <p:nvPr/>
        </p:nvPicPr>
        <p:blipFill>
          <a:blip r:embed="rId3"/>
          <a:stretch>
            <a:fillRect/>
          </a:stretch>
        </p:blipFill>
        <p:spPr>
          <a:xfrm>
            <a:off x="-32" y="671426"/>
            <a:ext cx="9144000" cy="4472092"/>
          </a:xfrm>
          <a:prstGeom prst="rect">
            <a:avLst/>
          </a:prstGeom>
        </p:spPr>
      </p:pic>
      <p:pic>
        <p:nvPicPr>
          <p:cNvPr id="13" name="Picture 4"/>
          <p:cNvPicPr>
            <a:picLocks noChangeAspect="1" noChangeArrowheads="1"/>
          </p:cNvPicPr>
          <p:nvPr/>
        </p:nvPicPr>
        <p:blipFill>
          <a:blip r:embed="rId4"/>
          <a:srcRect/>
          <a:stretch>
            <a:fillRect/>
          </a:stretch>
        </p:blipFill>
        <p:spPr bwMode="auto">
          <a:xfrm>
            <a:off x="5786446" y="1500180"/>
            <a:ext cx="1295400" cy="266700"/>
          </a:xfrm>
          <a:prstGeom prst="rect">
            <a:avLst/>
          </a:prstGeom>
          <a:noFill/>
          <a:ln w="9525">
            <a:noFill/>
            <a:miter lim="800000"/>
            <a:headEnd/>
            <a:tailEnd/>
          </a:ln>
          <a:effectLst/>
        </p:spPr>
      </p:pic>
      <p:pic>
        <p:nvPicPr>
          <p:cNvPr id="15" name="Picture 6"/>
          <p:cNvPicPr>
            <a:picLocks noChangeAspect="1" noChangeArrowheads="1"/>
          </p:cNvPicPr>
          <p:nvPr/>
        </p:nvPicPr>
        <p:blipFill>
          <a:blip r:embed="rId5"/>
          <a:srcRect/>
          <a:stretch>
            <a:fillRect/>
          </a:stretch>
        </p:blipFill>
        <p:spPr bwMode="auto">
          <a:xfrm>
            <a:off x="5786446" y="1500180"/>
            <a:ext cx="1285875" cy="257175"/>
          </a:xfrm>
          <a:prstGeom prst="rect">
            <a:avLst/>
          </a:prstGeom>
          <a:noFill/>
          <a:ln w="9525">
            <a:noFill/>
            <a:miter lim="800000"/>
            <a:headEnd/>
            <a:tailEnd/>
          </a:ln>
          <a:effectLst/>
        </p:spPr>
      </p:pic>
      <p:sp>
        <p:nvSpPr>
          <p:cNvPr id="6" name="5 Dikdörtgen"/>
          <p:cNvSpPr/>
          <p:nvPr/>
        </p:nvSpPr>
        <p:spPr>
          <a:xfrm>
            <a:off x="1000100" y="214296"/>
            <a:ext cx="8143900" cy="276999"/>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Hedefler: </a:t>
            </a:r>
            <a:r>
              <a:rPr lang="tr-TR" sz="1200" dirty="0" smtClean="0">
                <a:latin typeface="Arial Unicode MS" pitchFamily="34" charset="-128"/>
                <a:ea typeface="Arial Unicode MS" pitchFamily="34" charset="-128"/>
                <a:cs typeface="Arial Unicode MS" pitchFamily="34" charset="-128"/>
              </a:rPr>
              <a:t>Seçim yapılır. </a:t>
            </a:r>
          </a:p>
        </p:txBody>
      </p:sp>
      <p:pic>
        <p:nvPicPr>
          <p:cNvPr id="7" name="6 Resim" descr="BÖLÜM-8.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3.jpg"/>
          <p:cNvPicPr>
            <a:picLocks noChangeAspect="1"/>
          </p:cNvPicPr>
          <p:nvPr/>
        </p:nvPicPr>
        <p:blipFill>
          <a:blip r:embed="rId3"/>
          <a:stretch>
            <a:fillRect/>
          </a:stretch>
        </p:blipFill>
        <p:spPr>
          <a:xfrm>
            <a:off x="-32" y="671426"/>
            <a:ext cx="9144000" cy="4472092"/>
          </a:xfrm>
          <a:prstGeom prst="rect">
            <a:avLst/>
          </a:prstGeom>
        </p:spPr>
      </p:pic>
      <p:pic>
        <p:nvPicPr>
          <p:cNvPr id="13" name="Picture 4"/>
          <p:cNvPicPr>
            <a:picLocks noChangeAspect="1" noChangeArrowheads="1"/>
          </p:cNvPicPr>
          <p:nvPr/>
        </p:nvPicPr>
        <p:blipFill>
          <a:blip r:embed="rId4"/>
          <a:srcRect/>
          <a:stretch>
            <a:fillRect/>
          </a:stretch>
        </p:blipFill>
        <p:spPr bwMode="auto">
          <a:xfrm>
            <a:off x="5786446" y="1500180"/>
            <a:ext cx="1295400" cy="266700"/>
          </a:xfrm>
          <a:prstGeom prst="rect">
            <a:avLst/>
          </a:prstGeom>
          <a:noFill/>
          <a:ln w="9525">
            <a:noFill/>
            <a:miter lim="800000"/>
            <a:headEnd/>
            <a:tailEnd/>
          </a:ln>
          <a:effectLst/>
        </p:spPr>
      </p:pic>
      <p:pic>
        <p:nvPicPr>
          <p:cNvPr id="14" name="Picture 5"/>
          <p:cNvPicPr>
            <a:picLocks noChangeAspect="1" noChangeArrowheads="1"/>
          </p:cNvPicPr>
          <p:nvPr/>
        </p:nvPicPr>
        <p:blipFill>
          <a:blip r:embed="rId5"/>
          <a:srcRect/>
          <a:stretch>
            <a:fillRect/>
          </a:stretch>
        </p:blipFill>
        <p:spPr bwMode="auto">
          <a:xfrm>
            <a:off x="5786446" y="1785932"/>
            <a:ext cx="2219325" cy="266700"/>
          </a:xfrm>
          <a:prstGeom prst="rect">
            <a:avLst/>
          </a:prstGeom>
          <a:noFill/>
          <a:ln w="9525">
            <a:noFill/>
            <a:miter lim="800000"/>
            <a:headEnd/>
            <a:tailEnd/>
          </a:ln>
          <a:effectLst/>
        </p:spPr>
      </p:pic>
      <p:pic>
        <p:nvPicPr>
          <p:cNvPr id="15" name="Picture 6"/>
          <p:cNvPicPr>
            <a:picLocks noChangeAspect="1" noChangeArrowheads="1"/>
          </p:cNvPicPr>
          <p:nvPr/>
        </p:nvPicPr>
        <p:blipFill>
          <a:blip r:embed="rId6"/>
          <a:srcRect/>
          <a:stretch>
            <a:fillRect/>
          </a:stretch>
        </p:blipFill>
        <p:spPr bwMode="auto">
          <a:xfrm>
            <a:off x="5786446" y="1500180"/>
            <a:ext cx="1285875" cy="257175"/>
          </a:xfrm>
          <a:prstGeom prst="rect">
            <a:avLst/>
          </a:prstGeom>
          <a:noFill/>
          <a:ln w="9525">
            <a:noFill/>
            <a:miter lim="800000"/>
            <a:headEnd/>
            <a:tailEnd/>
          </a:ln>
          <a:effectLst/>
        </p:spPr>
      </p:pic>
      <p:pic>
        <p:nvPicPr>
          <p:cNvPr id="17" name="Picture 8"/>
          <p:cNvPicPr>
            <a:picLocks noChangeAspect="1" noChangeArrowheads="1"/>
          </p:cNvPicPr>
          <p:nvPr/>
        </p:nvPicPr>
        <p:blipFill>
          <a:blip r:embed="rId7"/>
          <a:srcRect/>
          <a:stretch>
            <a:fillRect/>
          </a:stretch>
        </p:blipFill>
        <p:spPr bwMode="auto">
          <a:xfrm>
            <a:off x="5786446" y="2033587"/>
            <a:ext cx="2228850" cy="466725"/>
          </a:xfrm>
          <a:prstGeom prst="rect">
            <a:avLst/>
          </a:prstGeom>
          <a:noFill/>
          <a:ln w="9525">
            <a:noFill/>
            <a:miter lim="800000"/>
            <a:headEnd/>
            <a:tailEnd/>
          </a:ln>
          <a:effectLst/>
        </p:spPr>
      </p:pic>
      <p:sp>
        <p:nvSpPr>
          <p:cNvPr id="8" name="7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Rehberlik Hizmet Türü: </a:t>
            </a:r>
            <a:r>
              <a:rPr lang="tr-TR" sz="1200" dirty="0" smtClean="0">
                <a:latin typeface="Arial Unicode MS" pitchFamily="34" charset="-128"/>
                <a:ea typeface="Arial Unicode MS" pitchFamily="34" charset="-128"/>
                <a:cs typeface="Arial Unicode MS" pitchFamily="34" charset="-128"/>
              </a:rPr>
              <a:t>Hedef listesinde yer alan 3 başlık (Eğitsel rehberlik, kişisel-sosyal rehberlik, mesleki rehberlik) listelenir. Belirlenen hedeflerin ilgili olduğu rehberlik hizmet türü seçilir. </a:t>
            </a:r>
          </a:p>
        </p:txBody>
      </p:sp>
      <p:pic>
        <p:nvPicPr>
          <p:cNvPr id="10" name="9 Resim" descr="BÖLÜM-8.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lide(fromTop)">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23 Resim" descr="e-ReHBeRLiK.jpg"/>
          <p:cNvPicPr>
            <a:picLocks noChangeAspect="1"/>
          </p:cNvPicPr>
          <p:nvPr/>
        </p:nvPicPr>
        <p:blipFill>
          <a:blip r:embed="rId3"/>
          <a:stretch>
            <a:fillRect/>
          </a:stretch>
        </p:blipFill>
        <p:spPr>
          <a:xfrm>
            <a:off x="0" y="671426"/>
            <a:ext cx="9144000" cy="4472092"/>
          </a:xfrm>
          <a:prstGeom prst="rect">
            <a:avLst/>
          </a:prstGeom>
        </p:spPr>
      </p:pic>
      <p:pic>
        <p:nvPicPr>
          <p:cNvPr id="25" name="Picture 6"/>
          <p:cNvPicPr>
            <a:picLocks noChangeAspect="1" noChangeArrowheads="1"/>
          </p:cNvPicPr>
          <p:nvPr/>
        </p:nvPicPr>
        <p:blipFill>
          <a:blip r:embed="rId4"/>
          <a:srcRect/>
          <a:stretch>
            <a:fillRect/>
          </a:stretch>
        </p:blipFill>
        <p:spPr bwMode="auto">
          <a:xfrm>
            <a:off x="2285984" y="1414456"/>
            <a:ext cx="1162050" cy="228600"/>
          </a:xfrm>
          <a:prstGeom prst="rect">
            <a:avLst/>
          </a:prstGeom>
          <a:noFill/>
          <a:ln w="9525">
            <a:noFill/>
            <a:miter lim="800000"/>
            <a:headEnd/>
            <a:tailEnd/>
          </a:ln>
          <a:effectLst/>
        </p:spPr>
      </p:pic>
      <p:pic>
        <p:nvPicPr>
          <p:cNvPr id="26" name="Picture 8"/>
          <p:cNvPicPr>
            <a:picLocks noChangeAspect="1" noChangeArrowheads="1"/>
          </p:cNvPicPr>
          <p:nvPr/>
        </p:nvPicPr>
        <p:blipFill>
          <a:blip r:embed="rId5"/>
          <a:srcRect/>
          <a:stretch>
            <a:fillRect/>
          </a:stretch>
        </p:blipFill>
        <p:spPr bwMode="auto">
          <a:xfrm>
            <a:off x="2357422" y="1476368"/>
            <a:ext cx="800100" cy="95250"/>
          </a:xfrm>
          <a:prstGeom prst="rect">
            <a:avLst/>
          </a:prstGeom>
          <a:noFill/>
          <a:ln w="9525">
            <a:noFill/>
            <a:miter lim="800000"/>
            <a:headEnd/>
            <a:tailEnd/>
          </a:ln>
          <a:effectLst/>
        </p:spPr>
      </p:pic>
      <p:pic>
        <p:nvPicPr>
          <p:cNvPr id="27" name="Picture 11"/>
          <p:cNvPicPr>
            <a:picLocks noChangeAspect="1" noChangeArrowheads="1"/>
          </p:cNvPicPr>
          <p:nvPr/>
        </p:nvPicPr>
        <p:blipFill>
          <a:blip r:embed="rId6"/>
          <a:srcRect/>
          <a:stretch>
            <a:fillRect/>
          </a:stretch>
        </p:blipFill>
        <p:spPr bwMode="auto">
          <a:xfrm>
            <a:off x="2285984" y="1647820"/>
            <a:ext cx="1971675" cy="209550"/>
          </a:xfrm>
          <a:prstGeom prst="rect">
            <a:avLst/>
          </a:prstGeom>
          <a:noFill/>
          <a:ln w="9525">
            <a:noFill/>
            <a:miter lim="800000"/>
            <a:headEnd/>
            <a:tailEnd/>
          </a:ln>
          <a:effectLst/>
        </p:spPr>
      </p:pic>
      <p:pic>
        <p:nvPicPr>
          <p:cNvPr id="28" name="Picture 16"/>
          <p:cNvPicPr>
            <a:picLocks noChangeAspect="1" noChangeArrowheads="1"/>
          </p:cNvPicPr>
          <p:nvPr/>
        </p:nvPicPr>
        <p:blipFill>
          <a:blip r:embed="rId7"/>
          <a:srcRect/>
          <a:stretch>
            <a:fillRect/>
          </a:stretch>
        </p:blipFill>
        <p:spPr bwMode="auto">
          <a:xfrm>
            <a:off x="2357422" y="1681157"/>
            <a:ext cx="1733550" cy="104775"/>
          </a:xfrm>
          <a:prstGeom prst="rect">
            <a:avLst/>
          </a:prstGeom>
          <a:noFill/>
          <a:ln w="9525">
            <a:noFill/>
            <a:miter lim="800000"/>
            <a:headEnd/>
            <a:tailEnd/>
          </a:ln>
          <a:effectLst/>
        </p:spPr>
      </p:pic>
      <p:pic>
        <p:nvPicPr>
          <p:cNvPr id="29" name="Picture 17"/>
          <p:cNvPicPr>
            <a:picLocks noChangeAspect="1" noChangeArrowheads="1"/>
          </p:cNvPicPr>
          <p:nvPr/>
        </p:nvPicPr>
        <p:blipFill>
          <a:blip r:embed="rId8"/>
          <a:srcRect/>
          <a:stretch>
            <a:fillRect/>
          </a:stretch>
        </p:blipFill>
        <p:spPr bwMode="auto">
          <a:xfrm>
            <a:off x="2285984" y="1862134"/>
            <a:ext cx="1657350" cy="209550"/>
          </a:xfrm>
          <a:prstGeom prst="rect">
            <a:avLst/>
          </a:prstGeom>
          <a:noFill/>
          <a:ln w="9525">
            <a:noFill/>
            <a:miter lim="800000"/>
            <a:headEnd/>
            <a:tailEnd/>
          </a:ln>
          <a:effectLst/>
        </p:spPr>
      </p:pic>
      <p:pic>
        <p:nvPicPr>
          <p:cNvPr id="30" name="Picture 18"/>
          <p:cNvPicPr>
            <a:picLocks noChangeAspect="1" noChangeArrowheads="1"/>
          </p:cNvPicPr>
          <p:nvPr/>
        </p:nvPicPr>
        <p:blipFill>
          <a:blip r:embed="rId9"/>
          <a:srcRect/>
          <a:stretch>
            <a:fillRect/>
          </a:stretch>
        </p:blipFill>
        <p:spPr bwMode="auto">
          <a:xfrm>
            <a:off x="2285984" y="2071684"/>
            <a:ext cx="1714500" cy="2876550"/>
          </a:xfrm>
          <a:prstGeom prst="rect">
            <a:avLst/>
          </a:prstGeom>
          <a:noFill/>
          <a:ln w="9525">
            <a:noFill/>
            <a:miter lim="800000"/>
            <a:headEnd/>
            <a:tailEnd/>
          </a:ln>
          <a:effectLst/>
        </p:spPr>
      </p:pic>
      <p:pic>
        <p:nvPicPr>
          <p:cNvPr id="31" name="Picture 6"/>
          <p:cNvPicPr>
            <a:picLocks noChangeAspect="1" noChangeArrowheads="1"/>
          </p:cNvPicPr>
          <p:nvPr/>
        </p:nvPicPr>
        <p:blipFill>
          <a:blip r:embed="rId4"/>
          <a:srcRect/>
          <a:stretch>
            <a:fillRect/>
          </a:stretch>
        </p:blipFill>
        <p:spPr bwMode="auto">
          <a:xfrm>
            <a:off x="4429124" y="1414456"/>
            <a:ext cx="1162050" cy="228600"/>
          </a:xfrm>
          <a:prstGeom prst="rect">
            <a:avLst/>
          </a:prstGeom>
          <a:noFill/>
          <a:ln w="9525">
            <a:noFill/>
            <a:miter lim="800000"/>
            <a:headEnd/>
            <a:tailEnd/>
          </a:ln>
          <a:effectLst/>
        </p:spPr>
      </p:pic>
      <p:pic>
        <p:nvPicPr>
          <p:cNvPr id="32" name="Picture 8"/>
          <p:cNvPicPr>
            <a:picLocks noChangeAspect="1" noChangeArrowheads="1"/>
          </p:cNvPicPr>
          <p:nvPr/>
        </p:nvPicPr>
        <p:blipFill>
          <a:blip r:embed="rId5"/>
          <a:srcRect/>
          <a:stretch>
            <a:fillRect/>
          </a:stretch>
        </p:blipFill>
        <p:spPr bwMode="auto">
          <a:xfrm>
            <a:off x="4500562" y="1476368"/>
            <a:ext cx="800100" cy="95250"/>
          </a:xfrm>
          <a:prstGeom prst="rect">
            <a:avLst/>
          </a:prstGeom>
          <a:noFill/>
          <a:ln w="9525">
            <a:noFill/>
            <a:miter lim="800000"/>
            <a:headEnd/>
            <a:tailEnd/>
          </a:ln>
          <a:effectLst/>
        </p:spPr>
      </p:pic>
      <p:pic>
        <p:nvPicPr>
          <p:cNvPr id="33" name="Picture 11"/>
          <p:cNvPicPr>
            <a:picLocks noChangeAspect="1" noChangeArrowheads="1"/>
          </p:cNvPicPr>
          <p:nvPr/>
        </p:nvPicPr>
        <p:blipFill>
          <a:blip r:embed="rId6"/>
          <a:srcRect/>
          <a:stretch>
            <a:fillRect/>
          </a:stretch>
        </p:blipFill>
        <p:spPr bwMode="auto">
          <a:xfrm>
            <a:off x="4429124" y="1647820"/>
            <a:ext cx="1971675" cy="209550"/>
          </a:xfrm>
          <a:prstGeom prst="rect">
            <a:avLst/>
          </a:prstGeom>
          <a:noFill/>
          <a:ln w="9525">
            <a:noFill/>
            <a:miter lim="800000"/>
            <a:headEnd/>
            <a:tailEnd/>
          </a:ln>
          <a:effectLst/>
        </p:spPr>
      </p:pic>
      <p:pic>
        <p:nvPicPr>
          <p:cNvPr id="34" name="Picture 3"/>
          <p:cNvPicPr>
            <a:picLocks noChangeAspect="1" noChangeArrowheads="1"/>
          </p:cNvPicPr>
          <p:nvPr/>
        </p:nvPicPr>
        <p:blipFill>
          <a:blip r:embed="rId10"/>
          <a:srcRect/>
          <a:stretch>
            <a:fillRect/>
          </a:stretch>
        </p:blipFill>
        <p:spPr bwMode="auto">
          <a:xfrm>
            <a:off x="4500562" y="1681157"/>
            <a:ext cx="1571625" cy="104775"/>
          </a:xfrm>
          <a:prstGeom prst="rect">
            <a:avLst/>
          </a:prstGeom>
          <a:noFill/>
          <a:ln w="9525">
            <a:noFill/>
            <a:miter lim="800000"/>
            <a:headEnd/>
            <a:tailEnd/>
          </a:ln>
          <a:effectLst/>
        </p:spPr>
      </p:pic>
      <p:pic>
        <p:nvPicPr>
          <p:cNvPr id="35" name="Picture 4"/>
          <p:cNvPicPr>
            <a:picLocks noChangeAspect="1" noChangeArrowheads="1"/>
          </p:cNvPicPr>
          <p:nvPr/>
        </p:nvPicPr>
        <p:blipFill>
          <a:blip r:embed="rId11"/>
          <a:srcRect/>
          <a:stretch>
            <a:fillRect/>
          </a:stretch>
        </p:blipFill>
        <p:spPr bwMode="auto">
          <a:xfrm>
            <a:off x="4429124" y="1862134"/>
            <a:ext cx="2000250" cy="209550"/>
          </a:xfrm>
          <a:prstGeom prst="rect">
            <a:avLst/>
          </a:prstGeom>
          <a:noFill/>
          <a:ln w="9525">
            <a:noFill/>
            <a:miter lim="800000"/>
            <a:headEnd/>
            <a:tailEnd/>
          </a:ln>
          <a:effectLst/>
        </p:spPr>
      </p:pic>
      <p:pic>
        <p:nvPicPr>
          <p:cNvPr id="37" name="Picture 6"/>
          <p:cNvPicPr>
            <a:picLocks noChangeAspect="1" noChangeArrowheads="1"/>
          </p:cNvPicPr>
          <p:nvPr/>
        </p:nvPicPr>
        <p:blipFill>
          <a:blip r:embed="rId4"/>
          <a:srcRect/>
          <a:stretch>
            <a:fillRect/>
          </a:stretch>
        </p:blipFill>
        <p:spPr bwMode="auto">
          <a:xfrm>
            <a:off x="6643702" y="1428742"/>
            <a:ext cx="1162050" cy="228600"/>
          </a:xfrm>
          <a:prstGeom prst="rect">
            <a:avLst/>
          </a:prstGeom>
          <a:noFill/>
          <a:ln w="9525">
            <a:noFill/>
            <a:miter lim="800000"/>
            <a:headEnd/>
            <a:tailEnd/>
          </a:ln>
          <a:effectLst/>
        </p:spPr>
      </p:pic>
      <p:pic>
        <p:nvPicPr>
          <p:cNvPr id="38" name="Picture 8"/>
          <p:cNvPicPr>
            <a:picLocks noChangeAspect="1" noChangeArrowheads="1"/>
          </p:cNvPicPr>
          <p:nvPr/>
        </p:nvPicPr>
        <p:blipFill>
          <a:blip r:embed="rId5"/>
          <a:srcRect/>
          <a:stretch>
            <a:fillRect/>
          </a:stretch>
        </p:blipFill>
        <p:spPr bwMode="auto">
          <a:xfrm>
            <a:off x="6715140" y="1500180"/>
            <a:ext cx="800100" cy="95250"/>
          </a:xfrm>
          <a:prstGeom prst="rect">
            <a:avLst/>
          </a:prstGeom>
          <a:noFill/>
          <a:ln w="9525">
            <a:noFill/>
            <a:miter lim="800000"/>
            <a:headEnd/>
            <a:tailEnd/>
          </a:ln>
          <a:effectLst/>
        </p:spPr>
      </p:pic>
      <p:pic>
        <p:nvPicPr>
          <p:cNvPr id="39" name="Picture 11"/>
          <p:cNvPicPr>
            <a:picLocks noChangeAspect="1" noChangeArrowheads="1"/>
          </p:cNvPicPr>
          <p:nvPr/>
        </p:nvPicPr>
        <p:blipFill>
          <a:blip r:embed="rId6"/>
          <a:srcRect/>
          <a:stretch>
            <a:fillRect/>
          </a:stretch>
        </p:blipFill>
        <p:spPr bwMode="auto">
          <a:xfrm>
            <a:off x="6643702" y="1643056"/>
            <a:ext cx="1971675" cy="209550"/>
          </a:xfrm>
          <a:prstGeom prst="rect">
            <a:avLst/>
          </a:prstGeom>
          <a:noFill/>
          <a:ln w="9525">
            <a:noFill/>
            <a:miter lim="800000"/>
            <a:headEnd/>
            <a:tailEnd/>
          </a:ln>
          <a:effectLst/>
        </p:spPr>
      </p:pic>
      <p:pic>
        <p:nvPicPr>
          <p:cNvPr id="40" name="Picture 2"/>
          <p:cNvPicPr>
            <a:picLocks noChangeAspect="1" noChangeArrowheads="1"/>
          </p:cNvPicPr>
          <p:nvPr/>
        </p:nvPicPr>
        <p:blipFill>
          <a:blip r:embed="rId12"/>
          <a:srcRect/>
          <a:stretch>
            <a:fillRect/>
          </a:stretch>
        </p:blipFill>
        <p:spPr bwMode="auto">
          <a:xfrm>
            <a:off x="6715140" y="1681157"/>
            <a:ext cx="1714500" cy="104775"/>
          </a:xfrm>
          <a:prstGeom prst="rect">
            <a:avLst/>
          </a:prstGeom>
          <a:noFill/>
          <a:ln w="9525">
            <a:noFill/>
            <a:miter lim="800000"/>
            <a:headEnd/>
            <a:tailEnd/>
          </a:ln>
          <a:effectLst/>
        </p:spPr>
      </p:pic>
      <p:pic>
        <p:nvPicPr>
          <p:cNvPr id="41" name="Picture 4"/>
          <p:cNvPicPr>
            <a:picLocks noChangeAspect="1" noChangeArrowheads="1"/>
          </p:cNvPicPr>
          <p:nvPr/>
        </p:nvPicPr>
        <p:blipFill>
          <a:blip r:embed="rId13"/>
          <a:srcRect/>
          <a:stretch>
            <a:fillRect/>
          </a:stretch>
        </p:blipFill>
        <p:spPr bwMode="auto">
          <a:xfrm>
            <a:off x="6643702" y="1862134"/>
            <a:ext cx="2343150" cy="209550"/>
          </a:xfrm>
          <a:prstGeom prst="rect">
            <a:avLst/>
          </a:prstGeom>
          <a:noFill/>
          <a:ln w="9525">
            <a:noFill/>
            <a:miter lim="800000"/>
            <a:headEnd/>
            <a:tailEnd/>
          </a:ln>
          <a:effectLst/>
        </p:spPr>
      </p:pic>
      <p:pic>
        <p:nvPicPr>
          <p:cNvPr id="42" name="Picture 6"/>
          <p:cNvPicPr>
            <a:picLocks noChangeAspect="1" noChangeArrowheads="1"/>
          </p:cNvPicPr>
          <p:nvPr/>
        </p:nvPicPr>
        <p:blipFill>
          <a:blip r:embed="rId14"/>
          <a:srcRect/>
          <a:stretch>
            <a:fillRect/>
          </a:stretch>
        </p:blipFill>
        <p:spPr bwMode="auto">
          <a:xfrm>
            <a:off x="6643702" y="2071684"/>
            <a:ext cx="2343150" cy="523875"/>
          </a:xfrm>
          <a:prstGeom prst="rect">
            <a:avLst/>
          </a:prstGeom>
          <a:noFill/>
          <a:ln w="9525">
            <a:noFill/>
            <a:miter lim="800000"/>
            <a:headEnd/>
            <a:tailEnd/>
          </a:ln>
          <a:effectLst/>
        </p:spPr>
      </p:pic>
      <p:pic>
        <p:nvPicPr>
          <p:cNvPr id="23" name="Picture 2"/>
          <p:cNvPicPr>
            <a:picLocks noChangeAspect="1" noChangeArrowheads="1"/>
          </p:cNvPicPr>
          <p:nvPr/>
        </p:nvPicPr>
        <p:blipFill>
          <a:blip r:embed="rId15"/>
          <a:srcRect/>
          <a:stretch>
            <a:fillRect/>
          </a:stretch>
        </p:blipFill>
        <p:spPr bwMode="auto">
          <a:xfrm>
            <a:off x="2214546" y="985829"/>
            <a:ext cx="6877050" cy="371475"/>
          </a:xfrm>
          <a:prstGeom prst="rect">
            <a:avLst/>
          </a:prstGeom>
          <a:noFill/>
          <a:ln w="9525">
            <a:noFill/>
            <a:miter lim="800000"/>
            <a:headEnd/>
            <a:tailEnd/>
          </a:ln>
          <a:effectLst/>
        </p:spPr>
      </p:pic>
      <p:sp>
        <p:nvSpPr>
          <p:cNvPr id="44" name="43 Metin kutusu"/>
          <p:cNvSpPr txBox="1"/>
          <p:nvPr/>
        </p:nvSpPr>
        <p:spPr>
          <a:xfrm>
            <a:off x="5786446" y="1071552"/>
            <a:ext cx="325730" cy="369332"/>
          </a:xfrm>
          <a:prstGeom prst="rect">
            <a:avLst/>
          </a:prstGeom>
          <a:noFill/>
        </p:spPr>
        <p:txBody>
          <a:bodyPr wrap="none" rtlCol="0">
            <a:spAutoFit/>
          </a:bodyPr>
          <a:lstStyle/>
          <a:p>
            <a:r>
              <a:rPr lang="tr-TR" b="1" dirty="0" smtClean="0">
                <a:solidFill>
                  <a:srgbClr val="FF0000"/>
                </a:solidFill>
                <a:latin typeface="Arial" pitchFamily="34" charset="0"/>
                <a:cs typeface="Arial" pitchFamily="34" charset="0"/>
              </a:rPr>
              <a:t>?</a:t>
            </a:r>
            <a:endParaRPr lang="tr-TR" b="1" dirty="0">
              <a:solidFill>
                <a:srgbClr val="FF0000"/>
              </a:solidFill>
              <a:latin typeface="Arial" pitchFamily="34" charset="0"/>
              <a:cs typeface="Arial" pitchFamily="34" charset="0"/>
            </a:endParaRPr>
          </a:p>
        </p:txBody>
      </p:sp>
      <p:sp>
        <p:nvSpPr>
          <p:cNvPr id="45" name="44 Metin kutusu"/>
          <p:cNvSpPr txBox="1"/>
          <p:nvPr/>
        </p:nvSpPr>
        <p:spPr>
          <a:xfrm>
            <a:off x="7358082" y="1059410"/>
            <a:ext cx="325730" cy="369332"/>
          </a:xfrm>
          <a:prstGeom prst="rect">
            <a:avLst/>
          </a:prstGeom>
          <a:noFill/>
        </p:spPr>
        <p:txBody>
          <a:bodyPr wrap="none" rtlCol="0">
            <a:spAutoFit/>
          </a:bodyPr>
          <a:lstStyle/>
          <a:p>
            <a:r>
              <a:rPr lang="tr-TR" b="1" dirty="0" smtClean="0">
                <a:solidFill>
                  <a:srgbClr val="FF0000"/>
                </a:solidFill>
                <a:latin typeface="Arial" pitchFamily="34" charset="0"/>
                <a:cs typeface="Arial" pitchFamily="34" charset="0"/>
              </a:rPr>
              <a:t>?</a:t>
            </a:r>
            <a:endParaRPr lang="tr-TR" b="1" dirty="0">
              <a:solidFill>
                <a:srgbClr val="FF0000"/>
              </a:solidFill>
              <a:latin typeface="Arial" pitchFamily="34" charset="0"/>
              <a:cs typeface="Arial" pitchFamily="34" charset="0"/>
            </a:endParaRPr>
          </a:p>
        </p:txBody>
      </p:sp>
      <p:pic>
        <p:nvPicPr>
          <p:cNvPr id="46" name="Picture 2"/>
          <p:cNvPicPr>
            <a:picLocks noChangeAspect="1" noChangeArrowheads="1"/>
          </p:cNvPicPr>
          <p:nvPr/>
        </p:nvPicPr>
        <p:blipFill>
          <a:blip r:embed="rId16"/>
          <a:srcRect/>
          <a:stretch>
            <a:fillRect/>
          </a:stretch>
        </p:blipFill>
        <p:spPr bwMode="auto">
          <a:xfrm>
            <a:off x="4429124" y="2071684"/>
            <a:ext cx="1990725" cy="1619250"/>
          </a:xfrm>
          <a:prstGeom prst="rect">
            <a:avLst/>
          </a:prstGeom>
          <a:noFill/>
          <a:ln w="9525">
            <a:noFill/>
            <a:miter lim="800000"/>
            <a:headEnd/>
            <a:tailEnd/>
          </a:ln>
          <a:effectLst/>
        </p:spPr>
      </p:pic>
      <p:sp>
        <p:nvSpPr>
          <p:cNvPr id="36" name="35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YEREL HEDEF - </a:t>
            </a:r>
            <a:r>
              <a:rPr lang="tr-TR" sz="1200" dirty="0" smtClean="0">
                <a:latin typeface="Arial Unicode MS" pitchFamily="34" charset="-128"/>
                <a:ea typeface="Arial Unicode MS" pitchFamily="34" charset="-128"/>
                <a:cs typeface="Arial Unicode MS" pitchFamily="34" charset="-128"/>
              </a:rPr>
              <a:t>Rehberlik hizmetleri il danışma komisyonları tarafından her ile özgü, rehberlik ihtiyaç analizlerine göre belirlenen ve eğitim kurumlarının yıllık rehberlik programında yer vermekle yükümlü olduğu çalışmalardır. </a:t>
            </a:r>
            <a:endParaRPr lang="tr-TR" sz="1200" dirty="0" smtClean="0">
              <a:latin typeface="Arial Narrow" pitchFamily="34" charset="0"/>
              <a:cs typeface="Arial" charset="0"/>
            </a:endParaRPr>
          </a:p>
        </p:txBody>
      </p:sp>
      <p:pic>
        <p:nvPicPr>
          <p:cNvPr id="43" name="42 Resim" descr="BÖLÜM-2.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fade">
                                      <p:cBhvr>
                                        <p:cTn id="13" dur="1000"/>
                                        <p:tgtEl>
                                          <p:spTgt spid="36">
                                            <p:txEl>
                                              <p:pRg st="0" end="0"/>
                                            </p:txEl>
                                          </p:spTgt>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childTnLst>
                          </p:cTn>
                        </p:par>
                        <p:par>
                          <p:cTn id="20" fill="hold">
                            <p:stCondLst>
                              <p:cond delay="3000"/>
                            </p:stCondLst>
                            <p:childTnLst>
                              <p:par>
                                <p:cTn id="21" presetID="12" presetClass="entr" presetSubtype="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slide(fromTop)">
                                      <p:cBhvr>
                                        <p:cTn id="23" dur="500"/>
                                        <p:tgtEl>
                                          <p:spTgt spid="25"/>
                                        </p:tgtEl>
                                      </p:cBhvr>
                                    </p:animEffect>
                                  </p:childTnLst>
                                </p:cTn>
                              </p:par>
                              <p:par>
                                <p:cTn id="24" presetID="12" presetClass="entr" presetSubtype="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slide(fromTop)">
                                      <p:cBhvr>
                                        <p:cTn id="26" dur="500"/>
                                        <p:tgtEl>
                                          <p:spTgt spid="26"/>
                                        </p:tgtEl>
                                      </p:cBhvr>
                                    </p:animEffect>
                                  </p:childTnLst>
                                </p:cTn>
                              </p:par>
                              <p:par>
                                <p:cTn id="27" presetID="12"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slide(fromTop)">
                                      <p:cBhvr>
                                        <p:cTn id="29" dur="500"/>
                                        <p:tgtEl>
                                          <p:spTgt spid="27"/>
                                        </p:tgtEl>
                                      </p:cBhvr>
                                    </p:animEffect>
                                  </p:childTnLst>
                                </p:cTn>
                              </p:par>
                              <p:par>
                                <p:cTn id="30" presetID="12" presetClass="entr" presetSubtype="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slide(fromTop)">
                                      <p:cBhvr>
                                        <p:cTn id="32" dur="500"/>
                                        <p:tgtEl>
                                          <p:spTgt spid="28"/>
                                        </p:tgtEl>
                                      </p:cBhvr>
                                    </p:animEffect>
                                  </p:childTnLst>
                                </p:cTn>
                              </p:par>
                              <p:par>
                                <p:cTn id="33" presetID="1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slide(fromTop)">
                                      <p:cBhvr>
                                        <p:cTn id="35" dur="500"/>
                                        <p:tgtEl>
                                          <p:spTgt spid="29"/>
                                        </p:tgtEl>
                                      </p:cBhvr>
                                    </p:animEffect>
                                  </p:childTnLst>
                                </p:cTn>
                              </p:par>
                            </p:childTnLst>
                          </p:cTn>
                        </p:par>
                        <p:par>
                          <p:cTn id="36" fill="hold">
                            <p:stCondLst>
                              <p:cond delay="3500"/>
                            </p:stCondLst>
                            <p:childTnLst>
                              <p:par>
                                <p:cTn id="37" presetID="12" presetClass="entr" presetSubtype="1"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slide(fromTop)">
                                      <p:cBhvr>
                                        <p:cTn id="39" dur="3000"/>
                                        <p:tgtEl>
                                          <p:spTgt spid="30"/>
                                        </p:tgtEl>
                                      </p:cBhvr>
                                    </p:animEffect>
                                  </p:childTnLst>
                                </p:cTn>
                              </p:par>
                            </p:childTnLst>
                          </p:cTn>
                        </p:par>
                        <p:par>
                          <p:cTn id="40" fill="hold">
                            <p:stCondLst>
                              <p:cond delay="6500"/>
                            </p:stCondLst>
                            <p:childTnLst>
                              <p:par>
                                <p:cTn id="41" presetID="12" presetClass="entr" presetSubtype="1"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slide(fromTop)">
                                      <p:cBhvr>
                                        <p:cTn id="43" dur="500"/>
                                        <p:tgtEl>
                                          <p:spTgt spid="32"/>
                                        </p:tgtEl>
                                      </p:cBhvr>
                                    </p:animEffect>
                                  </p:childTnLst>
                                </p:cTn>
                              </p:par>
                              <p:par>
                                <p:cTn id="44" presetID="12" presetClass="entr" presetSubtype="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slide(fromTop)">
                                      <p:cBhvr>
                                        <p:cTn id="46" dur="500"/>
                                        <p:tgtEl>
                                          <p:spTgt spid="34"/>
                                        </p:tgtEl>
                                      </p:cBhvr>
                                    </p:animEffect>
                                  </p:childTnLst>
                                </p:cTn>
                              </p:par>
                              <p:par>
                                <p:cTn id="47" presetID="12" presetClass="entr" presetSubtype="1"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slide(fromTop)">
                                      <p:cBhvr>
                                        <p:cTn id="49" dur="500"/>
                                        <p:tgtEl>
                                          <p:spTgt spid="31"/>
                                        </p:tgtEl>
                                      </p:cBhvr>
                                    </p:animEffect>
                                  </p:childTnLst>
                                </p:cTn>
                              </p:par>
                              <p:par>
                                <p:cTn id="50" presetID="12" presetClass="entr" presetSubtype="1"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slide(fromTop)">
                                      <p:cBhvr>
                                        <p:cTn id="52" dur="500"/>
                                        <p:tgtEl>
                                          <p:spTgt spid="33"/>
                                        </p:tgtEl>
                                      </p:cBhvr>
                                    </p:animEffect>
                                  </p:childTnLst>
                                </p:cTn>
                              </p:par>
                              <p:par>
                                <p:cTn id="53" presetID="12" presetClass="entr" presetSubtype="1"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slide(fromTop)">
                                      <p:cBhvr>
                                        <p:cTn id="55" dur="500"/>
                                        <p:tgtEl>
                                          <p:spTgt spid="35"/>
                                        </p:tgtEl>
                                      </p:cBhvr>
                                    </p:animEffect>
                                  </p:childTnLst>
                                </p:cTn>
                              </p:par>
                            </p:childTnLst>
                          </p:cTn>
                        </p:par>
                        <p:par>
                          <p:cTn id="56" fill="hold">
                            <p:stCondLst>
                              <p:cond delay="7000"/>
                            </p:stCondLst>
                            <p:childTnLst>
                              <p:par>
                                <p:cTn id="57" presetID="12" presetClass="entr" presetSubtype="1"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slide(fromTop)">
                                      <p:cBhvr>
                                        <p:cTn id="59" dur="3000"/>
                                        <p:tgtEl>
                                          <p:spTgt spid="46"/>
                                        </p:tgtEl>
                                      </p:cBhvr>
                                    </p:animEffect>
                                  </p:childTnLst>
                                </p:cTn>
                              </p:par>
                            </p:childTnLst>
                          </p:cTn>
                        </p:par>
                        <p:par>
                          <p:cTn id="60" fill="hold">
                            <p:stCondLst>
                              <p:cond delay="10000"/>
                            </p:stCondLst>
                            <p:childTnLst>
                              <p:par>
                                <p:cTn id="61" presetID="12" presetClass="entr" presetSubtype="1"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slide(fromTop)">
                                      <p:cBhvr>
                                        <p:cTn id="63" dur="500"/>
                                        <p:tgtEl>
                                          <p:spTgt spid="37"/>
                                        </p:tgtEl>
                                      </p:cBhvr>
                                    </p:animEffect>
                                  </p:childTnLst>
                                </p:cTn>
                              </p:par>
                              <p:par>
                                <p:cTn id="64" presetID="12" presetClass="entr" presetSubtype="1"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slide(fromTop)">
                                      <p:cBhvr>
                                        <p:cTn id="66" dur="500"/>
                                        <p:tgtEl>
                                          <p:spTgt spid="39"/>
                                        </p:tgtEl>
                                      </p:cBhvr>
                                    </p:animEffect>
                                  </p:childTnLst>
                                </p:cTn>
                              </p:par>
                              <p:par>
                                <p:cTn id="67" presetID="12" presetClass="entr" presetSubtype="1"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slide(fromTop)">
                                      <p:cBhvr>
                                        <p:cTn id="69" dur="500"/>
                                        <p:tgtEl>
                                          <p:spTgt spid="38"/>
                                        </p:tgtEl>
                                      </p:cBhvr>
                                    </p:animEffect>
                                  </p:childTnLst>
                                </p:cTn>
                              </p:par>
                              <p:par>
                                <p:cTn id="70" presetID="12" presetClass="entr" presetSubtype="1"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slide(fromTop)">
                                      <p:cBhvr>
                                        <p:cTn id="72" dur="500"/>
                                        <p:tgtEl>
                                          <p:spTgt spid="40"/>
                                        </p:tgtEl>
                                      </p:cBhvr>
                                    </p:animEffect>
                                  </p:childTnLst>
                                </p:cTn>
                              </p:par>
                              <p:par>
                                <p:cTn id="73" presetID="12" presetClass="entr" presetSubtype="1"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slide(fromTop)">
                                      <p:cBhvr>
                                        <p:cTn id="75" dur="500"/>
                                        <p:tgtEl>
                                          <p:spTgt spid="41"/>
                                        </p:tgtEl>
                                      </p:cBhvr>
                                    </p:animEffect>
                                  </p:childTnLst>
                                </p:cTn>
                              </p:par>
                            </p:childTnLst>
                          </p:cTn>
                        </p:par>
                        <p:par>
                          <p:cTn id="76" fill="hold">
                            <p:stCondLst>
                              <p:cond delay="10500"/>
                            </p:stCondLst>
                            <p:childTnLst>
                              <p:par>
                                <p:cTn id="77" presetID="12" presetClass="entr" presetSubtype="1"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slide(fromTop)">
                                      <p:cBhvr>
                                        <p:cTn id="79" dur="1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p:cTn id="84" dur="1000" fill="hold"/>
                                        <p:tgtEl>
                                          <p:spTgt spid="44"/>
                                        </p:tgtEl>
                                        <p:attrNameLst>
                                          <p:attrName>ppt_w</p:attrName>
                                        </p:attrNameLst>
                                      </p:cBhvr>
                                      <p:tavLst>
                                        <p:tav tm="0">
                                          <p:val>
                                            <p:strVal val="#ppt_w*0.70"/>
                                          </p:val>
                                        </p:tav>
                                        <p:tav tm="100000">
                                          <p:val>
                                            <p:strVal val="#ppt_w"/>
                                          </p:val>
                                        </p:tav>
                                      </p:tavLst>
                                    </p:anim>
                                    <p:anim calcmode="lin" valueType="num">
                                      <p:cBhvr>
                                        <p:cTn id="85" dur="1000" fill="hold"/>
                                        <p:tgtEl>
                                          <p:spTgt spid="44"/>
                                        </p:tgtEl>
                                        <p:attrNameLst>
                                          <p:attrName>ppt_h</p:attrName>
                                        </p:attrNameLst>
                                      </p:cBhvr>
                                      <p:tavLst>
                                        <p:tav tm="0">
                                          <p:val>
                                            <p:strVal val="#ppt_h"/>
                                          </p:val>
                                        </p:tav>
                                        <p:tav tm="100000">
                                          <p:val>
                                            <p:strVal val="#ppt_h"/>
                                          </p:val>
                                        </p:tav>
                                      </p:tavLst>
                                    </p:anim>
                                    <p:animEffect transition="in" filter="fade">
                                      <p:cBhvr>
                                        <p:cTn id="86" dur="1000"/>
                                        <p:tgtEl>
                                          <p:spTgt spid="44"/>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1000" fill="hold"/>
                                        <p:tgtEl>
                                          <p:spTgt spid="45"/>
                                        </p:tgtEl>
                                        <p:attrNameLst>
                                          <p:attrName>ppt_w</p:attrName>
                                        </p:attrNameLst>
                                      </p:cBhvr>
                                      <p:tavLst>
                                        <p:tav tm="0">
                                          <p:val>
                                            <p:strVal val="#ppt_w*0.70"/>
                                          </p:val>
                                        </p:tav>
                                        <p:tav tm="100000">
                                          <p:val>
                                            <p:strVal val="#ppt_w"/>
                                          </p:val>
                                        </p:tav>
                                      </p:tavLst>
                                    </p:anim>
                                    <p:anim calcmode="lin" valueType="num">
                                      <p:cBhvr>
                                        <p:cTn id="92" dur="1000" fill="hold"/>
                                        <p:tgtEl>
                                          <p:spTgt spid="45"/>
                                        </p:tgtEl>
                                        <p:attrNameLst>
                                          <p:attrName>ppt_h</p:attrName>
                                        </p:attrNameLst>
                                      </p:cBhvr>
                                      <p:tavLst>
                                        <p:tav tm="0">
                                          <p:val>
                                            <p:strVal val="#ppt_h"/>
                                          </p:val>
                                        </p:tav>
                                        <p:tav tm="100000">
                                          <p:val>
                                            <p:strVal val="#ppt_h"/>
                                          </p:val>
                                        </p:tav>
                                      </p:tavLst>
                                    </p:anim>
                                    <p:animEffect transition="in" filter="fade">
                                      <p:cBhvr>
                                        <p:cTn id="9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3.jpg"/>
          <p:cNvPicPr>
            <a:picLocks noChangeAspect="1"/>
          </p:cNvPicPr>
          <p:nvPr/>
        </p:nvPicPr>
        <p:blipFill>
          <a:blip r:embed="rId3"/>
          <a:stretch>
            <a:fillRect/>
          </a:stretch>
        </p:blipFill>
        <p:spPr>
          <a:xfrm>
            <a:off x="-32" y="671426"/>
            <a:ext cx="9144000" cy="4472092"/>
          </a:xfrm>
          <a:prstGeom prst="rect">
            <a:avLst/>
          </a:prstGeom>
        </p:spPr>
      </p:pic>
      <p:pic>
        <p:nvPicPr>
          <p:cNvPr id="13" name="Picture 4"/>
          <p:cNvPicPr>
            <a:picLocks noChangeAspect="1" noChangeArrowheads="1"/>
          </p:cNvPicPr>
          <p:nvPr/>
        </p:nvPicPr>
        <p:blipFill>
          <a:blip r:embed="rId4"/>
          <a:srcRect/>
          <a:stretch>
            <a:fillRect/>
          </a:stretch>
        </p:blipFill>
        <p:spPr bwMode="auto">
          <a:xfrm>
            <a:off x="5786446" y="1500180"/>
            <a:ext cx="1295400" cy="266700"/>
          </a:xfrm>
          <a:prstGeom prst="rect">
            <a:avLst/>
          </a:prstGeom>
          <a:noFill/>
          <a:ln w="9525">
            <a:noFill/>
            <a:miter lim="800000"/>
            <a:headEnd/>
            <a:tailEnd/>
          </a:ln>
          <a:effectLst/>
        </p:spPr>
      </p:pic>
      <p:pic>
        <p:nvPicPr>
          <p:cNvPr id="14" name="Picture 5"/>
          <p:cNvPicPr>
            <a:picLocks noChangeAspect="1" noChangeArrowheads="1"/>
          </p:cNvPicPr>
          <p:nvPr/>
        </p:nvPicPr>
        <p:blipFill>
          <a:blip r:embed="rId5"/>
          <a:srcRect/>
          <a:stretch>
            <a:fillRect/>
          </a:stretch>
        </p:blipFill>
        <p:spPr bwMode="auto">
          <a:xfrm>
            <a:off x="5786446" y="1785932"/>
            <a:ext cx="2219325" cy="266700"/>
          </a:xfrm>
          <a:prstGeom prst="rect">
            <a:avLst/>
          </a:prstGeom>
          <a:noFill/>
          <a:ln w="9525">
            <a:noFill/>
            <a:miter lim="800000"/>
            <a:headEnd/>
            <a:tailEnd/>
          </a:ln>
          <a:effectLst/>
        </p:spPr>
      </p:pic>
      <p:pic>
        <p:nvPicPr>
          <p:cNvPr id="15" name="Picture 6"/>
          <p:cNvPicPr>
            <a:picLocks noChangeAspect="1" noChangeArrowheads="1"/>
          </p:cNvPicPr>
          <p:nvPr/>
        </p:nvPicPr>
        <p:blipFill>
          <a:blip r:embed="rId6"/>
          <a:srcRect/>
          <a:stretch>
            <a:fillRect/>
          </a:stretch>
        </p:blipFill>
        <p:spPr bwMode="auto">
          <a:xfrm>
            <a:off x="5786446" y="1500180"/>
            <a:ext cx="1285875" cy="257175"/>
          </a:xfrm>
          <a:prstGeom prst="rect">
            <a:avLst/>
          </a:prstGeom>
          <a:noFill/>
          <a:ln w="9525">
            <a:noFill/>
            <a:miter lim="800000"/>
            <a:headEnd/>
            <a:tailEnd/>
          </a:ln>
          <a:effectLst/>
        </p:spPr>
      </p:pic>
      <p:pic>
        <p:nvPicPr>
          <p:cNvPr id="16" name="Picture 9"/>
          <p:cNvPicPr>
            <a:picLocks noChangeAspect="1" noChangeArrowheads="1"/>
          </p:cNvPicPr>
          <p:nvPr/>
        </p:nvPicPr>
        <p:blipFill>
          <a:blip r:embed="rId7"/>
          <a:srcRect/>
          <a:stretch>
            <a:fillRect/>
          </a:stretch>
        </p:blipFill>
        <p:spPr bwMode="auto">
          <a:xfrm>
            <a:off x="5791224" y="1785932"/>
            <a:ext cx="2209800" cy="266700"/>
          </a:xfrm>
          <a:prstGeom prst="rect">
            <a:avLst/>
          </a:prstGeom>
          <a:noFill/>
          <a:ln w="9525">
            <a:noFill/>
            <a:miter lim="800000"/>
            <a:headEnd/>
            <a:tailEnd/>
          </a:ln>
          <a:effectLst/>
        </p:spPr>
      </p:pic>
      <p:pic>
        <p:nvPicPr>
          <p:cNvPr id="17" name="Picture 8"/>
          <p:cNvPicPr>
            <a:picLocks noChangeAspect="1" noChangeArrowheads="1"/>
          </p:cNvPicPr>
          <p:nvPr/>
        </p:nvPicPr>
        <p:blipFill>
          <a:blip r:embed="rId8"/>
          <a:srcRect/>
          <a:stretch>
            <a:fillRect/>
          </a:stretch>
        </p:blipFill>
        <p:spPr bwMode="auto">
          <a:xfrm>
            <a:off x="5786446" y="2033587"/>
            <a:ext cx="2228850" cy="466725"/>
          </a:xfrm>
          <a:prstGeom prst="rect">
            <a:avLst/>
          </a:prstGeom>
          <a:noFill/>
          <a:ln w="9525">
            <a:noFill/>
            <a:miter lim="800000"/>
            <a:headEnd/>
            <a:tailEnd/>
          </a:ln>
          <a:effectLst/>
        </p:spPr>
      </p:pic>
      <p:pic>
        <p:nvPicPr>
          <p:cNvPr id="3074" name="Picture 2"/>
          <p:cNvPicPr>
            <a:picLocks noChangeAspect="1" noChangeArrowheads="1"/>
          </p:cNvPicPr>
          <p:nvPr/>
        </p:nvPicPr>
        <p:blipFill>
          <a:blip r:embed="rId9"/>
          <a:srcRect/>
          <a:stretch>
            <a:fillRect/>
          </a:stretch>
        </p:blipFill>
        <p:spPr bwMode="auto">
          <a:xfrm>
            <a:off x="5786446" y="2071684"/>
            <a:ext cx="1857375" cy="266700"/>
          </a:xfrm>
          <a:prstGeom prst="rect">
            <a:avLst/>
          </a:prstGeom>
          <a:noFill/>
          <a:ln w="9525">
            <a:noFill/>
            <a:miter lim="800000"/>
            <a:headEnd/>
            <a:tailEnd/>
          </a:ln>
          <a:effectLst/>
        </p:spPr>
      </p:pic>
      <p:pic>
        <p:nvPicPr>
          <p:cNvPr id="19" name="Picture 10"/>
          <p:cNvPicPr>
            <a:picLocks noChangeAspect="1" noChangeArrowheads="1"/>
          </p:cNvPicPr>
          <p:nvPr/>
        </p:nvPicPr>
        <p:blipFill>
          <a:blip r:embed="rId10"/>
          <a:srcRect/>
          <a:stretch>
            <a:fillRect/>
          </a:stretch>
        </p:blipFill>
        <p:spPr bwMode="auto">
          <a:xfrm>
            <a:off x="5786446" y="2257425"/>
            <a:ext cx="1895475" cy="28860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11"/>
          <a:srcRect/>
          <a:stretch>
            <a:fillRect/>
          </a:stretch>
        </p:blipFill>
        <p:spPr bwMode="auto">
          <a:xfrm>
            <a:off x="5815033" y="3643321"/>
            <a:ext cx="1685925" cy="1428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12"/>
          <a:srcRect/>
          <a:stretch>
            <a:fillRect/>
          </a:stretch>
        </p:blipFill>
        <p:spPr bwMode="auto">
          <a:xfrm>
            <a:off x="5786459" y="2090736"/>
            <a:ext cx="1857375" cy="2667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13"/>
          <a:srcRect/>
          <a:stretch>
            <a:fillRect/>
          </a:stretch>
        </p:blipFill>
        <p:spPr bwMode="auto">
          <a:xfrm>
            <a:off x="2285984" y="2928940"/>
            <a:ext cx="1266825" cy="314325"/>
          </a:xfrm>
          <a:prstGeom prst="rect">
            <a:avLst/>
          </a:prstGeom>
          <a:noFill/>
          <a:ln w="9525">
            <a:noFill/>
            <a:miter lim="800000"/>
            <a:headEnd/>
            <a:tailEnd/>
          </a:ln>
          <a:effectLst/>
        </p:spPr>
      </p:pic>
      <p:pic>
        <p:nvPicPr>
          <p:cNvPr id="3078" name="Picture 6"/>
          <p:cNvPicPr>
            <a:picLocks noChangeAspect="1" noChangeArrowheads="1"/>
          </p:cNvPicPr>
          <p:nvPr/>
        </p:nvPicPr>
        <p:blipFill>
          <a:blip r:embed="rId14"/>
          <a:srcRect/>
          <a:stretch>
            <a:fillRect/>
          </a:stretch>
        </p:blipFill>
        <p:spPr bwMode="auto">
          <a:xfrm>
            <a:off x="2857488" y="3409957"/>
            <a:ext cx="1876425" cy="161925"/>
          </a:xfrm>
          <a:prstGeom prst="rect">
            <a:avLst/>
          </a:prstGeom>
          <a:noFill/>
          <a:ln w="9525">
            <a:noFill/>
            <a:miter lim="800000"/>
            <a:headEnd/>
            <a:tailEnd/>
          </a:ln>
          <a:effectLst/>
        </p:spPr>
      </p:pic>
      <p:sp>
        <p:nvSpPr>
          <p:cNvPr id="20" name="19 Dikdörtgen"/>
          <p:cNvSpPr/>
          <p:nvPr/>
        </p:nvSpPr>
        <p:spPr>
          <a:xfrm>
            <a:off x="3428992" y="2928940"/>
            <a:ext cx="3643338" cy="292388"/>
          </a:xfrm>
          <a:prstGeom prst="rect">
            <a:avLst/>
          </a:prstGeom>
        </p:spPr>
        <p:txBody>
          <a:bodyPr wrap="square">
            <a:spAutoFit/>
          </a:bodyPr>
          <a:lstStyle/>
          <a:p>
            <a:r>
              <a:rPr lang="tr-TR" sz="1100" dirty="0" smtClean="0">
                <a:solidFill>
                  <a:srgbClr val="FF0000"/>
                </a:solidFill>
                <a:latin typeface="Arial Unicode MS" pitchFamily="34" charset="-128"/>
                <a:ea typeface="Arial Unicode MS" pitchFamily="34" charset="-128"/>
                <a:cs typeface="Arial Unicode MS" pitchFamily="34" charset="-128"/>
              </a:rPr>
              <a:t> 1.özel hedefi kaydetmek için kullanılır</a:t>
            </a:r>
            <a:r>
              <a:rPr lang="tr-TR" sz="1300" dirty="0" smtClean="0">
                <a:solidFill>
                  <a:srgbClr val="FF0000"/>
                </a:solidFill>
                <a:latin typeface="Arial Unicode MS" pitchFamily="34" charset="-128"/>
                <a:ea typeface="Arial Unicode MS" pitchFamily="34" charset="-128"/>
                <a:cs typeface="Arial Unicode MS" pitchFamily="34" charset="-128"/>
              </a:rPr>
              <a:t>. </a:t>
            </a:r>
            <a:endParaRPr lang="tr-TR" sz="1300" dirty="0">
              <a:solidFill>
                <a:srgbClr val="FF0000"/>
              </a:solidFill>
              <a:latin typeface="Arial Unicode MS" pitchFamily="34" charset="-128"/>
              <a:ea typeface="Arial Unicode MS" pitchFamily="34" charset="-128"/>
              <a:cs typeface="Arial Unicode MS" pitchFamily="34" charset="-128"/>
            </a:endParaRPr>
          </a:p>
        </p:txBody>
      </p:sp>
      <p:sp>
        <p:nvSpPr>
          <p:cNvPr id="21" name="20 Dikdörtgen"/>
          <p:cNvSpPr/>
          <p:nvPr/>
        </p:nvSpPr>
        <p:spPr>
          <a:xfrm>
            <a:off x="1000100" y="0"/>
            <a:ext cx="8143900" cy="646331"/>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1.Aşama: </a:t>
            </a:r>
            <a:r>
              <a:rPr lang="tr-TR" sz="1200" dirty="0" smtClean="0">
                <a:latin typeface="Arial Unicode MS" pitchFamily="34" charset="-128"/>
                <a:ea typeface="Arial Unicode MS" pitchFamily="34" charset="-128"/>
                <a:cs typeface="Arial Unicode MS" pitchFamily="34" charset="-128"/>
              </a:rPr>
              <a:t>Rehberlik hizmet türleri seçildiğinde hedef olarak seçilebilecek liste açılır. Açılan listeden okul rehberlik hizmetleri yürütme komisyonu tarafından, okulun rehberlik hizmetleri ihtiyaçları doğrultusunda belirlenen 1. Özel Hedef seçilir.  </a:t>
            </a:r>
          </a:p>
        </p:txBody>
      </p:sp>
      <p:pic>
        <p:nvPicPr>
          <p:cNvPr id="18" name="17 Resim" descr="BÖLÜM-8.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10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lide(fromTop)">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lide(fromBottom)">
                                      <p:cBhvr>
                                        <p:cTn id="30" dur="500"/>
                                        <p:tgtEl>
                                          <p:spTgt spid="16"/>
                                        </p:tgtEl>
                                      </p:cBhvr>
                                    </p:animEffect>
                                  </p:childTnLst>
                                </p:cTn>
                              </p:par>
                            </p:childTnLst>
                          </p:cTn>
                        </p:par>
                        <p:par>
                          <p:cTn id="31" fill="hold">
                            <p:stCondLst>
                              <p:cond delay="500"/>
                            </p:stCondLst>
                            <p:childTnLst>
                              <p:par>
                                <p:cTn id="32" presetID="55" presetClass="exit" presetSubtype="0" fill="hold" nodeType="afterEffect">
                                  <p:stCondLst>
                                    <p:cond delay="0"/>
                                  </p:stCondLst>
                                  <p:childTnLst>
                                    <p:anim calcmode="lin" valueType="num">
                                      <p:cBhvr>
                                        <p:cTn id="33" dur="1000"/>
                                        <p:tgtEl>
                                          <p:spTgt spid="17"/>
                                        </p:tgtEl>
                                        <p:attrNameLst>
                                          <p:attrName>ppt_w</p:attrName>
                                        </p:attrNameLst>
                                      </p:cBhvr>
                                      <p:tavLst>
                                        <p:tav tm="0">
                                          <p:val>
                                            <p:strVal val="ppt_w"/>
                                          </p:val>
                                        </p:tav>
                                        <p:tav tm="100000">
                                          <p:val>
                                            <p:strVal val="ppt_w*0.70"/>
                                          </p:val>
                                        </p:tav>
                                      </p:tavLst>
                                    </p:anim>
                                    <p:anim calcmode="lin" valueType="num">
                                      <p:cBhvr>
                                        <p:cTn id="34" dur="1000"/>
                                        <p:tgtEl>
                                          <p:spTgt spid="17"/>
                                        </p:tgtEl>
                                        <p:attrNameLst>
                                          <p:attrName>ppt_h</p:attrName>
                                        </p:attrNameLst>
                                      </p:cBhvr>
                                      <p:tavLst>
                                        <p:tav tm="0">
                                          <p:val>
                                            <p:strVal val="ppt_h"/>
                                          </p:val>
                                        </p:tav>
                                        <p:tav tm="100000">
                                          <p:val>
                                            <p:strVal val="ppt_h"/>
                                          </p:val>
                                        </p:tav>
                                      </p:tavLst>
                                    </p:anim>
                                    <p:animEffect transition="out" filter="fade">
                                      <p:cBhvr>
                                        <p:cTn id="35" dur="1000"/>
                                        <p:tgtEl>
                                          <p:spTgt spid="17"/>
                                        </p:tgtEl>
                                      </p:cBhvr>
                                    </p:animEffect>
                                    <p:set>
                                      <p:cBhvr>
                                        <p:cTn id="36" dur="1" fill="hold">
                                          <p:stCondLst>
                                            <p:cond delay="999"/>
                                          </p:stCondLst>
                                        </p:cTn>
                                        <p:tgtEl>
                                          <p:spTgt spid="17"/>
                                        </p:tgtEl>
                                        <p:attrNameLst>
                                          <p:attrName>style.visibility</p:attrName>
                                        </p:attrNameLst>
                                      </p:cBhvr>
                                      <p:to>
                                        <p:strVal val="hidden"/>
                                      </p:to>
                                    </p:se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074"/>
                                        </p:tgtEl>
                                        <p:attrNameLst>
                                          <p:attrName>style.visibility</p:attrName>
                                        </p:attrNameLst>
                                      </p:cBhvr>
                                      <p:to>
                                        <p:strVal val="visible"/>
                                      </p:to>
                                    </p:set>
                                    <p:animEffect transition="in" filter="fade">
                                      <p:cBhvr>
                                        <p:cTn id="40" dur="1000"/>
                                        <p:tgtEl>
                                          <p:spTgt spid="3074"/>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slide(fromTop)">
                                      <p:cBhvr>
                                        <p:cTn id="45" dur="3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75"/>
                                        </p:tgtEl>
                                        <p:attrNameLst>
                                          <p:attrName>style.visibility</p:attrName>
                                        </p:attrNameLst>
                                      </p:cBhvr>
                                      <p:to>
                                        <p:strVal val="visible"/>
                                      </p:to>
                                    </p:set>
                                    <p:animEffect transition="in" filter="fade">
                                      <p:cBhvr>
                                        <p:cTn id="50" dur="1000"/>
                                        <p:tgtEl>
                                          <p:spTgt spid="3075"/>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076"/>
                                        </p:tgtEl>
                                        <p:attrNameLst>
                                          <p:attrName>style.visibility</p:attrName>
                                        </p:attrNameLst>
                                      </p:cBhvr>
                                      <p:to>
                                        <p:strVal val="visible"/>
                                      </p:to>
                                    </p:set>
                                    <p:animEffect transition="in" filter="slide(fromBottom)">
                                      <p:cBhvr>
                                        <p:cTn id="55" dur="1000"/>
                                        <p:tgtEl>
                                          <p:spTgt spid="3076"/>
                                        </p:tgtEl>
                                      </p:cBhvr>
                                    </p:animEffect>
                                  </p:childTnLst>
                                </p:cTn>
                              </p:par>
                            </p:childTnLst>
                          </p:cTn>
                        </p:par>
                        <p:par>
                          <p:cTn id="56" fill="hold">
                            <p:stCondLst>
                              <p:cond delay="1000"/>
                            </p:stCondLst>
                            <p:childTnLst>
                              <p:par>
                                <p:cTn id="57" presetID="55" presetClass="exit" presetSubtype="0" fill="hold" nodeType="afterEffect">
                                  <p:stCondLst>
                                    <p:cond delay="0"/>
                                  </p:stCondLst>
                                  <p:childTnLst>
                                    <p:anim calcmode="lin" valueType="num">
                                      <p:cBhvr>
                                        <p:cTn id="58" dur="1000"/>
                                        <p:tgtEl>
                                          <p:spTgt spid="19"/>
                                        </p:tgtEl>
                                        <p:attrNameLst>
                                          <p:attrName>ppt_w</p:attrName>
                                        </p:attrNameLst>
                                      </p:cBhvr>
                                      <p:tavLst>
                                        <p:tav tm="0">
                                          <p:val>
                                            <p:strVal val="ppt_w"/>
                                          </p:val>
                                        </p:tav>
                                        <p:tav tm="100000">
                                          <p:val>
                                            <p:strVal val="ppt_w*0.70"/>
                                          </p:val>
                                        </p:tav>
                                      </p:tavLst>
                                    </p:anim>
                                    <p:anim calcmode="lin" valueType="num">
                                      <p:cBhvr>
                                        <p:cTn id="59" dur="1000"/>
                                        <p:tgtEl>
                                          <p:spTgt spid="19"/>
                                        </p:tgtEl>
                                        <p:attrNameLst>
                                          <p:attrName>ppt_h</p:attrName>
                                        </p:attrNameLst>
                                      </p:cBhvr>
                                      <p:tavLst>
                                        <p:tav tm="0">
                                          <p:val>
                                            <p:strVal val="ppt_h"/>
                                          </p:val>
                                        </p:tav>
                                        <p:tav tm="100000">
                                          <p:val>
                                            <p:strVal val="ppt_h"/>
                                          </p:val>
                                        </p:tav>
                                      </p:tavLst>
                                    </p:anim>
                                    <p:animEffect transition="out" filter="fade">
                                      <p:cBhvr>
                                        <p:cTn id="60" dur="1000"/>
                                        <p:tgtEl>
                                          <p:spTgt spid="19"/>
                                        </p:tgtEl>
                                      </p:cBhvr>
                                    </p:animEffect>
                                    <p:set>
                                      <p:cBhvr>
                                        <p:cTn id="61" dur="1" fill="hold">
                                          <p:stCondLst>
                                            <p:cond delay="999"/>
                                          </p:stCondLst>
                                        </p:cTn>
                                        <p:tgtEl>
                                          <p:spTgt spid="19"/>
                                        </p:tgtEl>
                                        <p:attrNameLst>
                                          <p:attrName>style.visibility</p:attrName>
                                        </p:attrNameLst>
                                      </p:cBhvr>
                                      <p:to>
                                        <p:strVal val="hidden"/>
                                      </p:to>
                                    </p:set>
                                  </p:childTnLst>
                                </p:cTn>
                              </p:par>
                              <p:par>
                                <p:cTn id="62" presetID="55" presetClass="exit" presetSubtype="0" fill="hold" nodeType="withEffect">
                                  <p:stCondLst>
                                    <p:cond delay="0"/>
                                  </p:stCondLst>
                                  <p:childTnLst>
                                    <p:anim calcmode="lin" valueType="num">
                                      <p:cBhvr>
                                        <p:cTn id="63" dur="1000"/>
                                        <p:tgtEl>
                                          <p:spTgt spid="3075"/>
                                        </p:tgtEl>
                                        <p:attrNameLst>
                                          <p:attrName>ppt_w</p:attrName>
                                        </p:attrNameLst>
                                      </p:cBhvr>
                                      <p:tavLst>
                                        <p:tav tm="0">
                                          <p:val>
                                            <p:strVal val="ppt_w"/>
                                          </p:val>
                                        </p:tav>
                                        <p:tav tm="100000">
                                          <p:val>
                                            <p:strVal val="ppt_w*0.70"/>
                                          </p:val>
                                        </p:tav>
                                      </p:tavLst>
                                    </p:anim>
                                    <p:anim calcmode="lin" valueType="num">
                                      <p:cBhvr>
                                        <p:cTn id="64" dur="1000"/>
                                        <p:tgtEl>
                                          <p:spTgt spid="3075"/>
                                        </p:tgtEl>
                                        <p:attrNameLst>
                                          <p:attrName>ppt_h</p:attrName>
                                        </p:attrNameLst>
                                      </p:cBhvr>
                                      <p:tavLst>
                                        <p:tav tm="0">
                                          <p:val>
                                            <p:strVal val="ppt_h"/>
                                          </p:val>
                                        </p:tav>
                                        <p:tav tm="100000">
                                          <p:val>
                                            <p:strVal val="ppt_h"/>
                                          </p:val>
                                        </p:tav>
                                      </p:tavLst>
                                    </p:anim>
                                    <p:animEffect transition="out" filter="fade">
                                      <p:cBhvr>
                                        <p:cTn id="65" dur="1000"/>
                                        <p:tgtEl>
                                          <p:spTgt spid="3075"/>
                                        </p:tgtEl>
                                      </p:cBhvr>
                                    </p:animEffect>
                                    <p:set>
                                      <p:cBhvr>
                                        <p:cTn id="66" dur="1" fill="hold">
                                          <p:stCondLst>
                                            <p:cond delay="999"/>
                                          </p:stCondLst>
                                        </p:cTn>
                                        <p:tgtEl>
                                          <p:spTgt spid="307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0"/>
                                  </p:stCondLst>
                                  <p:childTnLst>
                                    <p:set>
                                      <p:cBhvr>
                                        <p:cTn id="70" dur="1" fill="hold">
                                          <p:stCondLst>
                                            <p:cond delay="0"/>
                                          </p:stCondLst>
                                        </p:cTn>
                                        <p:tgtEl>
                                          <p:spTgt spid="3077"/>
                                        </p:tgtEl>
                                        <p:attrNameLst>
                                          <p:attrName>style.visibility</p:attrName>
                                        </p:attrNameLst>
                                      </p:cBhvr>
                                      <p:to>
                                        <p:strVal val="visible"/>
                                      </p:to>
                                    </p:set>
                                    <p:anim calcmode="lin" valueType="num">
                                      <p:cBhvr>
                                        <p:cTn id="71" dur="1000" fill="hold"/>
                                        <p:tgtEl>
                                          <p:spTgt spid="3077"/>
                                        </p:tgtEl>
                                        <p:attrNameLst>
                                          <p:attrName>ppt_w</p:attrName>
                                        </p:attrNameLst>
                                      </p:cBhvr>
                                      <p:tavLst>
                                        <p:tav tm="0">
                                          <p:val>
                                            <p:strVal val="#ppt_w*0.70"/>
                                          </p:val>
                                        </p:tav>
                                        <p:tav tm="100000">
                                          <p:val>
                                            <p:strVal val="#ppt_w"/>
                                          </p:val>
                                        </p:tav>
                                      </p:tavLst>
                                    </p:anim>
                                    <p:anim calcmode="lin" valueType="num">
                                      <p:cBhvr>
                                        <p:cTn id="72" dur="1000" fill="hold"/>
                                        <p:tgtEl>
                                          <p:spTgt spid="3077"/>
                                        </p:tgtEl>
                                        <p:attrNameLst>
                                          <p:attrName>ppt_h</p:attrName>
                                        </p:attrNameLst>
                                      </p:cBhvr>
                                      <p:tavLst>
                                        <p:tav tm="0">
                                          <p:val>
                                            <p:strVal val="#ppt_h"/>
                                          </p:val>
                                        </p:tav>
                                        <p:tav tm="100000">
                                          <p:val>
                                            <p:strVal val="#ppt_h"/>
                                          </p:val>
                                        </p:tav>
                                      </p:tavLst>
                                    </p:anim>
                                    <p:animEffect transition="in" filter="fade">
                                      <p:cBhvr>
                                        <p:cTn id="73" dur="1000"/>
                                        <p:tgtEl>
                                          <p:spTgt spid="3077"/>
                                        </p:tgtEl>
                                      </p:cBhvr>
                                    </p:animEffect>
                                  </p:childTnLst>
                                </p:cTn>
                              </p:par>
                            </p:childTnLst>
                          </p:cTn>
                        </p:par>
                        <p:par>
                          <p:cTn id="74" fill="hold">
                            <p:stCondLst>
                              <p:cond delay="1000"/>
                            </p:stCondLst>
                            <p:childTnLst>
                              <p:par>
                                <p:cTn id="75" presetID="27" presetClass="entr" presetSubtype="0" fill="hold" nodeType="afterEffect">
                                  <p:stCondLst>
                                    <p:cond delay="0"/>
                                  </p:stCondLst>
                                  <p:iterate type="lt">
                                    <p:tmPct val="50000"/>
                                  </p:iterate>
                                  <p:childTnLst>
                                    <p:set>
                                      <p:cBhvr>
                                        <p:cTn id="76" dur="1" fill="hold">
                                          <p:stCondLst>
                                            <p:cond delay="0"/>
                                          </p:stCondLst>
                                        </p:cTn>
                                        <p:tgtEl>
                                          <p:spTgt spid="20">
                                            <p:txEl>
                                              <p:pRg st="0" end="0"/>
                                            </p:txEl>
                                          </p:spTgt>
                                        </p:tgtEl>
                                        <p:attrNameLst>
                                          <p:attrName>style.visibility</p:attrName>
                                        </p:attrNameLst>
                                      </p:cBhvr>
                                      <p:to>
                                        <p:strVal val="visible"/>
                                      </p:to>
                                    </p:set>
                                    <p:anim calcmode="discrete" valueType="clr">
                                      <p:cBhvr override="childStyle">
                                        <p:cTn id="77" dur="80"/>
                                        <p:tgtEl>
                                          <p:spTgt spid="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0">
                                            <p:txEl>
                                              <p:pRg st="0" end="0"/>
                                            </p:txEl>
                                          </p:spTgt>
                                        </p:tgtEl>
                                        <p:attrNameLst>
                                          <p:attrName>fillcolor</p:attrName>
                                        </p:attrNameLst>
                                      </p:cBhvr>
                                      <p:tavLst>
                                        <p:tav tm="0">
                                          <p:val>
                                            <p:clrVal>
                                              <a:schemeClr val="accent2"/>
                                            </p:clrVal>
                                          </p:val>
                                        </p:tav>
                                        <p:tav tm="50000">
                                          <p:val>
                                            <p:clrVal>
                                              <a:schemeClr val="hlink"/>
                                            </p:clrVal>
                                          </p:val>
                                        </p:tav>
                                      </p:tavLst>
                                    </p:anim>
                                    <p:set>
                                      <p:cBhvr>
                                        <p:cTn id="79" dur="80"/>
                                        <p:tgtEl>
                                          <p:spTgt spid="20">
                                            <p:txEl>
                                              <p:pRg st="0" end="0"/>
                                            </p:txEl>
                                          </p:spTgt>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nodeType="clickEffect">
                                  <p:stCondLst>
                                    <p:cond delay="0"/>
                                  </p:stCondLst>
                                  <p:childTnLst>
                                    <p:set>
                                      <p:cBhvr>
                                        <p:cTn id="83" dur="1" fill="hold">
                                          <p:stCondLst>
                                            <p:cond delay="0"/>
                                          </p:stCondLst>
                                        </p:cTn>
                                        <p:tgtEl>
                                          <p:spTgt spid="3078"/>
                                        </p:tgtEl>
                                        <p:attrNameLst>
                                          <p:attrName>style.visibility</p:attrName>
                                        </p:attrNameLst>
                                      </p:cBhvr>
                                      <p:to>
                                        <p:strVal val="visible"/>
                                      </p:to>
                                    </p:set>
                                    <p:anim calcmode="lin" valueType="num">
                                      <p:cBhvr>
                                        <p:cTn id="84" dur="1000" fill="hold"/>
                                        <p:tgtEl>
                                          <p:spTgt spid="3078"/>
                                        </p:tgtEl>
                                        <p:attrNameLst>
                                          <p:attrName>ppt_w</p:attrName>
                                        </p:attrNameLst>
                                      </p:cBhvr>
                                      <p:tavLst>
                                        <p:tav tm="0">
                                          <p:val>
                                            <p:strVal val="#ppt_w*0.70"/>
                                          </p:val>
                                        </p:tav>
                                        <p:tav tm="100000">
                                          <p:val>
                                            <p:strVal val="#ppt_w"/>
                                          </p:val>
                                        </p:tav>
                                      </p:tavLst>
                                    </p:anim>
                                    <p:anim calcmode="lin" valueType="num">
                                      <p:cBhvr>
                                        <p:cTn id="85" dur="1000" fill="hold"/>
                                        <p:tgtEl>
                                          <p:spTgt spid="3078"/>
                                        </p:tgtEl>
                                        <p:attrNameLst>
                                          <p:attrName>ppt_h</p:attrName>
                                        </p:attrNameLst>
                                      </p:cBhvr>
                                      <p:tavLst>
                                        <p:tav tm="0">
                                          <p:val>
                                            <p:strVal val="#ppt_h"/>
                                          </p:val>
                                        </p:tav>
                                        <p:tav tm="100000">
                                          <p:val>
                                            <p:strVal val="#ppt_h"/>
                                          </p:val>
                                        </p:tav>
                                      </p:tavLst>
                                    </p:anim>
                                    <p:animEffect transition="in" filter="fade">
                                      <p:cBhvr>
                                        <p:cTn id="86" dur="1000"/>
                                        <p:tgtEl>
                                          <p:spTgt spid="3078"/>
                                        </p:tgtEl>
                                      </p:cBhvr>
                                    </p:animEffect>
                                  </p:childTnLst>
                                </p:cTn>
                              </p:par>
                              <p:par>
                                <p:cTn id="87" presetID="55" presetClass="exit" presetSubtype="0" fill="hold" nodeType="withEffect">
                                  <p:stCondLst>
                                    <p:cond delay="0"/>
                                  </p:stCondLst>
                                  <p:childTnLst>
                                    <p:anim calcmode="lin" valueType="num">
                                      <p:cBhvr>
                                        <p:cTn id="88" dur="1000"/>
                                        <p:tgtEl>
                                          <p:spTgt spid="3077"/>
                                        </p:tgtEl>
                                        <p:attrNameLst>
                                          <p:attrName>ppt_w</p:attrName>
                                        </p:attrNameLst>
                                      </p:cBhvr>
                                      <p:tavLst>
                                        <p:tav tm="0">
                                          <p:val>
                                            <p:strVal val="ppt_w"/>
                                          </p:val>
                                        </p:tav>
                                        <p:tav tm="100000">
                                          <p:val>
                                            <p:strVal val="ppt_w*0.70"/>
                                          </p:val>
                                        </p:tav>
                                      </p:tavLst>
                                    </p:anim>
                                    <p:anim calcmode="lin" valueType="num">
                                      <p:cBhvr>
                                        <p:cTn id="89" dur="1000"/>
                                        <p:tgtEl>
                                          <p:spTgt spid="3077"/>
                                        </p:tgtEl>
                                        <p:attrNameLst>
                                          <p:attrName>ppt_h</p:attrName>
                                        </p:attrNameLst>
                                      </p:cBhvr>
                                      <p:tavLst>
                                        <p:tav tm="0">
                                          <p:val>
                                            <p:strVal val="ppt_h"/>
                                          </p:val>
                                        </p:tav>
                                        <p:tav tm="100000">
                                          <p:val>
                                            <p:strVal val="ppt_h"/>
                                          </p:val>
                                        </p:tav>
                                      </p:tavLst>
                                    </p:anim>
                                    <p:animEffect transition="out" filter="fade">
                                      <p:cBhvr>
                                        <p:cTn id="90" dur="1000"/>
                                        <p:tgtEl>
                                          <p:spTgt spid="3077"/>
                                        </p:tgtEl>
                                      </p:cBhvr>
                                    </p:animEffect>
                                    <p:set>
                                      <p:cBhvr>
                                        <p:cTn id="91" dur="1" fill="hold">
                                          <p:stCondLst>
                                            <p:cond delay="999"/>
                                          </p:stCondLst>
                                        </p:cTn>
                                        <p:tgtEl>
                                          <p:spTgt spid="3077"/>
                                        </p:tgtEl>
                                        <p:attrNameLst>
                                          <p:attrName>style.visibility</p:attrName>
                                        </p:attrNameLst>
                                      </p:cBhvr>
                                      <p:to>
                                        <p:strVal val="hidden"/>
                                      </p:to>
                                    </p:set>
                                  </p:childTnLst>
                                </p:cTn>
                              </p:par>
                              <p:par>
                                <p:cTn id="92" presetID="55" presetClass="exit" presetSubtype="0" fill="hold" grpId="0" nodeType="withEffect">
                                  <p:stCondLst>
                                    <p:cond delay="0"/>
                                  </p:stCondLst>
                                  <p:iterate type="lt">
                                    <p:tmPct val="0"/>
                                  </p:iterate>
                                  <p:childTnLst>
                                    <p:anim calcmode="lin" valueType="num">
                                      <p:cBhvr>
                                        <p:cTn id="93" dur="1000"/>
                                        <p:tgtEl>
                                          <p:spTgt spid="20">
                                            <p:txEl>
                                              <p:pRg st="0" end="0"/>
                                            </p:txEl>
                                          </p:spTgt>
                                        </p:tgtEl>
                                        <p:attrNameLst>
                                          <p:attrName>ppt_w</p:attrName>
                                        </p:attrNameLst>
                                      </p:cBhvr>
                                      <p:tavLst>
                                        <p:tav tm="0">
                                          <p:val>
                                            <p:strVal val="ppt_w"/>
                                          </p:val>
                                        </p:tav>
                                        <p:tav tm="100000">
                                          <p:val>
                                            <p:strVal val="ppt_w*0.70"/>
                                          </p:val>
                                        </p:tav>
                                      </p:tavLst>
                                    </p:anim>
                                    <p:anim calcmode="lin" valueType="num">
                                      <p:cBhvr>
                                        <p:cTn id="94" dur="1000"/>
                                        <p:tgtEl>
                                          <p:spTgt spid="20">
                                            <p:txEl>
                                              <p:pRg st="0" end="0"/>
                                            </p:txEl>
                                          </p:spTgt>
                                        </p:tgtEl>
                                        <p:attrNameLst>
                                          <p:attrName>ppt_h</p:attrName>
                                        </p:attrNameLst>
                                      </p:cBhvr>
                                      <p:tavLst>
                                        <p:tav tm="0">
                                          <p:val>
                                            <p:strVal val="ppt_h"/>
                                          </p:val>
                                        </p:tav>
                                        <p:tav tm="100000">
                                          <p:val>
                                            <p:strVal val="ppt_h"/>
                                          </p:val>
                                        </p:tav>
                                      </p:tavLst>
                                    </p:anim>
                                    <p:animEffect transition="out" filter="fade">
                                      <p:cBhvr>
                                        <p:cTn id="95" dur="1000"/>
                                        <p:tgtEl>
                                          <p:spTgt spid="20">
                                            <p:txEl>
                                              <p:pRg st="0" end="0"/>
                                            </p:txEl>
                                          </p:spTgt>
                                        </p:tgtEl>
                                      </p:cBhvr>
                                    </p:animEffect>
                                    <p:set>
                                      <p:cBhvr>
                                        <p:cTn id="96" dur="1" fill="hold">
                                          <p:stCondLst>
                                            <p:cond delay="999"/>
                                          </p:stCondLst>
                                        </p:cTn>
                                        <p:tgtEl>
                                          <p:spTgt spid="2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3.jpg"/>
          <p:cNvPicPr>
            <a:picLocks noChangeAspect="1"/>
          </p:cNvPicPr>
          <p:nvPr/>
        </p:nvPicPr>
        <p:blipFill>
          <a:blip r:embed="rId3"/>
          <a:stretch>
            <a:fillRect/>
          </a:stretch>
        </p:blipFill>
        <p:spPr>
          <a:xfrm>
            <a:off x="-32" y="671426"/>
            <a:ext cx="9144000" cy="4472092"/>
          </a:xfrm>
          <a:prstGeom prst="rect">
            <a:avLst/>
          </a:prstGeom>
        </p:spPr>
      </p:pic>
      <p:pic>
        <p:nvPicPr>
          <p:cNvPr id="20" name="Picture 6"/>
          <p:cNvPicPr>
            <a:picLocks noChangeAspect="1" noChangeArrowheads="1"/>
          </p:cNvPicPr>
          <p:nvPr/>
        </p:nvPicPr>
        <p:blipFill>
          <a:blip r:embed="rId4"/>
          <a:srcRect/>
          <a:stretch>
            <a:fillRect/>
          </a:stretch>
        </p:blipFill>
        <p:spPr bwMode="auto">
          <a:xfrm>
            <a:off x="2857488" y="3409957"/>
            <a:ext cx="1876425" cy="161925"/>
          </a:xfrm>
          <a:prstGeom prst="rect">
            <a:avLst/>
          </a:prstGeom>
          <a:noFill/>
          <a:ln w="9525">
            <a:noFill/>
            <a:miter lim="800000"/>
            <a:headEnd/>
            <a:tailEnd/>
          </a:ln>
          <a:effectLst/>
        </p:spPr>
      </p:pic>
      <p:pic>
        <p:nvPicPr>
          <p:cNvPr id="11" name="Picture 4"/>
          <p:cNvPicPr>
            <a:picLocks noChangeAspect="1" noChangeArrowheads="1"/>
          </p:cNvPicPr>
          <p:nvPr/>
        </p:nvPicPr>
        <p:blipFill>
          <a:blip r:embed="rId5"/>
          <a:srcRect/>
          <a:stretch>
            <a:fillRect/>
          </a:stretch>
        </p:blipFill>
        <p:spPr bwMode="auto">
          <a:xfrm>
            <a:off x="5786446" y="1519232"/>
            <a:ext cx="1295400" cy="266700"/>
          </a:xfrm>
          <a:prstGeom prst="rect">
            <a:avLst/>
          </a:prstGeom>
          <a:noFill/>
          <a:ln w="9525">
            <a:noFill/>
            <a:miter lim="800000"/>
            <a:headEnd/>
            <a:tailEnd/>
          </a:ln>
          <a:effectLst/>
        </p:spPr>
      </p:pic>
      <p:pic>
        <p:nvPicPr>
          <p:cNvPr id="12" name="Picture 6"/>
          <p:cNvPicPr>
            <a:picLocks noChangeAspect="1" noChangeArrowheads="1"/>
          </p:cNvPicPr>
          <p:nvPr/>
        </p:nvPicPr>
        <p:blipFill>
          <a:blip r:embed="rId6"/>
          <a:srcRect/>
          <a:stretch>
            <a:fillRect/>
          </a:stretch>
        </p:blipFill>
        <p:spPr bwMode="auto">
          <a:xfrm>
            <a:off x="5786446" y="1528757"/>
            <a:ext cx="1285875" cy="257175"/>
          </a:xfrm>
          <a:prstGeom prst="rect">
            <a:avLst/>
          </a:prstGeom>
          <a:noFill/>
          <a:ln w="9525">
            <a:noFill/>
            <a:miter lim="800000"/>
            <a:headEnd/>
            <a:tailEnd/>
          </a:ln>
          <a:effectLst/>
        </p:spPr>
      </p:pic>
      <p:pic>
        <p:nvPicPr>
          <p:cNvPr id="13" name="Picture 5"/>
          <p:cNvPicPr>
            <a:picLocks noChangeAspect="1" noChangeArrowheads="1"/>
          </p:cNvPicPr>
          <p:nvPr/>
        </p:nvPicPr>
        <p:blipFill>
          <a:blip r:embed="rId7"/>
          <a:srcRect/>
          <a:stretch>
            <a:fillRect/>
          </a:stretch>
        </p:blipFill>
        <p:spPr bwMode="auto">
          <a:xfrm>
            <a:off x="5786446" y="1804984"/>
            <a:ext cx="2219325" cy="266700"/>
          </a:xfrm>
          <a:prstGeom prst="rect">
            <a:avLst/>
          </a:prstGeom>
          <a:noFill/>
          <a:ln w="9525">
            <a:noFill/>
            <a:miter lim="800000"/>
            <a:headEnd/>
            <a:tailEnd/>
          </a:ln>
          <a:effectLst/>
        </p:spPr>
      </p:pic>
      <p:pic>
        <p:nvPicPr>
          <p:cNvPr id="14" name="Picture 8"/>
          <p:cNvPicPr>
            <a:picLocks noChangeAspect="1" noChangeArrowheads="1"/>
          </p:cNvPicPr>
          <p:nvPr/>
        </p:nvPicPr>
        <p:blipFill>
          <a:blip r:embed="rId8"/>
          <a:srcRect/>
          <a:stretch>
            <a:fillRect/>
          </a:stretch>
        </p:blipFill>
        <p:spPr bwMode="auto">
          <a:xfrm>
            <a:off x="5786446" y="2071684"/>
            <a:ext cx="2228850" cy="466725"/>
          </a:xfrm>
          <a:prstGeom prst="rect">
            <a:avLst/>
          </a:prstGeom>
          <a:noFill/>
          <a:ln w="9525">
            <a:noFill/>
            <a:miter lim="800000"/>
            <a:headEnd/>
            <a:tailEnd/>
          </a:ln>
          <a:effectLst/>
        </p:spPr>
      </p:pic>
      <p:pic>
        <p:nvPicPr>
          <p:cNvPr id="15" name="Picture 3"/>
          <p:cNvPicPr>
            <a:picLocks noChangeAspect="1" noChangeArrowheads="1"/>
          </p:cNvPicPr>
          <p:nvPr/>
        </p:nvPicPr>
        <p:blipFill>
          <a:blip r:embed="rId9"/>
          <a:srcRect/>
          <a:stretch>
            <a:fillRect/>
          </a:stretch>
        </p:blipFill>
        <p:spPr bwMode="auto">
          <a:xfrm>
            <a:off x="5786446" y="1814509"/>
            <a:ext cx="2200275" cy="257175"/>
          </a:xfrm>
          <a:prstGeom prst="rect">
            <a:avLst/>
          </a:prstGeom>
          <a:noFill/>
          <a:ln w="9525">
            <a:noFill/>
            <a:miter lim="800000"/>
            <a:headEnd/>
            <a:tailEnd/>
          </a:ln>
          <a:effectLst/>
        </p:spPr>
      </p:pic>
      <p:pic>
        <p:nvPicPr>
          <p:cNvPr id="16" name="Picture 5"/>
          <p:cNvPicPr>
            <a:picLocks noChangeAspect="1" noChangeArrowheads="1"/>
          </p:cNvPicPr>
          <p:nvPr/>
        </p:nvPicPr>
        <p:blipFill>
          <a:blip r:embed="rId7"/>
          <a:srcRect/>
          <a:stretch>
            <a:fillRect/>
          </a:stretch>
        </p:blipFill>
        <p:spPr bwMode="auto">
          <a:xfrm>
            <a:off x="5786446" y="2071684"/>
            <a:ext cx="2219325" cy="266700"/>
          </a:xfrm>
          <a:prstGeom prst="rect">
            <a:avLst/>
          </a:prstGeom>
          <a:noFill/>
          <a:ln w="9525">
            <a:noFill/>
            <a:miter lim="800000"/>
            <a:headEnd/>
            <a:tailEnd/>
          </a:ln>
          <a:effectLst/>
        </p:spPr>
      </p:pic>
      <p:pic>
        <p:nvPicPr>
          <p:cNvPr id="17" name="Picture 6"/>
          <p:cNvPicPr>
            <a:picLocks noChangeAspect="1" noChangeArrowheads="1"/>
          </p:cNvPicPr>
          <p:nvPr/>
        </p:nvPicPr>
        <p:blipFill>
          <a:blip r:embed="rId10"/>
          <a:srcRect/>
          <a:stretch>
            <a:fillRect/>
          </a:stretch>
        </p:blipFill>
        <p:spPr bwMode="auto">
          <a:xfrm>
            <a:off x="5786446" y="2333633"/>
            <a:ext cx="2228850" cy="1381125"/>
          </a:xfrm>
          <a:prstGeom prst="rect">
            <a:avLst/>
          </a:prstGeom>
          <a:noFill/>
          <a:ln w="9525">
            <a:noFill/>
            <a:miter lim="800000"/>
            <a:headEnd/>
            <a:tailEnd/>
          </a:ln>
          <a:effectLst/>
        </p:spPr>
      </p:pic>
      <p:pic>
        <p:nvPicPr>
          <p:cNvPr id="19" name="Picture 16"/>
          <p:cNvPicPr>
            <a:picLocks noChangeAspect="1" noChangeArrowheads="1"/>
          </p:cNvPicPr>
          <p:nvPr/>
        </p:nvPicPr>
        <p:blipFill>
          <a:blip r:embed="rId11"/>
          <a:srcRect/>
          <a:stretch>
            <a:fillRect/>
          </a:stretch>
        </p:blipFill>
        <p:spPr bwMode="auto">
          <a:xfrm>
            <a:off x="5857884" y="3028954"/>
            <a:ext cx="2133600" cy="114300"/>
          </a:xfrm>
          <a:prstGeom prst="rect">
            <a:avLst/>
          </a:prstGeom>
          <a:noFill/>
          <a:ln w="9525">
            <a:noFill/>
            <a:miter lim="800000"/>
            <a:headEnd/>
            <a:tailEnd/>
          </a:ln>
          <a:effectLst/>
        </p:spPr>
      </p:pic>
      <p:pic>
        <p:nvPicPr>
          <p:cNvPr id="27" name="Picture 11"/>
          <p:cNvPicPr>
            <a:picLocks noChangeAspect="1" noChangeArrowheads="1"/>
          </p:cNvPicPr>
          <p:nvPr/>
        </p:nvPicPr>
        <p:blipFill>
          <a:blip r:embed="rId12"/>
          <a:srcRect/>
          <a:stretch>
            <a:fillRect/>
          </a:stretch>
        </p:blipFill>
        <p:spPr bwMode="auto">
          <a:xfrm>
            <a:off x="5786446" y="2071684"/>
            <a:ext cx="2238375" cy="257175"/>
          </a:xfrm>
          <a:prstGeom prst="rect">
            <a:avLst/>
          </a:prstGeom>
          <a:noFill/>
          <a:ln w="9525">
            <a:noFill/>
            <a:miter lim="800000"/>
            <a:headEnd/>
            <a:tailEnd/>
          </a:ln>
          <a:effectLst/>
        </p:spPr>
      </p:pic>
      <p:pic>
        <p:nvPicPr>
          <p:cNvPr id="28" name="Picture 21"/>
          <p:cNvPicPr>
            <a:picLocks noChangeAspect="1" noChangeArrowheads="1"/>
          </p:cNvPicPr>
          <p:nvPr/>
        </p:nvPicPr>
        <p:blipFill>
          <a:blip r:embed="rId13"/>
          <a:srcRect/>
          <a:stretch>
            <a:fillRect/>
          </a:stretch>
        </p:blipFill>
        <p:spPr bwMode="auto">
          <a:xfrm>
            <a:off x="5857884" y="2952755"/>
            <a:ext cx="1333500" cy="333375"/>
          </a:xfrm>
          <a:prstGeom prst="rect">
            <a:avLst/>
          </a:prstGeom>
          <a:noFill/>
          <a:ln w="9525">
            <a:noFill/>
            <a:miter lim="800000"/>
            <a:headEnd/>
            <a:tailEnd/>
          </a:ln>
          <a:effectLst/>
        </p:spPr>
      </p:pic>
      <p:pic>
        <p:nvPicPr>
          <p:cNvPr id="29" name="Picture 23"/>
          <p:cNvPicPr>
            <a:picLocks noChangeAspect="1" noChangeArrowheads="1"/>
          </p:cNvPicPr>
          <p:nvPr/>
        </p:nvPicPr>
        <p:blipFill>
          <a:blip r:embed="rId14"/>
          <a:srcRect/>
          <a:stretch>
            <a:fillRect/>
          </a:stretch>
        </p:blipFill>
        <p:spPr bwMode="auto">
          <a:xfrm>
            <a:off x="6500826" y="3390907"/>
            <a:ext cx="2133600" cy="180975"/>
          </a:xfrm>
          <a:prstGeom prst="rect">
            <a:avLst/>
          </a:prstGeom>
          <a:noFill/>
          <a:ln w="9525">
            <a:noFill/>
            <a:miter lim="800000"/>
            <a:headEnd/>
            <a:tailEnd/>
          </a:ln>
          <a:effectLst/>
        </p:spPr>
      </p:pic>
      <p:pic>
        <p:nvPicPr>
          <p:cNvPr id="23" name="Picture 3"/>
          <p:cNvPicPr>
            <a:picLocks noChangeAspect="1" noChangeArrowheads="1"/>
          </p:cNvPicPr>
          <p:nvPr/>
        </p:nvPicPr>
        <p:blipFill>
          <a:blip r:embed="rId15"/>
          <a:srcRect/>
          <a:stretch>
            <a:fillRect/>
          </a:stretch>
        </p:blipFill>
        <p:spPr bwMode="auto">
          <a:xfrm>
            <a:off x="6072198" y="942965"/>
            <a:ext cx="971550" cy="2000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16"/>
          <a:srcRect/>
          <a:stretch>
            <a:fillRect/>
          </a:stretch>
        </p:blipFill>
        <p:spPr bwMode="auto">
          <a:xfrm>
            <a:off x="3143240" y="928676"/>
            <a:ext cx="352425" cy="3238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17"/>
          <a:srcRect/>
          <a:stretch>
            <a:fillRect/>
          </a:stretch>
        </p:blipFill>
        <p:spPr bwMode="auto">
          <a:xfrm>
            <a:off x="2214546" y="1500180"/>
            <a:ext cx="6429375" cy="1057275"/>
          </a:xfrm>
          <a:prstGeom prst="rect">
            <a:avLst/>
          </a:prstGeom>
          <a:noFill/>
          <a:ln w="9525">
            <a:noFill/>
            <a:miter lim="800000"/>
            <a:headEnd/>
            <a:tailEnd/>
          </a:ln>
          <a:effectLst/>
        </p:spPr>
      </p:pic>
      <p:pic>
        <p:nvPicPr>
          <p:cNvPr id="21" name="Picture 3"/>
          <p:cNvPicPr>
            <a:picLocks noChangeAspect="1" noChangeArrowheads="1"/>
          </p:cNvPicPr>
          <p:nvPr/>
        </p:nvPicPr>
        <p:blipFill>
          <a:blip r:embed="rId18"/>
          <a:srcRect/>
          <a:stretch>
            <a:fillRect/>
          </a:stretch>
        </p:blipFill>
        <p:spPr bwMode="auto">
          <a:xfrm>
            <a:off x="2225707" y="3948125"/>
            <a:ext cx="6846887" cy="409575"/>
          </a:xfrm>
          <a:prstGeom prst="rect">
            <a:avLst/>
          </a:prstGeom>
          <a:noFill/>
          <a:ln w="9525">
            <a:noFill/>
            <a:miter lim="800000"/>
            <a:headEnd/>
            <a:tailEnd/>
          </a:ln>
          <a:effectLst/>
        </p:spPr>
      </p:pic>
      <p:sp>
        <p:nvSpPr>
          <p:cNvPr id="22" name="21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Seçileni Hedef 2’ye Ata: </a:t>
            </a:r>
            <a:r>
              <a:rPr lang="tr-TR" sz="1200" dirty="0" smtClean="0">
                <a:latin typeface="Arial Unicode MS" pitchFamily="34" charset="-128"/>
                <a:ea typeface="Arial Unicode MS" pitchFamily="34" charset="-128"/>
                <a:cs typeface="Arial Unicode MS" pitchFamily="34" charset="-128"/>
              </a:rPr>
              <a:t>1. Özel Hedef atandıktan sonra Rehberlik Hizmet Türü bölümünde 2. Özel Hedef için seçimler yapılarak 2. Özel Hedef atanır.  </a:t>
            </a:r>
          </a:p>
        </p:txBody>
      </p:sp>
      <p:pic>
        <p:nvPicPr>
          <p:cNvPr id="24" name="23 Resim" descr="BÖLÜM-8.jpg"/>
          <p:cNvPicPr>
            <a:picLocks noChangeAspect="1"/>
          </p:cNvPicPr>
          <p:nvPr/>
        </p:nvPicPr>
        <p:blipFill>
          <a:blip r:embed="rId1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1000"/>
                                        <p:tgtEl>
                                          <p:spTgt spid="2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lide(fromTop)">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slide(fromBottom)">
                                      <p:cBhvr>
                                        <p:cTn id="38" dur="1000"/>
                                        <p:tgtEl>
                                          <p:spTgt spid="15"/>
                                        </p:tgtEl>
                                      </p:cBhvr>
                                    </p:animEffect>
                                  </p:childTnLst>
                                </p:cTn>
                              </p:par>
                            </p:childTnLst>
                          </p:cTn>
                        </p:par>
                        <p:par>
                          <p:cTn id="39" fill="hold">
                            <p:stCondLst>
                              <p:cond delay="1000"/>
                            </p:stCondLst>
                            <p:childTnLst>
                              <p:par>
                                <p:cTn id="40" presetID="55" presetClass="exit" presetSubtype="0" fill="hold" nodeType="afterEffect">
                                  <p:stCondLst>
                                    <p:cond delay="0"/>
                                  </p:stCondLst>
                                  <p:childTnLst>
                                    <p:anim calcmode="lin" valueType="num">
                                      <p:cBhvr>
                                        <p:cTn id="41" dur="1000"/>
                                        <p:tgtEl>
                                          <p:spTgt spid="14"/>
                                        </p:tgtEl>
                                        <p:attrNameLst>
                                          <p:attrName>ppt_w</p:attrName>
                                        </p:attrNameLst>
                                      </p:cBhvr>
                                      <p:tavLst>
                                        <p:tav tm="0">
                                          <p:val>
                                            <p:strVal val="ppt_w"/>
                                          </p:val>
                                        </p:tav>
                                        <p:tav tm="100000">
                                          <p:val>
                                            <p:strVal val="ppt_w*0.70"/>
                                          </p:val>
                                        </p:tav>
                                      </p:tavLst>
                                    </p:anim>
                                    <p:anim calcmode="lin" valueType="num">
                                      <p:cBhvr>
                                        <p:cTn id="42" dur="1000"/>
                                        <p:tgtEl>
                                          <p:spTgt spid="14"/>
                                        </p:tgtEl>
                                        <p:attrNameLst>
                                          <p:attrName>ppt_h</p:attrName>
                                        </p:attrNameLst>
                                      </p:cBhvr>
                                      <p:tavLst>
                                        <p:tav tm="0">
                                          <p:val>
                                            <p:strVal val="ppt_h"/>
                                          </p:val>
                                        </p:tav>
                                        <p:tav tm="100000">
                                          <p:val>
                                            <p:strVal val="ppt_h"/>
                                          </p:val>
                                        </p:tav>
                                      </p:tavLst>
                                    </p:anim>
                                    <p:animEffect transition="out" filter="fade">
                                      <p:cBhvr>
                                        <p:cTn id="43" dur="1000"/>
                                        <p:tgtEl>
                                          <p:spTgt spid="14"/>
                                        </p:tgtEl>
                                      </p:cBhvr>
                                    </p:animEffect>
                                    <p:set>
                                      <p:cBhvr>
                                        <p:cTn id="44" dur="1" fill="hold">
                                          <p:stCondLst>
                                            <p:cond delay="999"/>
                                          </p:stCondLst>
                                        </p:cTn>
                                        <p:tgtEl>
                                          <p:spTgt spid="14"/>
                                        </p:tgtEl>
                                        <p:attrNameLst>
                                          <p:attrName>style.visibility</p:attrName>
                                        </p:attrNameLst>
                                      </p:cBhvr>
                                      <p:to>
                                        <p:strVal val="hidden"/>
                                      </p:to>
                                    </p:se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slide(fromTop)">
                                      <p:cBhvr>
                                        <p:cTn id="53" dur="3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slide(fromBottom)">
                                      <p:cBhvr>
                                        <p:cTn id="63" dur="1000"/>
                                        <p:tgtEl>
                                          <p:spTgt spid="27"/>
                                        </p:tgtEl>
                                      </p:cBhvr>
                                    </p:animEffect>
                                  </p:childTnLst>
                                </p:cTn>
                              </p:par>
                            </p:childTnLst>
                          </p:cTn>
                        </p:par>
                        <p:par>
                          <p:cTn id="64" fill="hold">
                            <p:stCondLst>
                              <p:cond delay="1000"/>
                            </p:stCondLst>
                            <p:childTnLst>
                              <p:par>
                                <p:cTn id="65" presetID="55" presetClass="exit" presetSubtype="0" fill="hold" nodeType="afterEffect">
                                  <p:stCondLst>
                                    <p:cond delay="0"/>
                                  </p:stCondLst>
                                  <p:childTnLst>
                                    <p:anim calcmode="lin" valueType="num">
                                      <p:cBhvr>
                                        <p:cTn id="66" dur="1000"/>
                                        <p:tgtEl>
                                          <p:spTgt spid="17"/>
                                        </p:tgtEl>
                                        <p:attrNameLst>
                                          <p:attrName>ppt_w</p:attrName>
                                        </p:attrNameLst>
                                      </p:cBhvr>
                                      <p:tavLst>
                                        <p:tav tm="0">
                                          <p:val>
                                            <p:strVal val="ppt_w"/>
                                          </p:val>
                                        </p:tav>
                                        <p:tav tm="100000">
                                          <p:val>
                                            <p:strVal val="ppt_w*0.70"/>
                                          </p:val>
                                        </p:tav>
                                      </p:tavLst>
                                    </p:anim>
                                    <p:anim calcmode="lin" valueType="num">
                                      <p:cBhvr>
                                        <p:cTn id="67" dur="1000"/>
                                        <p:tgtEl>
                                          <p:spTgt spid="17"/>
                                        </p:tgtEl>
                                        <p:attrNameLst>
                                          <p:attrName>ppt_h</p:attrName>
                                        </p:attrNameLst>
                                      </p:cBhvr>
                                      <p:tavLst>
                                        <p:tav tm="0">
                                          <p:val>
                                            <p:strVal val="ppt_h"/>
                                          </p:val>
                                        </p:tav>
                                        <p:tav tm="100000">
                                          <p:val>
                                            <p:strVal val="ppt_h"/>
                                          </p:val>
                                        </p:tav>
                                      </p:tavLst>
                                    </p:anim>
                                    <p:animEffect transition="out" filter="fade">
                                      <p:cBhvr>
                                        <p:cTn id="68" dur="1000"/>
                                        <p:tgtEl>
                                          <p:spTgt spid="17"/>
                                        </p:tgtEl>
                                      </p:cBhvr>
                                    </p:animEffect>
                                    <p:set>
                                      <p:cBhvr>
                                        <p:cTn id="69" dur="1" fill="hold">
                                          <p:stCondLst>
                                            <p:cond delay="999"/>
                                          </p:stCondLst>
                                        </p:cTn>
                                        <p:tgtEl>
                                          <p:spTgt spid="17"/>
                                        </p:tgtEl>
                                        <p:attrNameLst>
                                          <p:attrName>style.visibility</p:attrName>
                                        </p:attrNameLst>
                                      </p:cBhvr>
                                      <p:to>
                                        <p:strVal val="hidden"/>
                                      </p:to>
                                    </p:set>
                                  </p:childTnLst>
                                </p:cTn>
                              </p:par>
                              <p:par>
                                <p:cTn id="70" presetID="55" presetClass="exit" presetSubtype="0" fill="hold" nodeType="withEffect">
                                  <p:stCondLst>
                                    <p:cond delay="0"/>
                                  </p:stCondLst>
                                  <p:childTnLst>
                                    <p:anim calcmode="lin" valueType="num">
                                      <p:cBhvr>
                                        <p:cTn id="71" dur="1000"/>
                                        <p:tgtEl>
                                          <p:spTgt spid="19"/>
                                        </p:tgtEl>
                                        <p:attrNameLst>
                                          <p:attrName>ppt_w</p:attrName>
                                        </p:attrNameLst>
                                      </p:cBhvr>
                                      <p:tavLst>
                                        <p:tav tm="0">
                                          <p:val>
                                            <p:strVal val="ppt_w"/>
                                          </p:val>
                                        </p:tav>
                                        <p:tav tm="100000">
                                          <p:val>
                                            <p:strVal val="ppt_w*0.70"/>
                                          </p:val>
                                        </p:tav>
                                      </p:tavLst>
                                    </p:anim>
                                    <p:anim calcmode="lin" valueType="num">
                                      <p:cBhvr>
                                        <p:cTn id="72" dur="1000"/>
                                        <p:tgtEl>
                                          <p:spTgt spid="19"/>
                                        </p:tgtEl>
                                        <p:attrNameLst>
                                          <p:attrName>ppt_h</p:attrName>
                                        </p:attrNameLst>
                                      </p:cBhvr>
                                      <p:tavLst>
                                        <p:tav tm="0">
                                          <p:val>
                                            <p:strVal val="ppt_h"/>
                                          </p:val>
                                        </p:tav>
                                        <p:tav tm="100000">
                                          <p:val>
                                            <p:strVal val="ppt_h"/>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strVal val="#ppt_w*0.70"/>
                                          </p:val>
                                        </p:tav>
                                        <p:tav tm="100000">
                                          <p:val>
                                            <p:strVal val="#ppt_w"/>
                                          </p:val>
                                        </p:tav>
                                      </p:tavLst>
                                    </p:anim>
                                    <p:anim calcmode="lin" valueType="num">
                                      <p:cBhvr>
                                        <p:cTn id="80" dur="1000" fill="hold"/>
                                        <p:tgtEl>
                                          <p:spTgt spid="28"/>
                                        </p:tgtEl>
                                        <p:attrNameLst>
                                          <p:attrName>ppt_h</p:attrName>
                                        </p:attrNameLst>
                                      </p:cBhvr>
                                      <p:tavLst>
                                        <p:tav tm="0">
                                          <p:val>
                                            <p:strVal val="#ppt_h"/>
                                          </p:val>
                                        </p:tav>
                                        <p:tav tm="100000">
                                          <p:val>
                                            <p:strVal val="#ppt_h"/>
                                          </p:val>
                                        </p:tav>
                                      </p:tavLst>
                                    </p:anim>
                                    <p:animEffect transition="in" filter="fade">
                                      <p:cBhvr>
                                        <p:cTn id="81" dur="10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p:cTn id="86" dur="1000" fill="hold"/>
                                        <p:tgtEl>
                                          <p:spTgt spid="29"/>
                                        </p:tgtEl>
                                        <p:attrNameLst>
                                          <p:attrName>ppt_w</p:attrName>
                                        </p:attrNameLst>
                                      </p:cBhvr>
                                      <p:tavLst>
                                        <p:tav tm="0">
                                          <p:val>
                                            <p:strVal val="#ppt_w*0.70"/>
                                          </p:val>
                                        </p:tav>
                                        <p:tav tm="100000">
                                          <p:val>
                                            <p:strVal val="#ppt_w"/>
                                          </p:val>
                                        </p:tav>
                                      </p:tavLst>
                                    </p:anim>
                                    <p:anim calcmode="lin" valueType="num">
                                      <p:cBhvr>
                                        <p:cTn id="87" dur="1000" fill="hold"/>
                                        <p:tgtEl>
                                          <p:spTgt spid="29"/>
                                        </p:tgtEl>
                                        <p:attrNameLst>
                                          <p:attrName>ppt_h</p:attrName>
                                        </p:attrNameLst>
                                      </p:cBhvr>
                                      <p:tavLst>
                                        <p:tav tm="0">
                                          <p:val>
                                            <p:strVal val="#ppt_h"/>
                                          </p:val>
                                        </p:tav>
                                        <p:tav tm="100000">
                                          <p:val>
                                            <p:strVal val="#ppt_h"/>
                                          </p:val>
                                        </p:tav>
                                      </p:tavLst>
                                    </p:anim>
                                    <p:animEffect transition="in" filter="fade">
                                      <p:cBhvr>
                                        <p:cTn id="88" dur="1000"/>
                                        <p:tgtEl>
                                          <p:spTgt spid="29"/>
                                        </p:tgtEl>
                                      </p:cBhvr>
                                    </p:animEffect>
                                  </p:childTnLst>
                                </p:cTn>
                              </p:par>
                              <p:par>
                                <p:cTn id="89" presetID="10" presetClass="exit" presetSubtype="0" fill="hold" nodeType="withEffect">
                                  <p:stCondLst>
                                    <p:cond delay="0"/>
                                  </p:stCondLst>
                                  <p:childTnLst>
                                    <p:animEffect transition="out" filter="fade">
                                      <p:cBhvr>
                                        <p:cTn id="90" dur="2000"/>
                                        <p:tgtEl>
                                          <p:spTgt spid="28"/>
                                        </p:tgtEl>
                                      </p:cBhvr>
                                    </p:animEffect>
                                    <p:set>
                                      <p:cBhvr>
                                        <p:cTn id="91" dur="1" fill="hold">
                                          <p:stCondLst>
                                            <p:cond delay="1999"/>
                                          </p:stCondLst>
                                        </p:cTn>
                                        <p:tgtEl>
                                          <p:spTgt spid="2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5" presetClass="entr" presetSubtype="0" fill="hold" nodeType="clickEffect">
                                  <p:stCondLst>
                                    <p:cond delay="0"/>
                                  </p:stCondLst>
                                  <p:childTnLst>
                                    <p:set>
                                      <p:cBhvr>
                                        <p:cTn id="95" dur="1" fill="hold">
                                          <p:stCondLst>
                                            <p:cond delay="0"/>
                                          </p:stCondLst>
                                        </p:cTn>
                                        <p:tgtEl>
                                          <p:spTgt spid="1027"/>
                                        </p:tgtEl>
                                        <p:attrNameLst>
                                          <p:attrName>style.visibility</p:attrName>
                                        </p:attrNameLst>
                                      </p:cBhvr>
                                      <p:to>
                                        <p:strVal val="visible"/>
                                      </p:to>
                                    </p:set>
                                    <p:anim calcmode="lin" valueType="num">
                                      <p:cBhvr>
                                        <p:cTn id="96" dur="1000" fill="hold"/>
                                        <p:tgtEl>
                                          <p:spTgt spid="1027"/>
                                        </p:tgtEl>
                                        <p:attrNameLst>
                                          <p:attrName>ppt_w</p:attrName>
                                        </p:attrNameLst>
                                      </p:cBhvr>
                                      <p:tavLst>
                                        <p:tav tm="0">
                                          <p:val>
                                            <p:strVal val="#ppt_w*0.70"/>
                                          </p:val>
                                        </p:tav>
                                        <p:tav tm="100000">
                                          <p:val>
                                            <p:strVal val="#ppt_w"/>
                                          </p:val>
                                        </p:tav>
                                      </p:tavLst>
                                    </p:anim>
                                    <p:anim calcmode="lin" valueType="num">
                                      <p:cBhvr>
                                        <p:cTn id="97" dur="1000" fill="hold"/>
                                        <p:tgtEl>
                                          <p:spTgt spid="1027"/>
                                        </p:tgtEl>
                                        <p:attrNameLst>
                                          <p:attrName>ppt_h</p:attrName>
                                        </p:attrNameLst>
                                      </p:cBhvr>
                                      <p:tavLst>
                                        <p:tav tm="0">
                                          <p:val>
                                            <p:strVal val="#ppt_h"/>
                                          </p:val>
                                        </p:tav>
                                        <p:tav tm="100000">
                                          <p:val>
                                            <p:strVal val="#ppt_h"/>
                                          </p:val>
                                        </p:tav>
                                      </p:tavLst>
                                    </p:anim>
                                    <p:animEffect transition="in" filter="fade">
                                      <p:cBhvr>
                                        <p:cTn id="98" dur="1000"/>
                                        <p:tgtEl>
                                          <p:spTgt spid="1027"/>
                                        </p:tgtEl>
                                      </p:cBhvr>
                                    </p:animEffect>
                                  </p:childTnLst>
                                </p:cTn>
                              </p:par>
                            </p:childTnLst>
                          </p:cTn>
                        </p:par>
                        <p:par>
                          <p:cTn id="99" fill="hold">
                            <p:stCondLst>
                              <p:cond delay="1000"/>
                            </p:stCondLst>
                            <p:childTnLst>
                              <p:par>
                                <p:cTn id="100" presetID="55" presetClass="entr" presetSubtype="0" fill="hold" nodeType="after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2000" fill="hold"/>
                                        <p:tgtEl>
                                          <p:spTgt spid="23"/>
                                        </p:tgtEl>
                                        <p:attrNameLst>
                                          <p:attrName>ppt_w</p:attrName>
                                        </p:attrNameLst>
                                      </p:cBhvr>
                                      <p:tavLst>
                                        <p:tav tm="0">
                                          <p:val>
                                            <p:strVal val="#ppt_w*0.70"/>
                                          </p:val>
                                        </p:tav>
                                        <p:tav tm="100000">
                                          <p:val>
                                            <p:strVal val="#ppt_w"/>
                                          </p:val>
                                        </p:tav>
                                      </p:tavLst>
                                    </p:anim>
                                    <p:anim calcmode="lin" valueType="num">
                                      <p:cBhvr>
                                        <p:cTn id="103" dur="2000" fill="hold"/>
                                        <p:tgtEl>
                                          <p:spTgt spid="23"/>
                                        </p:tgtEl>
                                        <p:attrNameLst>
                                          <p:attrName>ppt_h</p:attrName>
                                        </p:attrNameLst>
                                      </p:cBhvr>
                                      <p:tavLst>
                                        <p:tav tm="0">
                                          <p:val>
                                            <p:strVal val="#ppt_h"/>
                                          </p:val>
                                        </p:tav>
                                        <p:tav tm="100000">
                                          <p:val>
                                            <p:strVal val="#ppt_h"/>
                                          </p:val>
                                        </p:tav>
                                      </p:tavLst>
                                    </p:anim>
                                    <p:animEffect transition="in" filter="fade">
                                      <p:cBhvr>
                                        <p:cTn id="104" dur="2000"/>
                                        <p:tgtEl>
                                          <p:spTgt spid="23"/>
                                        </p:tgtEl>
                                      </p:cBhvr>
                                    </p:animEffect>
                                  </p:childTnLst>
                                </p:cTn>
                              </p:par>
                              <p:par>
                                <p:cTn id="105" presetID="10" presetClass="entr" presetSubtype="0" fill="hold" nodeType="withEffect">
                                  <p:stCondLst>
                                    <p:cond delay="0"/>
                                  </p:stCondLst>
                                  <p:childTnLst>
                                    <p:set>
                                      <p:cBhvr>
                                        <p:cTn id="106" dur="1" fill="hold">
                                          <p:stCondLst>
                                            <p:cond delay="0"/>
                                          </p:stCondLst>
                                        </p:cTn>
                                        <p:tgtEl>
                                          <p:spTgt spid="1029"/>
                                        </p:tgtEl>
                                        <p:attrNameLst>
                                          <p:attrName>style.visibility</p:attrName>
                                        </p:attrNameLst>
                                      </p:cBhvr>
                                      <p:to>
                                        <p:strVal val="visible"/>
                                      </p:to>
                                    </p:set>
                                    <p:animEffect transition="in" filter="fade">
                                      <p:cBhvr>
                                        <p:cTn id="107" dur="2000"/>
                                        <p:tgtEl>
                                          <p:spTgt spid="1029"/>
                                        </p:tgtEl>
                                      </p:cBhvr>
                                    </p:animEffect>
                                  </p:childTnLst>
                                </p:cTn>
                              </p:par>
                            </p:childTnLst>
                          </p:cTn>
                        </p:par>
                        <p:par>
                          <p:cTn id="108" fill="hold">
                            <p:stCondLst>
                              <p:cond delay="3000"/>
                            </p:stCondLst>
                            <p:childTnLst>
                              <p:par>
                                <p:cTn id="109" presetID="55" presetClass="entr" presetSubtype="0" fill="hold" nodeType="after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8.3.YILLIK  REHBERLİK  PROGRAM  ONAY</a:t>
            </a:r>
            <a:endParaRPr lang="tr-TR" sz="1600" b="1" dirty="0">
              <a:solidFill>
                <a:schemeClr val="bg1"/>
              </a:solidFill>
              <a:latin typeface="Arial Narrow" pitchFamily="34" charset="0"/>
            </a:endParaRPr>
          </a:p>
        </p:txBody>
      </p:sp>
      <p:pic>
        <p:nvPicPr>
          <p:cNvPr id="5" name="4 Resim" descr="Okul Müdürü İşlemleri-14.jpg"/>
          <p:cNvPicPr>
            <a:picLocks noChangeAspect="1"/>
          </p:cNvPicPr>
          <p:nvPr/>
        </p:nvPicPr>
        <p:blipFill>
          <a:blip r:embed="rId3"/>
          <a:stretch>
            <a:fillRect/>
          </a:stretch>
        </p:blipFill>
        <p:spPr>
          <a:xfrm>
            <a:off x="0" y="671426"/>
            <a:ext cx="9144000" cy="4472092"/>
          </a:xfrm>
          <a:prstGeom prst="rect">
            <a:avLst/>
          </a:prstGeom>
        </p:spPr>
      </p:pic>
      <p:pic>
        <p:nvPicPr>
          <p:cNvPr id="6147" name="Picture 3"/>
          <p:cNvPicPr>
            <a:picLocks noChangeAspect="1" noChangeArrowheads="1"/>
          </p:cNvPicPr>
          <p:nvPr/>
        </p:nvPicPr>
        <p:blipFill>
          <a:blip r:embed="rId4"/>
          <a:srcRect/>
          <a:stretch>
            <a:fillRect/>
          </a:stretch>
        </p:blipFill>
        <p:spPr bwMode="auto">
          <a:xfrm>
            <a:off x="142844" y="1571618"/>
            <a:ext cx="2000250" cy="190500"/>
          </a:xfrm>
          <a:prstGeom prst="rect">
            <a:avLst/>
          </a:prstGeom>
          <a:noFill/>
          <a:ln w="9525">
            <a:noFill/>
            <a:miter lim="800000"/>
            <a:headEnd/>
            <a:tailEnd/>
          </a:ln>
          <a:effectLst/>
        </p:spPr>
      </p:pic>
      <p:pic>
        <p:nvPicPr>
          <p:cNvPr id="6154" name="Picture 10"/>
          <p:cNvPicPr>
            <a:picLocks noChangeAspect="1" noChangeArrowheads="1"/>
          </p:cNvPicPr>
          <p:nvPr/>
        </p:nvPicPr>
        <p:blipFill>
          <a:blip r:embed="rId5"/>
          <a:srcRect/>
          <a:stretch>
            <a:fillRect/>
          </a:stretch>
        </p:blipFill>
        <p:spPr bwMode="auto">
          <a:xfrm>
            <a:off x="2214546" y="714368"/>
            <a:ext cx="6886575" cy="857250"/>
          </a:xfrm>
          <a:prstGeom prst="rect">
            <a:avLst/>
          </a:prstGeom>
          <a:noFill/>
          <a:ln w="9525">
            <a:noFill/>
            <a:miter lim="800000"/>
            <a:headEnd/>
            <a:tailEnd/>
          </a:ln>
          <a:effectLst/>
        </p:spPr>
      </p:pic>
      <p:pic>
        <p:nvPicPr>
          <p:cNvPr id="6157" name="Picture 13"/>
          <p:cNvPicPr>
            <a:picLocks noChangeAspect="1" noChangeArrowheads="1"/>
          </p:cNvPicPr>
          <p:nvPr/>
        </p:nvPicPr>
        <p:blipFill>
          <a:blip r:embed="rId6"/>
          <a:srcRect/>
          <a:stretch>
            <a:fillRect/>
          </a:stretch>
        </p:blipFill>
        <p:spPr bwMode="auto">
          <a:xfrm>
            <a:off x="2285984" y="1604977"/>
            <a:ext cx="2409825" cy="3038475"/>
          </a:xfrm>
          <a:prstGeom prst="rect">
            <a:avLst/>
          </a:prstGeom>
          <a:noFill/>
          <a:ln w="9525">
            <a:noFill/>
            <a:miter lim="800000"/>
            <a:headEnd/>
            <a:tailEnd/>
          </a:ln>
          <a:effectLst/>
        </p:spPr>
      </p:pic>
      <p:sp>
        <p:nvSpPr>
          <p:cNvPr id="8" name="7 Metin kutusu"/>
          <p:cNvSpPr txBox="1"/>
          <p:nvPr/>
        </p:nvSpPr>
        <p:spPr>
          <a:xfrm>
            <a:off x="2143108" y="4572014"/>
            <a:ext cx="7000892" cy="523220"/>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Rehberlik öğretmeni olan okul/kurumlarda rehberlik öğretmeni tarafından hazırlanan yıllık rehberlik programının RAM ekranlarına düşmesini sağlayan onaylama ekranıdır. </a:t>
            </a:r>
            <a:endParaRPr lang="tr-TR" sz="1400" dirty="0" smtClean="0">
              <a:latin typeface="Arial Unicode MS" pitchFamily="34" charset="-128"/>
              <a:ea typeface="Arial Unicode MS" pitchFamily="34" charset="-128"/>
              <a:cs typeface="Arial Unicode MS" pitchFamily="34" charset="-128"/>
            </a:endParaRPr>
          </a:p>
        </p:txBody>
      </p:sp>
      <p:pic>
        <p:nvPicPr>
          <p:cNvPr id="9" name="8 Resim" descr="BÖLÜM-8.jpg"/>
          <p:cNvPicPr>
            <a:picLocks noChangeAspect="1"/>
          </p:cNvPicPr>
          <p:nvPr/>
        </p:nvPicPr>
        <p:blipFill>
          <a:blip r:embed="rId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6147"/>
                                        </p:tgtEl>
                                        <p:attrNameLst>
                                          <p:attrName>style.visibility</p:attrName>
                                        </p:attrNameLst>
                                      </p:cBhvr>
                                      <p:to>
                                        <p:strVal val="visible"/>
                                      </p:to>
                                    </p:set>
                                    <p:anim calcmode="lin" valueType="num">
                                      <p:cBhvr>
                                        <p:cTn id="20" dur="1000" fill="hold"/>
                                        <p:tgtEl>
                                          <p:spTgt spid="6147"/>
                                        </p:tgtEl>
                                        <p:attrNameLst>
                                          <p:attrName>ppt_w</p:attrName>
                                        </p:attrNameLst>
                                      </p:cBhvr>
                                      <p:tavLst>
                                        <p:tav tm="0">
                                          <p:val>
                                            <p:strVal val="#ppt_w*0.70"/>
                                          </p:val>
                                        </p:tav>
                                        <p:tav tm="100000">
                                          <p:val>
                                            <p:strVal val="#ppt_w"/>
                                          </p:val>
                                        </p:tav>
                                      </p:tavLst>
                                    </p:anim>
                                    <p:anim calcmode="lin" valueType="num">
                                      <p:cBhvr>
                                        <p:cTn id="21" dur="1000" fill="hold"/>
                                        <p:tgtEl>
                                          <p:spTgt spid="6147"/>
                                        </p:tgtEl>
                                        <p:attrNameLst>
                                          <p:attrName>ppt_h</p:attrName>
                                        </p:attrNameLst>
                                      </p:cBhvr>
                                      <p:tavLst>
                                        <p:tav tm="0">
                                          <p:val>
                                            <p:strVal val="#ppt_h"/>
                                          </p:val>
                                        </p:tav>
                                        <p:tav tm="100000">
                                          <p:val>
                                            <p:strVal val="#ppt_h"/>
                                          </p:val>
                                        </p:tav>
                                      </p:tavLst>
                                    </p:anim>
                                    <p:animEffect transition="in" filter="fade">
                                      <p:cBhvr>
                                        <p:cTn id="22" dur="1000"/>
                                        <p:tgtEl>
                                          <p:spTgt spid="614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6154"/>
                                        </p:tgtEl>
                                        <p:attrNameLst>
                                          <p:attrName>style.visibility</p:attrName>
                                        </p:attrNameLst>
                                      </p:cBhvr>
                                      <p:to>
                                        <p:strVal val="visible"/>
                                      </p:to>
                                    </p:set>
                                    <p:animEffect transition="in" filter="slide(fromTop)">
                                      <p:cBhvr>
                                        <p:cTn id="27" dur="1000"/>
                                        <p:tgtEl>
                                          <p:spTgt spid="6154"/>
                                        </p:tgtEl>
                                      </p:cBhvr>
                                    </p:animEffect>
                                  </p:childTnLst>
                                </p:cTn>
                              </p:par>
                            </p:childTnLst>
                          </p:cTn>
                        </p:par>
                        <p:par>
                          <p:cTn id="28" fill="hold">
                            <p:stCondLst>
                              <p:cond delay="1000"/>
                            </p:stCondLst>
                            <p:childTnLst>
                              <p:par>
                                <p:cTn id="29" presetID="12" presetClass="entr" presetSubtype="1" fill="hold" nodeType="after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slide(fromTop)">
                                      <p:cBhvr>
                                        <p:cTn id="31" dur="1000"/>
                                        <p:tgtEl>
                                          <p:spTgt spid="8">
                                            <p:txEl>
                                              <p:pRg st="0" end="0"/>
                                            </p:txEl>
                                          </p:spTgt>
                                        </p:tgtEl>
                                      </p:cBhvr>
                                    </p:animEffect>
                                  </p:childTnLst>
                                </p:cTn>
                              </p:par>
                            </p:childTnLst>
                          </p:cTn>
                        </p:par>
                        <p:par>
                          <p:cTn id="32" fill="hold">
                            <p:stCondLst>
                              <p:cond delay="2000"/>
                            </p:stCondLst>
                            <p:childTnLst>
                              <p:par>
                                <p:cTn id="33" presetID="55" presetClass="entr" presetSubtype="0" fill="hold" nodeType="afterEffect">
                                  <p:stCondLst>
                                    <p:cond delay="0"/>
                                  </p:stCondLst>
                                  <p:childTnLst>
                                    <p:set>
                                      <p:cBhvr>
                                        <p:cTn id="34" dur="1" fill="hold">
                                          <p:stCondLst>
                                            <p:cond delay="0"/>
                                          </p:stCondLst>
                                        </p:cTn>
                                        <p:tgtEl>
                                          <p:spTgt spid="6157"/>
                                        </p:tgtEl>
                                        <p:attrNameLst>
                                          <p:attrName>style.visibility</p:attrName>
                                        </p:attrNameLst>
                                      </p:cBhvr>
                                      <p:to>
                                        <p:strVal val="visible"/>
                                      </p:to>
                                    </p:set>
                                    <p:anim calcmode="lin" valueType="num">
                                      <p:cBhvr>
                                        <p:cTn id="35" dur="1000" fill="hold"/>
                                        <p:tgtEl>
                                          <p:spTgt spid="6157"/>
                                        </p:tgtEl>
                                        <p:attrNameLst>
                                          <p:attrName>ppt_w</p:attrName>
                                        </p:attrNameLst>
                                      </p:cBhvr>
                                      <p:tavLst>
                                        <p:tav tm="0">
                                          <p:val>
                                            <p:strVal val="#ppt_w*0.70"/>
                                          </p:val>
                                        </p:tav>
                                        <p:tav tm="100000">
                                          <p:val>
                                            <p:strVal val="#ppt_w"/>
                                          </p:val>
                                        </p:tav>
                                      </p:tavLst>
                                    </p:anim>
                                    <p:anim calcmode="lin" valueType="num">
                                      <p:cBhvr>
                                        <p:cTn id="36" dur="1000" fill="hold"/>
                                        <p:tgtEl>
                                          <p:spTgt spid="6157"/>
                                        </p:tgtEl>
                                        <p:attrNameLst>
                                          <p:attrName>ppt_h</p:attrName>
                                        </p:attrNameLst>
                                      </p:cBhvr>
                                      <p:tavLst>
                                        <p:tav tm="0">
                                          <p:val>
                                            <p:strVal val="#ppt_h"/>
                                          </p:val>
                                        </p:tav>
                                        <p:tav tm="100000">
                                          <p:val>
                                            <p:strVal val="#ppt_h"/>
                                          </p:val>
                                        </p:tav>
                                      </p:tavLst>
                                    </p:anim>
                                    <p:animEffect transition="in" filter="fade">
                                      <p:cBhvr>
                                        <p:cTn id="37" dur="1000"/>
                                        <p:tgtEl>
                                          <p:spTgt spid="6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Okul Müdürü İşlemleri-14.jpg"/>
          <p:cNvPicPr>
            <a:picLocks noChangeAspect="1"/>
          </p:cNvPicPr>
          <p:nvPr/>
        </p:nvPicPr>
        <p:blipFill>
          <a:blip r:embed="rId3"/>
          <a:stretch>
            <a:fillRect/>
          </a:stretch>
        </p:blipFill>
        <p:spPr>
          <a:xfrm>
            <a:off x="0" y="671426"/>
            <a:ext cx="9144000" cy="4472092"/>
          </a:xfrm>
          <a:prstGeom prst="rect">
            <a:avLst/>
          </a:prstGeom>
        </p:spPr>
      </p:pic>
      <p:pic>
        <p:nvPicPr>
          <p:cNvPr id="6147" name="Picture 3"/>
          <p:cNvPicPr>
            <a:picLocks noChangeAspect="1" noChangeArrowheads="1"/>
          </p:cNvPicPr>
          <p:nvPr/>
        </p:nvPicPr>
        <p:blipFill>
          <a:blip r:embed="rId4"/>
          <a:srcRect/>
          <a:stretch>
            <a:fillRect/>
          </a:stretch>
        </p:blipFill>
        <p:spPr bwMode="auto">
          <a:xfrm>
            <a:off x="142844" y="1571618"/>
            <a:ext cx="2000250" cy="190500"/>
          </a:xfrm>
          <a:prstGeom prst="rect">
            <a:avLst/>
          </a:prstGeom>
          <a:noFill/>
          <a:ln w="9525">
            <a:noFill/>
            <a:miter lim="800000"/>
            <a:headEnd/>
            <a:tailEnd/>
          </a:ln>
          <a:effectLst/>
        </p:spPr>
      </p:pic>
      <p:pic>
        <p:nvPicPr>
          <p:cNvPr id="6154" name="Picture 10"/>
          <p:cNvPicPr>
            <a:picLocks noChangeAspect="1" noChangeArrowheads="1"/>
          </p:cNvPicPr>
          <p:nvPr/>
        </p:nvPicPr>
        <p:blipFill>
          <a:blip r:embed="rId5"/>
          <a:srcRect/>
          <a:stretch>
            <a:fillRect/>
          </a:stretch>
        </p:blipFill>
        <p:spPr bwMode="auto">
          <a:xfrm>
            <a:off x="2214546" y="714368"/>
            <a:ext cx="6886575" cy="857250"/>
          </a:xfrm>
          <a:prstGeom prst="rect">
            <a:avLst/>
          </a:prstGeom>
          <a:noFill/>
          <a:ln w="9525">
            <a:noFill/>
            <a:miter lim="800000"/>
            <a:headEnd/>
            <a:tailEnd/>
          </a:ln>
          <a:effectLst/>
        </p:spPr>
      </p:pic>
      <p:pic>
        <p:nvPicPr>
          <p:cNvPr id="6157" name="Picture 13"/>
          <p:cNvPicPr>
            <a:picLocks noChangeAspect="1" noChangeArrowheads="1"/>
          </p:cNvPicPr>
          <p:nvPr/>
        </p:nvPicPr>
        <p:blipFill>
          <a:blip r:embed="rId6"/>
          <a:srcRect/>
          <a:stretch>
            <a:fillRect/>
          </a:stretch>
        </p:blipFill>
        <p:spPr bwMode="auto">
          <a:xfrm>
            <a:off x="2285984" y="1604977"/>
            <a:ext cx="2409825" cy="3038475"/>
          </a:xfrm>
          <a:prstGeom prst="rect">
            <a:avLst/>
          </a:prstGeom>
          <a:noFill/>
          <a:ln w="9525">
            <a:noFill/>
            <a:miter lim="800000"/>
            <a:headEnd/>
            <a:tailEnd/>
          </a:ln>
          <a:effectLst/>
        </p:spPr>
      </p:pic>
      <p:pic>
        <p:nvPicPr>
          <p:cNvPr id="9" name="Picture 14"/>
          <p:cNvPicPr>
            <a:picLocks noChangeAspect="1" noChangeArrowheads="1"/>
          </p:cNvPicPr>
          <p:nvPr/>
        </p:nvPicPr>
        <p:blipFill>
          <a:blip r:embed="rId7"/>
          <a:srcRect/>
          <a:stretch>
            <a:fillRect/>
          </a:stretch>
        </p:blipFill>
        <p:spPr bwMode="auto">
          <a:xfrm>
            <a:off x="6181753" y="1609740"/>
            <a:ext cx="2390775" cy="3105150"/>
          </a:xfrm>
          <a:prstGeom prst="rect">
            <a:avLst/>
          </a:prstGeom>
          <a:noFill/>
          <a:ln w="9525">
            <a:noFill/>
            <a:miter lim="800000"/>
            <a:headEnd/>
            <a:tailEnd/>
          </a:ln>
          <a:effectLst/>
        </p:spPr>
      </p:pic>
      <p:sp>
        <p:nvSpPr>
          <p:cNvPr id="10" name="9 Metin kutusu"/>
          <p:cNvSpPr txBox="1"/>
          <p:nvPr/>
        </p:nvSpPr>
        <p:spPr>
          <a:xfrm>
            <a:off x="2143108" y="4620280"/>
            <a:ext cx="7000892" cy="523220"/>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Tablonun son sütununun </a:t>
            </a:r>
            <a:r>
              <a:rPr lang="sv-SE" sz="1400" dirty="0" smtClean="0">
                <a:solidFill>
                  <a:srgbClr val="FF0000"/>
                </a:solidFill>
                <a:latin typeface="Arial Unicode MS" pitchFamily="34" charset="-128"/>
                <a:ea typeface="Arial Unicode MS" pitchFamily="34" charset="-128"/>
                <a:cs typeface="Arial Unicode MS" pitchFamily="34" charset="-128"/>
              </a:rPr>
              <a:t>kırmızı olması onay işleminin olmadığı </a:t>
            </a:r>
            <a:r>
              <a:rPr lang="sv-SE" sz="1400" dirty="0" smtClean="0">
                <a:solidFill>
                  <a:srgbClr val="00CC00"/>
                </a:solidFill>
                <a:latin typeface="Arial Unicode MS" pitchFamily="34" charset="-128"/>
                <a:ea typeface="Arial Unicode MS" pitchFamily="34" charset="-128"/>
                <a:cs typeface="Arial Unicode MS" pitchFamily="34" charset="-128"/>
              </a:rPr>
              <a:t>yeşil olması onay işleminin gerçekleştiğini </a:t>
            </a:r>
            <a:r>
              <a:rPr lang="sv-SE" sz="1400" dirty="0" smtClean="0">
                <a:latin typeface="Arial Unicode MS" pitchFamily="34" charset="-128"/>
                <a:ea typeface="Arial Unicode MS" pitchFamily="34" charset="-128"/>
                <a:cs typeface="Arial Unicode MS" pitchFamily="34" charset="-128"/>
              </a:rPr>
              <a:t>göstermektedir.</a:t>
            </a:r>
            <a:endParaRPr lang="tr-TR" sz="1400" dirty="0" smtClean="0">
              <a:latin typeface="Arial Unicode MS" pitchFamily="34" charset="-128"/>
              <a:ea typeface="Arial Unicode MS" pitchFamily="34" charset="-128"/>
              <a:cs typeface="Arial Unicode MS" pitchFamily="34" charset="-128"/>
            </a:endParaRPr>
          </a:p>
        </p:txBody>
      </p:sp>
      <p:sp>
        <p:nvSpPr>
          <p:cNvPr id="11" name="10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Rehberlik Servisi Yıllık Program Çalışmaları: </a:t>
            </a:r>
            <a:r>
              <a:rPr lang="tr-TR" sz="1200" dirty="0" smtClean="0">
                <a:latin typeface="Arial Unicode MS" pitchFamily="34" charset="-128"/>
                <a:ea typeface="Arial Unicode MS" pitchFamily="34" charset="-128"/>
                <a:cs typeface="Arial Unicode MS" pitchFamily="34" charset="-128"/>
              </a:rPr>
              <a:t>Onaylanmış ya da onaylanmamış rehberlik programının aylara göre listelendiği ve istenildiğinde ayrıntılarına ulaşıldığı tablodur. </a:t>
            </a:r>
          </a:p>
        </p:txBody>
      </p:sp>
      <p:pic>
        <p:nvPicPr>
          <p:cNvPr id="12" name="11 Resim" descr="BÖLÜM-8.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6147"/>
                                        </p:tgtEl>
                                        <p:attrNameLst>
                                          <p:attrName>style.visibility</p:attrName>
                                        </p:attrNameLst>
                                      </p:cBhvr>
                                      <p:to>
                                        <p:strVal val="visible"/>
                                      </p:to>
                                    </p:set>
                                    <p:anim calcmode="lin" valueType="num">
                                      <p:cBhvr>
                                        <p:cTn id="16" dur="1000" fill="hold"/>
                                        <p:tgtEl>
                                          <p:spTgt spid="6147"/>
                                        </p:tgtEl>
                                        <p:attrNameLst>
                                          <p:attrName>ppt_w</p:attrName>
                                        </p:attrNameLst>
                                      </p:cBhvr>
                                      <p:tavLst>
                                        <p:tav tm="0">
                                          <p:val>
                                            <p:strVal val="#ppt_w+.3"/>
                                          </p:val>
                                        </p:tav>
                                        <p:tav tm="100000">
                                          <p:val>
                                            <p:strVal val="#ppt_w"/>
                                          </p:val>
                                        </p:tav>
                                      </p:tavLst>
                                    </p:anim>
                                    <p:anim calcmode="lin" valueType="num">
                                      <p:cBhvr>
                                        <p:cTn id="17" dur="1000" fill="hold"/>
                                        <p:tgtEl>
                                          <p:spTgt spid="6147"/>
                                        </p:tgtEl>
                                        <p:attrNameLst>
                                          <p:attrName>ppt_h</p:attrName>
                                        </p:attrNameLst>
                                      </p:cBhvr>
                                      <p:tavLst>
                                        <p:tav tm="0">
                                          <p:val>
                                            <p:strVal val="#ppt_h"/>
                                          </p:val>
                                        </p:tav>
                                        <p:tav tm="100000">
                                          <p:val>
                                            <p:strVal val="#ppt_h"/>
                                          </p:val>
                                        </p:tav>
                                      </p:tavLst>
                                    </p:anim>
                                    <p:animEffect transition="in" filter="fade">
                                      <p:cBhvr>
                                        <p:cTn id="18" dur="1000"/>
                                        <p:tgtEl>
                                          <p:spTgt spid="6147"/>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6154"/>
                                        </p:tgtEl>
                                        <p:attrNameLst>
                                          <p:attrName>style.visibility</p:attrName>
                                        </p:attrNameLst>
                                      </p:cBhvr>
                                      <p:to>
                                        <p:strVal val="visible"/>
                                      </p:to>
                                    </p:set>
                                    <p:anim calcmode="lin" valueType="num">
                                      <p:cBhvr>
                                        <p:cTn id="21" dur="1000" fill="hold"/>
                                        <p:tgtEl>
                                          <p:spTgt spid="6154"/>
                                        </p:tgtEl>
                                        <p:attrNameLst>
                                          <p:attrName>ppt_w</p:attrName>
                                        </p:attrNameLst>
                                      </p:cBhvr>
                                      <p:tavLst>
                                        <p:tav tm="0">
                                          <p:val>
                                            <p:strVal val="#ppt_w+.3"/>
                                          </p:val>
                                        </p:tav>
                                        <p:tav tm="100000">
                                          <p:val>
                                            <p:strVal val="#ppt_w"/>
                                          </p:val>
                                        </p:tav>
                                      </p:tavLst>
                                    </p:anim>
                                    <p:anim calcmode="lin" valueType="num">
                                      <p:cBhvr>
                                        <p:cTn id="22" dur="1000" fill="hold"/>
                                        <p:tgtEl>
                                          <p:spTgt spid="6154"/>
                                        </p:tgtEl>
                                        <p:attrNameLst>
                                          <p:attrName>ppt_h</p:attrName>
                                        </p:attrNameLst>
                                      </p:cBhvr>
                                      <p:tavLst>
                                        <p:tav tm="0">
                                          <p:val>
                                            <p:strVal val="#ppt_h"/>
                                          </p:val>
                                        </p:tav>
                                        <p:tav tm="100000">
                                          <p:val>
                                            <p:strVal val="#ppt_h"/>
                                          </p:val>
                                        </p:tav>
                                      </p:tavLst>
                                    </p:anim>
                                    <p:animEffect transition="in" filter="fade">
                                      <p:cBhvr>
                                        <p:cTn id="23" dur="1000"/>
                                        <p:tgtEl>
                                          <p:spTgt spid="615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6157"/>
                                        </p:tgtEl>
                                        <p:attrNameLst>
                                          <p:attrName>style.visibility</p:attrName>
                                        </p:attrNameLst>
                                      </p:cBhvr>
                                      <p:to>
                                        <p:strVal val="visible"/>
                                      </p:to>
                                    </p:set>
                                    <p:anim calcmode="lin" valueType="num">
                                      <p:cBhvr>
                                        <p:cTn id="28" dur="1000" fill="hold"/>
                                        <p:tgtEl>
                                          <p:spTgt spid="6157"/>
                                        </p:tgtEl>
                                        <p:attrNameLst>
                                          <p:attrName>ppt_w</p:attrName>
                                        </p:attrNameLst>
                                      </p:cBhvr>
                                      <p:tavLst>
                                        <p:tav tm="0">
                                          <p:val>
                                            <p:strVal val="#ppt_w*0.70"/>
                                          </p:val>
                                        </p:tav>
                                        <p:tav tm="100000">
                                          <p:val>
                                            <p:strVal val="#ppt_w"/>
                                          </p:val>
                                        </p:tav>
                                      </p:tavLst>
                                    </p:anim>
                                    <p:anim calcmode="lin" valueType="num">
                                      <p:cBhvr>
                                        <p:cTn id="29" dur="1000" fill="hold"/>
                                        <p:tgtEl>
                                          <p:spTgt spid="6157"/>
                                        </p:tgtEl>
                                        <p:attrNameLst>
                                          <p:attrName>ppt_h</p:attrName>
                                        </p:attrNameLst>
                                      </p:cBhvr>
                                      <p:tavLst>
                                        <p:tav tm="0">
                                          <p:val>
                                            <p:strVal val="#ppt_h"/>
                                          </p:val>
                                        </p:tav>
                                        <p:tav tm="100000">
                                          <p:val>
                                            <p:strVal val="#ppt_h"/>
                                          </p:val>
                                        </p:tav>
                                      </p:tavLst>
                                    </p:anim>
                                    <p:animEffect transition="in" filter="fade">
                                      <p:cBhvr>
                                        <p:cTn id="30" dur="1000"/>
                                        <p:tgtEl>
                                          <p:spTgt spid="615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par>
                          <p:cTn id="38" fill="hold">
                            <p:stCondLst>
                              <p:cond delay="1000"/>
                            </p:stCondLst>
                            <p:childTnLst>
                              <p:par>
                                <p:cTn id="39" presetID="12" presetClass="entr" presetSubtype="1" fill="hold"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slide(fromTop)">
                                      <p:cBhvr>
                                        <p:cTn id="41"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Okul Müdürü İşlemleri-14.jpg"/>
          <p:cNvPicPr>
            <a:picLocks noChangeAspect="1"/>
          </p:cNvPicPr>
          <p:nvPr/>
        </p:nvPicPr>
        <p:blipFill>
          <a:blip r:embed="rId3"/>
          <a:stretch>
            <a:fillRect/>
          </a:stretch>
        </p:blipFill>
        <p:spPr>
          <a:xfrm>
            <a:off x="0" y="671426"/>
            <a:ext cx="9144000" cy="4472092"/>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171433" y="1785932"/>
            <a:ext cx="1971675" cy="190500"/>
          </a:xfrm>
          <a:prstGeom prst="rect">
            <a:avLst/>
          </a:prstGeom>
          <a:noFill/>
          <a:ln w="9525">
            <a:noFill/>
            <a:miter lim="800000"/>
            <a:headEnd/>
            <a:tailEnd/>
          </a:ln>
          <a:effectLst/>
        </p:spPr>
      </p:pic>
      <p:pic>
        <p:nvPicPr>
          <p:cNvPr id="7176" name="Picture 8"/>
          <p:cNvPicPr>
            <a:picLocks noChangeAspect="1" noChangeArrowheads="1"/>
          </p:cNvPicPr>
          <p:nvPr/>
        </p:nvPicPr>
        <p:blipFill>
          <a:blip r:embed="rId5"/>
          <a:srcRect/>
          <a:stretch>
            <a:fillRect/>
          </a:stretch>
        </p:blipFill>
        <p:spPr bwMode="auto">
          <a:xfrm>
            <a:off x="2214546" y="714362"/>
            <a:ext cx="6896100" cy="1076325"/>
          </a:xfrm>
          <a:prstGeom prst="rect">
            <a:avLst/>
          </a:prstGeom>
          <a:noFill/>
          <a:ln w="9525">
            <a:noFill/>
            <a:miter lim="800000"/>
            <a:headEnd/>
            <a:tailEnd/>
          </a:ln>
          <a:effectLst/>
        </p:spPr>
      </p:pic>
      <p:sp>
        <p:nvSpPr>
          <p:cNvPr id="16" name="15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8.4. HAFTALIK  PROGRAM </a:t>
            </a:r>
            <a:endParaRPr lang="tr-TR" sz="1600" b="1" dirty="0">
              <a:solidFill>
                <a:schemeClr val="bg1"/>
              </a:solidFill>
              <a:latin typeface="Arial Narrow" pitchFamily="34" charset="0"/>
            </a:endParaRPr>
          </a:p>
        </p:txBody>
      </p:sp>
      <p:sp>
        <p:nvSpPr>
          <p:cNvPr id="7" name="6 Metin kutusu"/>
          <p:cNvSpPr txBox="1"/>
          <p:nvPr/>
        </p:nvSpPr>
        <p:spPr>
          <a:xfrm>
            <a:off x="2143108" y="1820661"/>
            <a:ext cx="7000892" cy="2893100"/>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Okul rehberlik öğretmeni/öğretmenleri tarafından bir hafta aralığı için hazırlanmış haftalık programların okul müdürü tarafından görüntülendiği ekrandır.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Bu ekranda yer alan kırmızı renkteki saat seçimleri rehberlik öğretmeninin görüşmeye kapalı saatlerini sarı renkteki saat seçimleri öğrenci görüşmelerine ayırdığı zamanı yeşil renkteki saat seçimleri veli ve öğretmen görüşmelerine ayırdığı zamanı göstermektedir.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Okul müdürünün rehberlik öğretmeninin görüştüğü öğrencinin ad soyad bilgilerini görüntüleme yetkisi bulunmamaktadır.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Yalnızca belirtilen saat aralığında görüşme yapıldığına/yapılacağına ait kaydı görüntüleyebilmektedir. </a:t>
            </a:r>
            <a:endParaRPr lang="tr-TR" sz="1400" dirty="0" smtClean="0">
              <a:latin typeface="Arial Unicode MS" pitchFamily="34" charset="-128"/>
              <a:ea typeface="Arial Unicode MS" pitchFamily="34" charset="-128"/>
              <a:cs typeface="Arial Unicode MS" pitchFamily="34" charset="-128"/>
            </a:endParaRPr>
          </a:p>
        </p:txBody>
      </p:sp>
      <p:pic>
        <p:nvPicPr>
          <p:cNvPr id="8" name="7 Resim" descr="BÖLÜM-8.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3"/>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 calcmode="lin" valueType="num">
                                      <p:cBhvr>
                                        <p:cTn id="18" dur="1000" fill="hold"/>
                                        <p:tgtEl>
                                          <p:spTgt spid="7170"/>
                                        </p:tgtEl>
                                        <p:attrNameLst>
                                          <p:attrName>ppt_w</p:attrName>
                                        </p:attrNameLst>
                                      </p:cBhvr>
                                      <p:tavLst>
                                        <p:tav tm="0">
                                          <p:val>
                                            <p:strVal val="#ppt_w+.3"/>
                                          </p:val>
                                        </p:tav>
                                        <p:tav tm="100000">
                                          <p:val>
                                            <p:strVal val="#ppt_w"/>
                                          </p:val>
                                        </p:tav>
                                      </p:tavLst>
                                    </p:anim>
                                    <p:anim calcmode="lin" valueType="num">
                                      <p:cBhvr>
                                        <p:cTn id="19" dur="1000" fill="hold"/>
                                        <p:tgtEl>
                                          <p:spTgt spid="7170"/>
                                        </p:tgtEl>
                                        <p:attrNameLst>
                                          <p:attrName>ppt_h</p:attrName>
                                        </p:attrNameLst>
                                      </p:cBhvr>
                                      <p:tavLst>
                                        <p:tav tm="0">
                                          <p:val>
                                            <p:strVal val="#ppt_h"/>
                                          </p:val>
                                        </p:tav>
                                        <p:tav tm="100000">
                                          <p:val>
                                            <p:strVal val="#ppt_h"/>
                                          </p:val>
                                        </p:tav>
                                      </p:tavLst>
                                    </p:anim>
                                    <p:animEffect transition="in" filter="fade">
                                      <p:cBhvr>
                                        <p:cTn id="20" dur="1000"/>
                                        <p:tgtEl>
                                          <p:spTgt spid="7170"/>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7176"/>
                                        </p:tgtEl>
                                        <p:attrNameLst>
                                          <p:attrName>style.visibility</p:attrName>
                                        </p:attrNameLst>
                                      </p:cBhvr>
                                      <p:to>
                                        <p:strVal val="visible"/>
                                      </p:to>
                                    </p:set>
                                    <p:anim calcmode="lin" valueType="num">
                                      <p:cBhvr>
                                        <p:cTn id="23" dur="1000" fill="hold"/>
                                        <p:tgtEl>
                                          <p:spTgt spid="7176"/>
                                        </p:tgtEl>
                                        <p:attrNameLst>
                                          <p:attrName>ppt_w</p:attrName>
                                        </p:attrNameLst>
                                      </p:cBhvr>
                                      <p:tavLst>
                                        <p:tav tm="0">
                                          <p:val>
                                            <p:strVal val="#ppt_w+.3"/>
                                          </p:val>
                                        </p:tav>
                                        <p:tav tm="100000">
                                          <p:val>
                                            <p:strVal val="#ppt_w"/>
                                          </p:val>
                                        </p:tav>
                                      </p:tavLst>
                                    </p:anim>
                                    <p:anim calcmode="lin" valueType="num">
                                      <p:cBhvr>
                                        <p:cTn id="24" dur="1000" fill="hold"/>
                                        <p:tgtEl>
                                          <p:spTgt spid="7176"/>
                                        </p:tgtEl>
                                        <p:attrNameLst>
                                          <p:attrName>ppt_h</p:attrName>
                                        </p:attrNameLst>
                                      </p:cBhvr>
                                      <p:tavLst>
                                        <p:tav tm="0">
                                          <p:val>
                                            <p:strVal val="#ppt_h"/>
                                          </p:val>
                                        </p:tav>
                                        <p:tav tm="100000">
                                          <p:val>
                                            <p:strVal val="#ppt_h"/>
                                          </p:val>
                                        </p:tav>
                                      </p:tavLst>
                                    </p:anim>
                                    <p:animEffect transition="in" filter="fade">
                                      <p:cBhvr>
                                        <p:cTn id="25" dur="1000"/>
                                        <p:tgtEl>
                                          <p:spTgt spid="7176"/>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1000"/>
                                        <p:tgtEl>
                                          <p:spTgt spid="7">
                                            <p:txEl>
                                              <p:pRg st="2" end="2"/>
                                            </p:txEl>
                                          </p:spTgt>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Okul Müdürü İşlemleri-14.jpg"/>
          <p:cNvPicPr>
            <a:picLocks noChangeAspect="1"/>
          </p:cNvPicPr>
          <p:nvPr/>
        </p:nvPicPr>
        <p:blipFill>
          <a:blip r:embed="rId3"/>
          <a:stretch>
            <a:fillRect/>
          </a:stretch>
        </p:blipFill>
        <p:spPr>
          <a:xfrm>
            <a:off x="0" y="671426"/>
            <a:ext cx="9144000" cy="4472092"/>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171433" y="1785932"/>
            <a:ext cx="1971675" cy="190500"/>
          </a:xfrm>
          <a:prstGeom prst="rect">
            <a:avLst/>
          </a:prstGeom>
          <a:noFill/>
          <a:ln w="9525">
            <a:noFill/>
            <a:miter lim="800000"/>
            <a:headEnd/>
            <a:tailEnd/>
          </a:ln>
          <a:effectLst/>
        </p:spPr>
      </p:pic>
      <p:pic>
        <p:nvPicPr>
          <p:cNvPr id="7176" name="Picture 8"/>
          <p:cNvPicPr>
            <a:picLocks noChangeAspect="1" noChangeArrowheads="1"/>
          </p:cNvPicPr>
          <p:nvPr/>
        </p:nvPicPr>
        <p:blipFill>
          <a:blip r:embed="rId5"/>
          <a:srcRect/>
          <a:stretch>
            <a:fillRect/>
          </a:stretch>
        </p:blipFill>
        <p:spPr bwMode="auto">
          <a:xfrm>
            <a:off x="2214546" y="714362"/>
            <a:ext cx="6896100" cy="1076325"/>
          </a:xfrm>
          <a:prstGeom prst="rect">
            <a:avLst/>
          </a:prstGeom>
          <a:noFill/>
          <a:ln w="9525">
            <a:noFill/>
            <a:miter lim="800000"/>
            <a:headEnd/>
            <a:tailEnd/>
          </a:ln>
          <a:effectLst/>
        </p:spPr>
      </p:pic>
      <p:sp>
        <p:nvSpPr>
          <p:cNvPr id="7" name="6 Metin kutusu"/>
          <p:cNvSpPr txBox="1"/>
          <p:nvPr/>
        </p:nvSpPr>
        <p:spPr>
          <a:xfrm>
            <a:off x="2143108" y="1820661"/>
            <a:ext cx="7000892" cy="2031325"/>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Okul müdürüne haftalık programı görüntüleme yetkisi verilmesinin amacı, rehberlik servisinin bir program dahilinde çalışmalarını gerçekleştirdiği bilgisinin verilmesi, servisin çalışmalarının takip edilerek çalışmalarda kolaylık sağlanmasıdır.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Bununla birlikte rehberlik hizmetlerinin esnek bir yapısı olduğu göz önünde bulundurulmalıdır.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Örneğin görüşme için ayrılan zaman çalışmanın durumuna göre daha kısa ya da daha uzun sürebilir. Planlanan bir çalışma çeşitli nedenlerden dolayı gerçekleştirilemeyebilir. </a:t>
            </a:r>
            <a:endParaRPr lang="tr-TR" sz="1400" dirty="0" smtClean="0">
              <a:latin typeface="Arial Unicode MS" pitchFamily="34" charset="-128"/>
              <a:ea typeface="Arial Unicode MS" pitchFamily="34" charset="-128"/>
              <a:cs typeface="Arial Unicode MS" pitchFamily="34" charset="-128"/>
            </a:endParaRPr>
          </a:p>
        </p:txBody>
      </p:sp>
      <p:pic>
        <p:nvPicPr>
          <p:cNvPr id="6" name="5 Resim" descr="BÖLÜM-8.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1000" fill="hold"/>
                                        <p:tgtEl>
                                          <p:spTgt spid="7170"/>
                                        </p:tgtEl>
                                        <p:attrNameLst>
                                          <p:attrName>ppt_w</p:attrName>
                                        </p:attrNameLst>
                                      </p:cBhvr>
                                      <p:tavLst>
                                        <p:tav tm="0">
                                          <p:val>
                                            <p:strVal val="#ppt_w+.3"/>
                                          </p:val>
                                        </p:tav>
                                        <p:tav tm="100000">
                                          <p:val>
                                            <p:strVal val="#ppt_w"/>
                                          </p:val>
                                        </p:tav>
                                      </p:tavLst>
                                    </p:anim>
                                    <p:anim calcmode="lin" valueType="num">
                                      <p:cBhvr>
                                        <p:cTn id="13" dur="1000" fill="hold"/>
                                        <p:tgtEl>
                                          <p:spTgt spid="7170"/>
                                        </p:tgtEl>
                                        <p:attrNameLst>
                                          <p:attrName>ppt_h</p:attrName>
                                        </p:attrNameLst>
                                      </p:cBhvr>
                                      <p:tavLst>
                                        <p:tav tm="0">
                                          <p:val>
                                            <p:strVal val="#ppt_h"/>
                                          </p:val>
                                        </p:tav>
                                        <p:tav tm="100000">
                                          <p:val>
                                            <p:strVal val="#ppt_h"/>
                                          </p:val>
                                        </p:tav>
                                      </p:tavLst>
                                    </p:anim>
                                    <p:animEffect transition="in" filter="fade">
                                      <p:cBhvr>
                                        <p:cTn id="14" dur="1000"/>
                                        <p:tgtEl>
                                          <p:spTgt spid="717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p:cTn id="17" dur="1000" fill="hold"/>
                                        <p:tgtEl>
                                          <p:spTgt spid="7176"/>
                                        </p:tgtEl>
                                        <p:attrNameLst>
                                          <p:attrName>ppt_w</p:attrName>
                                        </p:attrNameLst>
                                      </p:cBhvr>
                                      <p:tavLst>
                                        <p:tav tm="0">
                                          <p:val>
                                            <p:strVal val="#ppt_w+.3"/>
                                          </p:val>
                                        </p:tav>
                                        <p:tav tm="100000">
                                          <p:val>
                                            <p:strVal val="#ppt_w"/>
                                          </p:val>
                                        </p:tav>
                                      </p:tavLst>
                                    </p:anim>
                                    <p:anim calcmode="lin" valueType="num">
                                      <p:cBhvr>
                                        <p:cTn id="18" dur="1000" fill="hold"/>
                                        <p:tgtEl>
                                          <p:spTgt spid="7176"/>
                                        </p:tgtEl>
                                        <p:attrNameLst>
                                          <p:attrName>ppt_h</p:attrName>
                                        </p:attrNameLst>
                                      </p:cBhvr>
                                      <p:tavLst>
                                        <p:tav tm="0">
                                          <p:val>
                                            <p:strVal val="#ppt_h"/>
                                          </p:val>
                                        </p:tav>
                                        <p:tav tm="100000">
                                          <p:val>
                                            <p:strVal val="#ppt_h"/>
                                          </p:val>
                                        </p:tav>
                                      </p:tavLst>
                                    </p:anim>
                                    <p:animEffect transition="in" filter="fade">
                                      <p:cBhvr>
                                        <p:cTn id="19" dur="1000"/>
                                        <p:tgtEl>
                                          <p:spTgt spid="717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Okul Müdürü İşlemleri-14.jpg"/>
          <p:cNvPicPr>
            <a:picLocks noChangeAspect="1"/>
          </p:cNvPicPr>
          <p:nvPr/>
        </p:nvPicPr>
        <p:blipFill>
          <a:blip r:embed="rId3"/>
          <a:stretch>
            <a:fillRect/>
          </a:stretch>
        </p:blipFill>
        <p:spPr>
          <a:xfrm>
            <a:off x="0" y="671426"/>
            <a:ext cx="9144000" cy="4472092"/>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171433" y="1785932"/>
            <a:ext cx="1971675" cy="190500"/>
          </a:xfrm>
          <a:prstGeom prst="rect">
            <a:avLst/>
          </a:prstGeom>
          <a:noFill/>
          <a:ln w="9525">
            <a:noFill/>
            <a:miter lim="800000"/>
            <a:headEnd/>
            <a:tailEnd/>
          </a:ln>
          <a:effectLst/>
        </p:spPr>
      </p:pic>
      <p:pic>
        <p:nvPicPr>
          <p:cNvPr id="7176" name="Picture 8"/>
          <p:cNvPicPr>
            <a:picLocks noChangeAspect="1" noChangeArrowheads="1"/>
          </p:cNvPicPr>
          <p:nvPr/>
        </p:nvPicPr>
        <p:blipFill>
          <a:blip r:embed="rId5"/>
          <a:srcRect/>
          <a:stretch>
            <a:fillRect/>
          </a:stretch>
        </p:blipFill>
        <p:spPr bwMode="auto">
          <a:xfrm>
            <a:off x="2214546" y="714362"/>
            <a:ext cx="6896100" cy="1076325"/>
          </a:xfrm>
          <a:prstGeom prst="rect">
            <a:avLst/>
          </a:prstGeom>
          <a:noFill/>
          <a:ln w="9525">
            <a:noFill/>
            <a:miter lim="800000"/>
            <a:headEnd/>
            <a:tailEnd/>
          </a:ln>
          <a:effectLst/>
        </p:spPr>
      </p:pic>
      <p:sp>
        <p:nvSpPr>
          <p:cNvPr id="15" name="14 Dikdörtgen"/>
          <p:cNvSpPr/>
          <p:nvPr/>
        </p:nvSpPr>
        <p:spPr>
          <a:xfrm>
            <a:off x="2143108" y="1928808"/>
            <a:ext cx="7000892" cy="3231654"/>
          </a:xfrm>
          <a:prstGeom prst="rect">
            <a:avLst/>
          </a:prstGeom>
        </p:spPr>
        <p:txBody>
          <a:bodyPr wrap="square">
            <a:spAutoFit/>
          </a:bodyPr>
          <a:lstStyle/>
          <a:p>
            <a:pPr algn="just"/>
            <a:r>
              <a:rPr lang="tr-TR" sz="1200" b="1" dirty="0" smtClean="0">
                <a:latin typeface="Arial Unicode MS" pitchFamily="34" charset="-128"/>
                <a:ea typeface="Arial Unicode MS" pitchFamily="34" charset="-128"/>
                <a:cs typeface="Arial Unicode MS" pitchFamily="34" charset="-128"/>
              </a:rPr>
              <a:t>Öğretmen Seçiniz: </a:t>
            </a:r>
            <a:r>
              <a:rPr lang="tr-TR" sz="1200" dirty="0" smtClean="0">
                <a:latin typeface="Arial Unicode MS" pitchFamily="34" charset="-128"/>
                <a:ea typeface="Arial Unicode MS" pitchFamily="34" charset="-128"/>
                <a:cs typeface="Arial Unicode MS" pitchFamily="34" charset="-128"/>
              </a:rPr>
              <a:t>Haftalık çalışma programının görüntülenmek istendiği rehberlik öğretmeninin adının seçildiği butondur. </a:t>
            </a:r>
          </a:p>
          <a:p>
            <a:pPr algn="just"/>
            <a:endParaRPr lang="tr-TR" sz="800" dirty="0" smtClean="0">
              <a:latin typeface="Arial Unicode MS" pitchFamily="34" charset="-128"/>
              <a:ea typeface="Arial Unicode MS" pitchFamily="34" charset="-128"/>
              <a:cs typeface="Arial Unicode MS" pitchFamily="34" charset="-128"/>
            </a:endParaRPr>
          </a:p>
          <a:p>
            <a:pPr algn="just"/>
            <a:r>
              <a:rPr lang="tr-TR" sz="1200" b="1" dirty="0" smtClean="0">
                <a:latin typeface="Arial Unicode MS" pitchFamily="34" charset="-128"/>
                <a:ea typeface="Arial Unicode MS" pitchFamily="34" charset="-128"/>
                <a:cs typeface="Arial Unicode MS" pitchFamily="34" charset="-128"/>
              </a:rPr>
              <a:t>Ay: </a:t>
            </a:r>
            <a:r>
              <a:rPr lang="tr-TR" sz="1200" dirty="0" smtClean="0">
                <a:latin typeface="Arial Unicode MS" pitchFamily="34" charset="-128"/>
                <a:ea typeface="Arial Unicode MS" pitchFamily="34" charset="-128"/>
                <a:cs typeface="Arial Unicode MS" pitchFamily="34" charset="-128"/>
              </a:rPr>
              <a:t>Seçilen rehberlik öğretmeninin haftalık planlarında yer alan çalışmaların o ay bazında görüntülenmesine olanak veren butondur. </a:t>
            </a:r>
          </a:p>
          <a:p>
            <a:pPr algn="just"/>
            <a:endParaRPr lang="tr-TR" sz="800" dirty="0" smtClean="0">
              <a:latin typeface="Arial Unicode MS" pitchFamily="34" charset="-128"/>
              <a:ea typeface="Arial Unicode MS" pitchFamily="34" charset="-128"/>
              <a:cs typeface="Arial Unicode MS" pitchFamily="34" charset="-128"/>
            </a:endParaRPr>
          </a:p>
          <a:p>
            <a:pPr algn="just"/>
            <a:r>
              <a:rPr lang="tr-TR" sz="1200" b="1" dirty="0" smtClean="0">
                <a:latin typeface="Arial Unicode MS" pitchFamily="34" charset="-128"/>
                <a:ea typeface="Arial Unicode MS" pitchFamily="34" charset="-128"/>
                <a:cs typeface="Arial Unicode MS" pitchFamily="34" charset="-128"/>
              </a:rPr>
              <a:t>Hafta: </a:t>
            </a:r>
            <a:r>
              <a:rPr lang="tr-TR" sz="1200" dirty="0" smtClean="0">
                <a:latin typeface="Arial Unicode MS" pitchFamily="34" charset="-128"/>
                <a:ea typeface="Arial Unicode MS" pitchFamily="34" charset="-128"/>
                <a:cs typeface="Arial Unicode MS" pitchFamily="34" charset="-128"/>
              </a:rPr>
              <a:t>Seçilen rehberlik öğretmeninin haftalık planlarında yer alan çalışmaların o hafta bazında görüntülenmesine olanak veren butondur. </a:t>
            </a:r>
          </a:p>
          <a:p>
            <a:pPr algn="just"/>
            <a:endParaRPr lang="tr-TR" sz="800" dirty="0" smtClean="0">
              <a:latin typeface="Arial Unicode MS" pitchFamily="34" charset="-128"/>
              <a:ea typeface="Arial Unicode MS" pitchFamily="34" charset="-128"/>
              <a:cs typeface="Arial Unicode MS" pitchFamily="34" charset="-128"/>
            </a:endParaRPr>
          </a:p>
          <a:p>
            <a:pPr algn="just"/>
            <a:r>
              <a:rPr lang="tr-TR" sz="1200" b="1" dirty="0" smtClean="0">
                <a:latin typeface="Arial Unicode MS" pitchFamily="34" charset="-128"/>
                <a:ea typeface="Arial Unicode MS" pitchFamily="34" charset="-128"/>
                <a:cs typeface="Arial Unicode MS" pitchFamily="34" charset="-128"/>
              </a:rPr>
              <a:t>Gün</a:t>
            </a:r>
            <a:r>
              <a:rPr lang="tr-TR" sz="1200" dirty="0" smtClean="0">
                <a:latin typeface="Arial Unicode MS" pitchFamily="34" charset="-128"/>
                <a:ea typeface="Arial Unicode MS" pitchFamily="34" charset="-128"/>
                <a:cs typeface="Arial Unicode MS" pitchFamily="34" charset="-128"/>
              </a:rPr>
              <a:t>: Seçilen rehberlik öğretmeninin haftalık planlarında yer alan çalışmaların o gün bazında görüntülenmesine olanak veren butondur. </a:t>
            </a:r>
          </a:p>
          <a:p>
            <a:pPr algn="just"/>
            <a:endParaRPr lang="tr-TR" sz="800" dirty="0" smtClean="0">
              <a:latin typeface="Arial Unicode MS" pitchFamily="34" charset="-128"/>
              <a:ea typeface="Arial Unicode MS" pitchFamily="34" charset="-128"/>
              <a:cs typeface="Arial Unicode MS" pitchFamily="34" charset="-128"/>
            </a:endParaRPr>
          </a:p>
          <a:p>
            <a:pPr algn="just"/>
            <a:r>
              <a:rPr lang="tr-TR" sz="1200" b="1" dirty="0" smtClean="0">
                <a:latin typeface="Arial Unicode MS" pitchFamily="34" charset="-128"/>
                <a:ea typeface="Arial Unicode MS" pitchFamily="34" charset="-128"/>
                <a:cs typeface="Arial Unicode MS" pitchFamily="34" charset="-128"/>
              </a:rPr>
              <a:t>&lt;|&gt; : </a:t>
            </a:r>
            <a:r>
              <a:rPr lang="tr-TR" sz="1200" dirty="0" smtClean="0">
                <a:latin typeface="Arial Unicode MS" pitchFamily="34" charset="-128"/>
                <a:ea typeface="Arial Unicode MS" pitchFamily="34" charset="-128"/>
                <a:cs typeface="Arial Unicode MS" pitchFamily="34" charset="-128"/>
              </a:rPr>
              <a:t>Seçilen ‘’ay/hafta/gün’’ den önceki ‘’ay/hafta/gün’’ e ait çalışmaların görüntülenmesine olanak veren butondur. </a:t>
            </a:r>
          </a:p>
          <a:p>
            <a:pPr algn="just"/>
            <a:endParaRPr lang="tr-TR" sz="800" dirty="0" smtClean="0">
              <a:latin typeface="Arial Unicode MS" pitchFamily="34" charset="-128"/>
              <a:ea typeface="Arial Unicode MS" pitchFamily="34" charset="-128"/>
              <a:cs typeface="Arial Unicode MS" pitchFamily="34" charset="-128"/>
            </a:endParaRPr>
          </a:p>
          <a:p>
            <a:pPr algn="just"/>
            <a:r>
              <a:rPr lang="tr-TR" sz="1200" b="1" dirty="0" smtClean="0">
                <a:latin typeface="Arial Unicode MS" pitchFamily="34" charset="-128"/>
                <a:ea typeface="Arial Unicode MS" pitchFamily="34" charset="-128"/>
                <a:cs typeface="Arial Unicode MS" pitchFamily="34" charset="-128"/>
              </a:rPr>
              <a:t>Bugün: </a:t>
            </a:r>
            <a:r>
              <a:rPr lang="tr-TR" sz="1200" dirty="0" smtClean="0">
                <a:latin typeface="Arial Unicode MS" pitchFamily="34" charset="-128"/>
                <a:ea typeface="Arial Unicode MS" pitchFamily="34" charset="-128"/>
                <a:cs typeface="Arial Unicode MS" pitchFamily="34" charset="-128"/>
              </a:rPr>
              <a:t>Ekranda önceki ‘’ay/hafta/gün’’ e ait çalışmalar görüntülenirken bugünün çalışmalarına kısa yoldan ulaşmaya olanak veren butondur. </a:t>
            </a:r>
          </a:p>
          <a:p>
            <a:pPr algn="just"/>
            <a:endParaRPr lang="tr-TR" sz="800" dirty="0" smtClean="0">
              <a:latin typeface="Arial Unicode MS" pitchFamily="34" charset="-128"/>
              <a:ea typeface="Arial Unicode MS" pitchFamily="34" charset="-128"/>
              <a:cs typeface="Arial Unicode MS" pitchFamily="34" charset="-128"/>
            </a:endParaRPr>
          </a:p>
          <a:p>
            <a:pPr algn="just"/>
            <a:r>
              <a:rPr lang="tr-TR" sz="1200" b="1" dirty="0" smtClean="0">
                <a:latin typeface="Arial Unicode MS" pitchFamily="34" charset="-128"/>
                <a:ea typeface="Arial Unicode MS" pitchFamily="34" charset="-128"/>
                <a:cs typeface="Arial Unicode MS" pitchFamily="34" charset="-128"/>
              </a:rPr>
              <a:t>Takvimi Yenile: </a:t>
            </a:r>
            <a:r>
              <a:rPr lang="tr-TR" sz="1200" dirty="0" smtClean="0">
                <a:latin typeface="Arial Unicode MS" pitchFamily="34" charset="-128"/>
                <a:ea typeface="Arial Unicode MS" pitchFamily="34" charset="-128"/>
                <a:cs typeface="Arial Unicode MS" pitchFamily="34" charset="-128"/>
              </a:rPr>
              <a:t>Ekrandaki bilgilerin güncel halini görmek amacıyla kullanılan butondur. </a:t>
            </a:r>
            <a:endParaRPr lang="tr-TR" sz="1200" dirty="0">
              <a:latin typeface="Arial Unicode MS" pitchFamily="34" charset="-128"/>
              <a:ea typeface="Arial Unicode MS" pitchFamily="34" charset="-128"/>
              <a:cs typeface="Arial Unicode MS" pitchFamily="34" charset="-128"/>
            </a:endParaRPr>
          </a:p>
        </p:txBody>
      </p:sp>
      <p:pic>
        <p:nvPicPr>
          <p:cNvPr id="6" name="5 Resim" descr="BÖLÜM-8.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1000" fill="hold"/>
                                        <p:tgtEl>
                                          <p:spTgt spid="7170"/>
                                        </p:tgtEl>
                                        <p:attrNameLst>
                                          <p:attrName>ppt_w</p:attrName>
                                        </p:attrNameLst>
                                      </p:cBhvr>
                                      <p:tavLst>
                                        <p:tav tm="0">
                                          <p:val>
                                            <p:strVal val="#ppt_w+.3"/>
                                          </p:val>
                                        </p:tav>
                                        <p:tav tm="100000">
                                          <p:val>
                                            <p:strVal val="#ppt_w"/>
                                          </p:val>
                                        </p:tav>
                                      </p:tavLst>
                                    </p:anim>
                                    <p:anim calcmode="lin" valueType="num">
                                      <p:cBhvr>
                                        <p:cTn id="13" dur="1000" fill="hold"/>
                                        <p:tgtEl>
                                          <p:spTgt spid="7170"/>
                                        </p:tgtEl>
                                        <p:attrNameLst>
                                          <p:attrName>ppt_h</p:attrName>
                                        </p:attrNameLst>
                                      </p:cBhvr>
                                      <p:tavLst>
                                        <p:tav tm="0">
                                          <p:val>
                                            <p:strVal val="#ppt_h"/>
                                          </p:val>
                                        </p:tav>
                                        <p:tav tm="100000">
                                          <p:val>
                                            <p:strVal val="#ppt_h"/>
                                          </p:val>
                                        </p:tav>
                                      </p:tavLst>
                                    </p:anim>
                                    <p:animEffect transition="in" filter="fade">
                                      <p:cBhvr>
                                        <p:cTn id="14" dur="1000"/>
                                        <p:tgtEl>
                                          <p:spTgt spid="717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p:cTn id="17" dur="1000" fill="hold"/>
                                        <p:tgtEl>
                                          <p:spTgt spid="7176"/>
                                        </p:tgtEl>
                                        <p:attrNameLst>
                                          <p:attrName>ppt_w</p:attrName>
                                        </p:attrNameLst>
                                      </p:cBhvr>
                                      <p:tavLst>
                                        <p:tav tm="0">
                                          <p:val>
                                            <p:strVal val="#ppt_w+.3"/>
                                          </p:val>
                                        </p:tav>
                                        <p:tav tm="100000">
                                          <p:val>
                                            <p:strVal val="#ppt_w"/>
                                          </p:val>
                                        </p:tav>
                                      </p:tavLst>
                                    </p:anim>
                                    <p:anim calcmode="lin" valueType="num">
                                      <p:cBhvr>
                                        <p:cTn id="18" dur="1000" fill="hold"/>
                                        <p:tgtEl>
                                          <p:spTgt spid="7176"/>
                                        </p:tgtEl>
                                        <p:attrNameLst>
                                          <p:attrName>ppt_h</p:attrName>
                                        </p:attrNameLst>
                                      </p:cBhvr>
                                      <p:tavLst>
                                        <p:tav tm="0">
                                          <p:val>
                                            <p:strVal val="#ppt_h"/>
                                          </p:val>
                                        </p:tav>
                                        <p:tav tm="100000">
                                          <p:val>
                                            <p:strVal val="#ppt_h"/>
                                          </p:val>
                                        </p:tav>
                                      </p:tavLst>
                                    </p:anim>
                                    <p:animEffect transition="in" filter="fade">
                                      <p:cBhvr>
                                        <p:cTn id="19" dur="1000"/>
                                        <p:tgtEl>
                                          <p:spTgt spid="717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1000"/>
                                        <p:tgtEl>
                                          <p:spTgt spid="15">
                                            <p:txEl>
                                              <p:pRg st="0" end="0"/>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1000"/>
                                        <p:tgtEl>
                                          <p:spTgt spid="15">
                                            <p:txEl>
                                              <p:pRg st="2" end="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fade">
                                      <p:cBhvr>
                                        <p:cTn id="31" dur="1000"/>
                                        <p:tgtEl>
                                          <p:spTgt spid="15">
                                            <p:txEl>
                                              <p:pRg st="4" end="4"/>
                                            </p:txEl>
                                          </p:spTgt>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fade">
                                      <p:cBhvr>
                                        <p:cTn id="35" dur="1000"/>
                                        <p:tgtEl>
                                          <p:spTgt spid="15">
                                            <p:txEl>
                                              <p:pRg st="6" end="6"/>
                                            </p:txEl>
                                          </p:spTgt>
                                        </p:tgtEl>
                                      </p:cBhvr>
                                    </p:animEffect>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15">
                                            <p:txEl>
                                              <p:pRg st="8" end="8"/>
                                            </p:txEl>
                                          </p:spTgt>
                                        </p:tgtEl>
                                        <p:attrNameLst>
                                          <p:attrName>style.visibility</p:attrName>
                                        </p:attrNameLst>
                                      </p:cBhvr>
                                      <p:to>
                                        <p:strVal val="visible"/>
                                      </p:to>
                                    </p:set>
                                    <p:animEffect transition="in" filter="fade">
                                      <p:cBhvr>
                                        <p:cTn id="39" dur="1000"/>
                                        <p:tgtEl>
                                          <p:spTgt spid="15">
                                            <p:txEl>
                                              <p:pRg st="8" end="8"/>
                                            </p:txEl>
                                          </p:spTgt>
                                        </p:tgtEl>
                                      </p:cBhvr>
                                    </p:animEffec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15">
                                            <p:txEl>
                                              <p:pRg st="10" end="10"/>
                                            </p:txEl>
                                          </p:spTgt>
                                        </p:tgtEl>
                                        <p:attrNameLst>
                                          <p:attrName>style.visibility</p:attrName>
                                        </p:attrNameLst>
                                      </p:cBhvr>
                                      <p:to>
                                        <p:strVal val="visible"/>
                                      </p:to>
                                    </p:set>
                                    <p:animEffect transition="in" filter="fade">
                                      <p:cBhvr>
                                        <p:cTn id="43" dur="1000"/>
                                        <p:tgtEl>
                                          <p:spTgt spid="15">
                                            <p:txEl>
                                              <p:pRg st="10" end="10"/>
                                            </p:txEl>
                                          </p:spTgt>
                                        </p:tgtEl>
                                      </p:cBhvr>
                                    </p:animEffect>
                                  </p:childTnLst>
                                </p:cTn>
                              </p:par>
                            </p:childTnLst>
                          </p:cTn>
                        </p:par>
                        <p:par>
                          <p:cTn id="44" fill="hold">
                            <p:stCondLst>
                              <p:cond delay="7000"/>
                            </p:stCondLst>
                            <p:childTnLst>
                              <p:par>
                                <p:cTn id="45" presetID="10" presetClass="entr" presetSubtype="0" fill="hold" nodeType="afterEffect">
                                  <p:stCondLst>
                                    <p:cond delay="0"/>
                                  </p:stCondLst>
                                  <p:childTnLst>
                                    <p:set>
                                      <p:cBhvr>
                                        <p:cTn id="46" dur="1" fill="hold">
                                          <p:stCondLst>
                                            <p:cond delay="0"/>
                                          </p:stCondLst>
                                        </p:cTn>
                                        <p:tgtEl>
                                          <p:spTgt spid="15">
                                            <p:txEl>
                                              <p:pRg st="12" end="12"/>
                                            </p:txEl>
                                          </p:spTgt>
                                        </p:tgtEl>
                                        <p:attrNameLst>
                                          <p:attrName>style.visibility</p:attrName>
                                        </p:attrNameLst>
                                      </p:cBhvr>
                                      <p:to>
                                        <p:strVal val="visible"/>
                                      </p:to>
                                    </p:set>
                                    <p:animEffect transition="in" filter="fade">
                                      <p:cBhvr>
                                        <p:cTn id="47" dur="10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Okul Müdürü İşlemleri-14.jpg"/>
          <p:cNvPicPr>
            <a:picLocks noChangeAspect="1"/>
          </p:cNvPicPr>
          <p:nvPr/>
        </p:nvPicPr>
        <p:blipFill>
          <a:blip r:embed="rId3"/>
          <a:stretch>
            <a:fillRect/>
          </a:stretch>
        </p:blipFill>
        <p:spPr>
          <a:xfrm>
            <a:off x="0" y="671426"/>
            <a:ext cx="9144000" cy="4472092"/>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171433" y="1785932"/>
            <a:ext cx="1971675" cy="190500"/>
          </a:xfrm>
          <a:prstGeom prst="rect">
            <a:avLst/>
          </a:prstGeom>
          <a:noFill/>
          <a:ln w="9525">
            <a:noFill/>
            <a:miter lim="800000"/>
            <a:headEnd/>
            <a:tailEnd/>
          </a:ln>
          <a:effectLst/>
        </p:spPr>
      </p:pic>
      <p:pic>
        <p:nvPicPr>
          <p:cNvPr id="7176" name="Picture 8"/>
          <p:cNvPicPr>
            <a:picLocks noChangeAspect="1" noChangeArrowheads="1"/>
          </p:cNvPicPr>
          <p:nvPr/>
        </p:nvPicPr>
        <p:blipFill>
          <a:blip r:embed="rId5"/>
          <a:srcRect/>
          <a:stretch>
            <a:fillRect/>
          </a:stretch>
        </p:blipFill>
        <p:spPr bwMode="auto">
          <a:xfrm>
            <a:off x="2214546" y="714362"/>
            <a:ext cx="6896100" cy="1076325"/>
          </a:xfrm>
          <a:prstGeom prst="rect">
            <a:avLst/>
          </a:prstGeom>
          <a:noFill/>
          <a:ln w="9525">
            <a:noFill/>
            <a:miter lim="800000"/>
            <a:headEnd/>
            <a:tailEnd/>
          </a:ln>
          <a:effectLst/>
        </p:spPr>
      </p:pic>
      <p:pic>
        <p:nvPicPr>
          <p:cNvPr id="7177" name="Picture 9"/>
          <p:cNvPicPr>
            <a:picLocks noChangeAspect="1" noChangeArrowheads="1"/>
          </p:cNvPicPr>
          <p:nvPr/>
        </p:nvPicPr>
        <p:blipFill>
          <a:blip r:embed="rId6"/>
          <a:srcRect/>
          <a:stretch>
            <a:fillRect/>
          </a:stretch>
        </p:blipFill>
        <p:spPr bwMode="auto">
          <a:xfrm>
            <a:off x="2285984" y="1857370"/>
            <a:ext cx="2800350" cy="190500"/>
          </a:xfrm>
          <a:prstGeom prst="rect">
            <a:avLst/>
          </a:prstGeom>
          <a:noFill/>
          <a:ln w="9525">
            <a:noFill/>
            <a:miter lim="800000"/>
            <a:headEnd/>
            <a:tailEnd/>
          </a:ln>
          <a:effectLst/>
        </p:spPr>
      </p:pic>
      <p:pic>
        <p:nvPicPr>
          <p:cNvPr id="7178" name="Picture 10"/>
          <p:cNvPicPr>
            <a:picLocks noChangeAspect="1" noChangeArrowheads="1"/>
          </p:cNvPicPr>
          <p:nvPr/>
        </p:nvPicPr>
        <p:blipFill>
          <a:blip r:embed="rId7"/>
          <a:srcRect/>
          <a:stretch>
            <a:fillRect/>
          </a:stretch>
        </p:blipFill>
        <p:spPr bwMode="auto">
          <a:xfrm>
            <a:off x="3286116" y="2066923"/>
            <a:ext cx="1781175" cy="219075"/>
          </a:xfrm>
          <a:prstGeom prst="rect">
            <a:avLst/>
          </a:prstGeom>
          <a:noFill/>
          <a:ln w="9525">
            <a:noFill/>
            <a:miter lim="800000"/>
            <a:headEnd/>
            <a:tailEnd/>
          </a:ln>
          <a:effectLst/>
        </p:spPr>
      </p:pic>
      <p:pic>
        <p:nvPicPr>
          <p:cNvPr id="7179" name="Picture 11"/>
          <p:cNvPicPr>
            <a:picLocks noChangeAspect="1" noChangeArrowheads="1"/>
          </p:cNvPicPr>
          <p:nvPr/>
        </p:nvPicPr>
        <p:blipFill>
          <a:blip r:embed="rId8"/>
          <a:srcRect/>
          <a:stretch>
            <a:fillRect/>
          </a:stretch>
        </p:blipFill>
        <p:spPr bwMode="auto">
          <a:xfrm>
            <a:off x="3286116" y="2047873"/>
            <a:ext cx="1781175" cy="238125"/>
          </a:xfrm>
          <a:prstGeom prst="rect">
            <a:avLst/>
          </a:prstGeom>
          <a:noFill/>
          <a:ln w="9525">
            <a:noFill/>
            <a:miter lim="800000"/>
            <a:headEnd/>
            <a:tailEnd/>
          </a:ln>
          <a:effectLst/>
        </p:spPr>
      </p:pic>
      <p:pic>
        <p:nvPicPr>
          <p:cNvPr id="7180" name="Picture 12"/>
          <p:cNvPicPr>
            <a:picLocks noChangeAspect="1" noChangeArrowheads="1"/>
          </p:cNvPicPr>
          <p:nvPr/>
        </p:nvPicPr>
        <p:blipFill>
          <a:blip r:embed="rId9"/>
          <a:srcRect/>
          <a:stretch>
            <a:fillRect/>
          </a:stretch>
        </p:blipFill>
        <p:spPr bwMode="auto">
          <a:xfrm>
            <a:off x="3357554" y="1895471"/>
            <a:ext cx="1533525" cy="104775"/>
          </a:xfrm>
          <a:prstGeom prst="rect">
            <a:avLst/>
          </a:prstGeom>
          <a:noFill/>
          <a:ln w="9525">
            <a:noFill/>
            <a:miter lim="800000"/>
            <a:headEnd/>
            <a:tailEnd/>
          </a:ln>
          <a:effectLst/>
        </p:spPr>
      </p:pic>
      <p:pic>
        <p:nvPicPr>
          <p:cNvPr id="21" name="Picture 4"/>
          <p:cNvPicPr>
            <a:picLocks noChangeAspect="1" noChangeArrowheads="1"/>
          </p:cNvPicPr>
          <p:nvPr/>
        </p:nvPicPr>
        <p:blipFill>
          <a:blip r:embed="rId10"/>
          <a:srcRect/>
          <a:stretch>
            <a:fillRect/>
          </a:stretch>
        </p:blipFill>
        <p:spPr bwMode="auto">
          <a:xfrm>
            <a:off x="2233644" y="2447938"/>
            <a:ext cx="6838950" cy="1981200"/>
          </a:xfrm>
          <a:prstGeom prst="rect">
            <a:avLst/>
          </a:prstGeom>
          <a:noFill/>
          <a:ln w="9525">
            <a:noFill/>
            <a:miter lim="800000"/>
            <a:headEnd/>
            <a:tailEnd/>
          </a:ln>
          <a:effectLst/>
        </p:spPr>
      </p:pic>
      <p:pic>
        <p:nvPicPr>
          <p:cNvPr id="22" name="Picture 19"/>
          <p:cNvPicPr>
            <a:picLocks noChangeAspect="1" noChangeArrowheads="1"/>
          </p:cNvPicPr>
          <p:nvPr/>
        </p:nvPicPr>
        <p:blipFill>
          <a:blip r:embed="rId11"/>
          <a:srcRect/>
          <a:stretch>
            <a:fillRect/>
          </a:stretch>
        </p:blipFill>
        <p:spPr bwMode="auto">
          <a:xfrm>
            <a:off x="5181613" y="4162450"/>
            <a:ext cx="1247775" cy="238125"/>
          </a:xfrm>
          <a:prstGeom prst="rect">
            <a:avLst/>
          </a:prstGeom>
          <a:noFill/>
          <a:ln w="9525">
            <a:noFill/>
            <a:miter lim="800000"/>
            <a:headEnd/>
            <a:tailEnd/>
          </a:ln>
          <a:effectLst/>
        </p:spPr>
      </p:pic>
      <p:pic>
        <p:nvPicPr>
          <p:cNvPr id="23" name="Picture 23"/>
          <p:cNvPicPr>
            <a:picLocks noChangeAspect="1" noChangeArrowheads="1"/>
          </p:cNvPicPr>
          <p:nvPr/>
        </p:nvPicPr>
        <p:blipFill>
          <a:blip r:embed="rId12"/>
          <a:srcRect/>
          <a:stretch>
            <a:fillRect/>
          </a:stretch>
        </p:blipFill>
        <p:spPr bwMode="auto">
          <a:xfrm>
            <a:off x="2628895" y="4162450"/>
            <a:ext cx="1228725" cy="238125"/>
          </a:xfrm>
          <a:prstGeom prst="rect">
            <a:avLst/>
          </a:prstGeom>
          <a:noFill/>
          <a:ln w="9525">
            <a:noFill/>
            <a:miter lim="800000"/>
            <a:headEnd/>
            <a:tailEnd/>
          </a:ln>
          <a:effectLst/>
        </p:spPr>
      </p:pic>
      <p:pic>
        <p:nvPicPr>
          <p:cNvPr id="24" name="Picture 24"/>
          <p:cNvPicPr>
            <a:picLocks noChangeAspect="1" noChangeArrowheads="1"/>
          </p:cNvPicPr>
          <p:nvPr/>
        </p:nvPicPr>
        <p:blipFill>
          <a:blip r:embed="rId13"/>
          <a:srcRect/>
          <a:stretch>
            <a:fillRect/>
          </a:stretch>
        </p:blipFill>
        <p:spPr bwMode="auto">
          <a:xfrm>
            <a:off x="3905254" y="4162450"/>
            <a:ext cx="1238250" cy="219075"/>
          </a:xfrm>
          <a:prstGeom prst="rect">
            <a:avLst/>
          </a:prstGeom>
          <a:noFill/>
          <a:ln w="9525">
            <a:noFill/>
            <a:miter lim="800000"/>
            <a:headEnd/>
            <a:tailEnd/>
          </a:ln>
          <a:effectLst/>
        </p:spPr>
      </p:pic>
      <p:pic>
        <p:nvPicPr>
          <p:cNvPr id="25" name="Picture 27"/>
          <p:cNvPicPr>
            <a:picLocks noChangeAspect="1" noChangeArrowheads="1"/>
          </p:cNvPicPr>
          <p:nvPr/>
        </p:nvPicPr>
        <p:blipFill>
          <a:blip r:embed="rId14"/>
          <a:srcRect/>
          <a:stretch>
            <a:fillRect/>
          </a:stretch>
        </p:blipFill>
        <p:spPr bwMode="auto">
          <a:xfrm>
            <a:off x="7786710" y="4162450"/>
            <a:ext cx="1238250" cy="238125"/>
          </a:xfrm>
          <a:prstGeom prst="rect">
            <a:avLst/>
          </a:prstGeom>
          <a:noFill/>
          <a:ln w="9525">
            <a:noFill/>
            <a:miter lim="800000"/>
            <a:headEnd/>
            <a:tailEnd/>
          </a:ln>
          <a:effectLst/>
        </p:spPr>
      </p:pic>
      <p:pic>
        <p:nvPicPr>
          <p:cNvPr id="14" name="13 Resim" descr="BÖLÜM-8.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 calcmode="lin" valueType="num">
                                      <p:cBhvr>
                                        <p:cTn id="14" dur="1000" fill="hold"/>
                                        <p:tgtEl>
                                          <p:spTgt spid="7170"/>
                                        </p:tgtEl>
                                        <p:attrNameLst>
                                          <p:attrName>ppt_w</p:attrName>
                                        </p:attrNameLst>
                                      </p:cBhvr>
                                      <p:tavLst>
                                        <p:tav tm="0">
                                          <p:val>
                                            <p:strVal val="#ppt_w*0.70"/>
                                          </p:val>
                                        </p:tav>
                                        <p:tav tm="100000">
                                          <p:val>
                                            <p:strVal val="#ppt_w"/>
                                          </p:val>
                                        </p:tav>
                                      </p:tavLst>
                                    </p:anim>
                                    <p:anim calcmode="lin" valueType="num">
                                      <p:cBhvr>
                                        <p:cTn id="15" dur="1000" fill="hold"/>
                                        <p:tgtEl>
                                          <p:spTgt spid="7170"/>
                                        </p:tgtEl>
                                        <p:attrNameLst>
                                          <p:attrName>ppt_h</p:attrName>
                                        </p:attrNameLst>
                                      </p:cBhvr>
                                      <p:tavLst>
                                        <p:tav tm="0">
                                          <p:val>
                                            <p:strVal val="#ppt_h"/>
                                          </p:val>
                                        </p:tav>
                                        <p:tav tm="100000">
                                          <p:val>
                                            <p:strVal val="#ppt_h"/>
                                          </p:val>
                                        </p:tav>
                                      </p:tavLst>
                                    </p:anim>
                                    <p:animEffect transition="in" filter="fade">
                                      <p:cBhvr>
                                        <p:cTn id="16" dur="1000"/>
                                        <p:tgtEl>
                                          <p:spTgt spid="7170"/>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slide(fromTop)">
                                      <p:cBhvr>
                                        <p:cTn id="21" dur="1000"/>
                                        <p:tgtEl>
                                          <p:spTgt spid="717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17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7178"/>
                                        </p:tgtEl>
                                        <p:attrNameLst>
                                          <p:attrName>style.visibility</p:attrName>
                                        </p:attrNameLst>
                                      </p:cBhvr>
                                      <p:to>
                                        <p:strVal val="visible"/>
                                      </p:to>
                                    </p:set>
                                    <p:animEffect transition="in" filter="slide(fromTop)">
                                      <p:cBhvr>
                                        <p:cTn id="30" dur="500"/>
                                        <p:tgtEl>
                                          <p:spTgt spid="717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9"/>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717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7180"/>
                                        </p:tgtEl>
                                        <p:attrNameLst>
                                          <p:attrName>style.visibility</p:attrName>
                                        </p:attrNameLst>
                                      </p:cBhvr>
                                      <p:to>
                                        <p:strVal val="visible"/>
                                      </p:to>
                                    </p:set>
                                    <p:animEffect transition="in" filter="slide(fromBottom)">
                                      <p:cBhvr>
                                        <p:cTn id="42" dur="500"/>
                                        <p:tgtEl>
                                          <p:spTgt spid="7180"/>
                                        </p:tgtEl>
                                      </p:cBhvr>
                                    </p:animEffect>
                                  </p:childTnLst>
                                </p:cTn>
                              </p:par>
                            </p:childTnLst>
                          </p:cTn>
                        </p:par>
                        <p:par>
                          <p:cTn id="43" fill="hold">
                            <p:stCondLst>
                              <p:cond delay="500"/>
                            </p:stCondLst>
                            <p:childTnLst>
                              <p:par>
                                <p:cTn id="44" presetID="1" presetClass="exit" presetSubtype="0" fill="hold" nodeType="afterEffect">
                                  <p:stCondLst>
                                    <p:cond delay="0"/>
                                  </p:stCondLst>
                                  <p:childTnLst>
                                    <p:set>
                                      <p:cBhvr>
                                        <p:cTn id="45" dur="1" fill="hold">
                                          <p:stCondLst>
                                            <p:cond delay="0"/>
                                          </p:stCondLst>
                                        </p:cTn>
                                        <p:tgtEl>
                                          <p:spTgt spid="717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69332"/>
          </a:xfrm>
          <a:prstGeom prst="rect">
            <a:avLst/>
          </a:prstGeom>
          <a:noFill/>
        </p:spPr>
        <p:txBody>
          <a:bodyPr wrap="square" rtlCol="0">
            <a:spAutoFit/>
          </a:bodyPr>
          <a:lstStyle/>
          <a:p>
            <a:r>
              <a:rPr lang="tr-TR" b="1" dirty="0" smtClean="0">
                <a:solidFill>
                  <a:schemeClr val="bg1"/>
                </a:solidFill>
                <a:latin typeface="Arial Narrow" pitchFamily="34" charset="0"/>
              </a:rPr>
              <a:t>BÖLÜM 9. RAM  GÖRÜNTÜLEME  İŞLEMLERİ </a:t>
            </a:r>
            <a:endParaRPr lang="tr-TR" b="1" dirty="0">
              <a:solidFill>
                <a:schemeClr val="bg1"/>
              </a:solidFill>
              <a:latin typeface="Arial Narrow" pitchFamily="34" charset="0"/>
            </a:endParaRPr>
          </a:p>
        </p:txBody>
      </p:sp>
      <p:pic>
        <p:nvPicPr>
          <p:cNvPr id="6" name="5 Resim" descr="RAM.jpg"/>
          <p:cNvPicPr>
            <a:picLocks noChangeAspect="1"/>
          </p:cNvPicPr>
          <p:nvPr/>
        </p:nvPicPr>
        <p:blipFill>
          <a:blip r:embed="rId3"/>
          <a:stretch>
            <a:fillRect/>
          </a:stretch>
        </p:blipFill>
        <p:spPr>
          <a:xfrm>
            <a:off x="0" y="671408"/>
            <a:ext cx="9144000" cy="4472092"/>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57133" y="1533520"/>
            <a:ext cx="2085975" cy="323850"/>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66658" y="1885955"/>
            <a:ext cx="2076450" cy="1400175"/>
          </a:xfrm>
          <a:prstGeom prst="rect">
            <a:avLst/>
          </a:prstGeom>
          <a:noFill/>
          <a:ln w="9525">
            <a:noFill/>
            <a:miter lim="800000"/>
            <a:headEnd/>
            <a:tailEnd/>
          </a:ln>
          <a:effectLst/>
        </p:spPr>
      </p:pic>
      <p:sp>
        <p:nvSpPr>
          <p:cNvPr id="11" name="Shape 123"/>
          <p:cNvSpPr txBox="1">
            <a:spLocks/>
          </p:cNvSpPr>
          <p:nvPr/>
        </p:nvSpPr>
        <p:spPr>
          <a:xfrm>
            <a:off x="2285984" y="1000115"/>
            <a:ext cx="5705516" cy="357190"/>
          </a:xfrm>
          <a:prstGeom prst="rect">
            <a:avLst/>
          </a:prstGeom>
        </p:spPr>
        <p:txBody>
          <a:bodyPr vert="horz">
            <a:normAutofit/>
          </a:bodyPr>
          <a:lstStyle/>
          <a:p>
            <a:pPr marL="274320" lvl="0" indent="-274320">
              <a:spcBef>
                <a:spcPct val="0"/>
              </a:spcBef>
              <a:buClr>
                <a:srgbClr val="FFFFFF"/>
              </a:buClr>
              <a:buSzPct val="95000"/>
            </a:pPr>
            <a:r>
              <a:rPr lang="sv-SE" sz="1600" dirty="0" smtClean="0">
                <a:latin typeface="Arial Unicode MS" pitchFamily="34" charset="-128"/>
                <a:ea typeface="Arial Unicode MS" pitchFamily="34" charset="-128"/>
                <a:cs typeface="Arial Unicode MS" pitchFamily="34" charset="-128"/>
              </a:rPr>
              <a:t>9.1. EĞİTSEL DEĞERLENDİRME İSTEK FORMU: </a:t>
            </a:r>
            <a:endParaRPr lang="tr-TR" sz="1600" dirty="0" smtClean="0">
              <a:latin typeface="Arial Unicode MS" pitchFamily="34" charset="-128"/>
              <a:ea typeface="Arial Unicode MS" pitchFamily="34" charset="-128"/>
              <a:cs typeface="Arial Unicode MS" pitchFamily="34" charset="-128"/>
            </a:endParaRPr>
          </a:p>
        </p:txBody>
      </p:sp>
      <p:pic>
        <p:nvPicPr>
          <p:cNvPr id="8201" name="Picture 9"/>
          <p:cNvPicPr>
            <a:picLocks noChangeAspect="1" noChangeArrowheads="1"/>
          </p:cNvPicPr>
          <p:nvPr/>
        </p:nvPicPr>
        <p:blipFill>
          <a:blip r:embed="rId6"/>
          <a:srcRect/>
          <a:stretch>
            <a:fillRect/>
          </a:stretch>
        </p:blipFill>
        <p:spPr bwMode="auto">
          <a:xfrm>
            <a:off x="214282" y="1928808"/>
            <a:ext cx="1905000" cy="285750"/>
          </a:xfrm>
          <a:prstGeom prst="rect">
            <a:avLst/>
          </a:prstGeom>
          <a:noFill/>
          <a:ln w="9525">
            <a:noFill/>
            <a:miter lim="800000"/>
            <a:headEnd/>
            <a:tailEnd/>
          </a:ln>
          <a:effectLst/>
        </p:spPr>
      </p:pic>
      <p:pic>
        <p:nvPicPr>
          <p:cNvPr id="8203" name="Picture 11"/>
          <p:cNvPicPr>
            <a:picLocks noChangeAspect="1" noChangeArrowheads="1"/>
          </p:cNvPicPr>
          <p:nvPr/>
        </p:nvPicPr>
        <p:blipFill>
          <a:blip r:embed="rId7"/>
          <a:srcRect/>
          <a:stretch>
            <a:fillRect/>
          </a:stretch>
        </p:blipFill>
        <p:spPr bwMode="auto">
          <a:xfrm>
            <a:off x="214282" y="2285998"/>
            <a:ext cx="1924050" cy="152400"/>
          </a:xfrm>
          <a:prstGeom prst="rect">
            <a:avLst/>
          </a:prstGeom>
          <a:noFill/>
          <a:ln w="9525">
            <a:noFill/>
            <a:miter lim="800000"/>
            <a:headEnd/>
            <a:tailEnd/>
          </a:ln>
          <a:effectLst/>
        </p:spPr>
      </p:pic>
      <p:sp>
        <p:nvSpPr>
          <p:cNvPr id="16" name="Shape 123"/>
          <p:cNvSpPr txBox="1">
            <a:spLocks/>
          </p:cNvSpPr>
          <p:nvPr/>
        </p:nvSpPr>
        <p:spPr>
          <a:xfrm>
            <a:off x="2285984" y="1500180"/>
            <a:ext cx="5705516" cy="357190"/>
          </a:xfrm>
          <a:prstGeom prst="rect">
            <a:avLst/>
          </a:prstGeom>
        </p:spPr>
        <p:txBody>
          <a:bodyPr vert="horz">
            <a:normAutofit/>
          </a:bodyPr>
          <a:lstStyle/>
          <a:p>
            <a:pPr marL="274320" lvl="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9.2. YILLIK PROGRAM GÖRÜNTÜLEME:</a:t>
            </a:r>
            <a:endParaRPr lang="tr-TR" sz="1600" dirty="0" smtClean="0">
              <a:latin typeface="Arial Narrow" pitchFamily="34" charset="0"/>
              <a:cs typeface="Arial" charset="0"/>
            </a:endParaRPr>
          </a:p>
        </p:txBody>
      </p:sp>
      <p:pic>
        <p:nvPicPr>
          <p:cNvPr id="10" name="9 Resim" descr="BÖLÜM-9.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8194"/>
                                        </p:tgtEl>
                                        <p:attrNameLst>
                                          <p:attrName>style.visibility</p:attrName>
                                        </p:attrNameLst>
                                      </p:cBhvr>
                                      <p:to>
                                        <p:strVal val="visible"/>
                                      </p:to>
                                    </p:set>
                                    <p:anim calcmode="lin" valueType="num">
                                      <p:cBhvr>
                                        <p:cTn id="20" dur="1000" fill="hold"/>
                                        <p:tgtEl>
                                          <p:spTgt spid="8194"/>
                                        </p:tgtEl>
                                        <p:attrNameLst>
                                          <p:attrName>ppt_w</p:attrName>
                                        </p:attrNameLst>
                                      </p:cBhvr>
                                      <p:tavLst>
                                        <p:tav tm="0">
                                          <p:val>
                                            <p:strVal val="#ppt_w*0.70"/>
                                          </p:val>
                                        </p:tav>
                                        <p:tav tm="100000">
                                          <p:val>
                                            <p:strVal val="#ppt_w"/>
                                          </p:val>
                                        </p:tav>
                                      </p:tavLst>
                                    </p:anim>
                                    <p:anim calcmode="lin" valueType="num">
                                      <p:cBhvr>
                                        <p:cTn id="21" dur="1000" fill="hold"/>
                                        <p:tgtEl>
                                          <p:spTgt spid="8194"/>
                                        </p:tgtEl>
                                        <p:attrNameLst>
                                          <p:attrName>ppt_h</p:attrName>
                                        </p:attrNameLst>
                                      </p:cBhvr>
                                      <p:tavLst>
                                        <p:tav tm="0">
                                          <p:val>
                                            <p:strVal val="#ppt_h"/>
                                          </p:val>
                                        </p:tav>
                                        <p:tav tm="100000">
                                          <p:val>
                                            <p:strVal val="#ppt_h"/>
                                          </p:val>
                                        </p:tav>
                                      </p:tavLst>
                                    </p:anim>
                                    <p:animEffect transition="in" filter="fade">
                                      <p:cBhvr>
                                        <p:cTn id="22" dur="1000"/>
                                        <p:tgtEl>
                                          <p:spTgt spid="8194"/>
                                        </p:tgtEl>
                                      </p:cBhvr>
                                    </p:animEffec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819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8201"/>
                                        </p:tgtEl>
                                        <p:attrNameLst>
                                          <p:attrName>style.visibility</p:attrName>
                                        </p:attrNameLst>
                                      </p:cBhvr>
                                      <p:to>
                                        <p:strVal val="visible"/>
                                      </p:to>
                                    </p:set>
                                    <p:anim calcmode="lin" valueType="num">
                                      <p:cBhvr>
                                        <p:cTn id="30" dur="1000" fill="hold"/>
                                        <p:tgtEl>
                                          <p:spTgt spid="8201"/>
                                        </p:tgtEl>
                                        <p:attrNameLst>
                                          <p:attrName>ppt_w</p:attrName>
                                        </p:attrNameLst>
                                      </p:cBhvr>
                                      <p:tavLst>
                                        <p:tav tm="0">
                                          <p:val>
                                            <p:strVal val="#ppt_w*0.70"/>
                                          </p:val>
                                        </p:tav>
                                        <p:tav tm="100000">
                                          <p:val>
                                            <p:strVal val="#ppt_w"/>
                                          </p:val>
                                        </p:tav>
                                      </p:tavLst>
                                    </p:anim>
                                    <p:anim calcmode="lin" valueType="num">
                                      <p:cBhvr>
                                        <p:cTn id="31" dur="1000" fill="hold"/>
                                        <p:tgtEl>
                                          <p:spTgt spid="8201"/>
                                        </p:tgtEl>
                                        <p:attrNameLst>
                                          <p:attrName>ppt_h</p:attrName>
                                        </p:attrNameLst>
                                      </p:cBhvr>
                                      <p:tavLst>
                                        <p:tav tm="0">
                                          <p:val>
                                            <p:strVal val="#ppt_h"/>
                                          </p:val>
                                        </p:tav>
                                        <p:tav tm="100000">
                                          <p:val>
                                            <p:strVal val="#ppt_h"/>
                                          </p:val>
                                        </p:tav>
                                      </p:tavLst>
                                    </p:anim>
                                    <p:animEffect transition="in" filter="fade">
                                      <p:cBhvr>
                                        <p:cTn id="32" dur="1000"/>
                                        <p:tgtEl>
                                          <p:spTgt spid="8201"/>
                                        </p:tgtEl>
                                      </p:cBhvr>
                                    </p:animEffect>
                                  </p:childTnLst>
                                </p:cTn>
                              </p:par>
                            </p:childTnLst>
                          </p:cTn>
                        </p:par>
                        <p:par>
                          <p:cTn id="33" fill="hold">
                            <p:stCondLst>
                              <p:cond delay="1000"/>
                            </p:stCondLst>
                            <p:childTnLst>
                              <p:par>
                                <p:cTn id="34" presetID="12" presetClass="entr" presetSubtype="1"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slide(fromTop)">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8203"/>
                                        </p:tgtEl>
                                        <p:attrNameLst>
                                          <p:attrName>style.visibility</p:attrName>
                                        </p:attrNameLst>
                                      </p:cBhvr>
                                      <p:to>
                                        <p:strVal val="visible"/>
                                      </p:to>
                                    </p:set>
                                    <p:anim calcmode="lin" valueType="num">
                                      <p:cBhvr>
                                        <p:cTn id="41" dur="1000" fill="hold"/>
                                        <p:tgtEl>
                                          <p:spTgt spid="8203"/>
                                        </p:tgtEl>
                                        <p:attrNameLst>
                                          <p:attrName>ppt_w</p:attrName>
                                        </p:attrNameLst>
                                      </p:cBhvr>
                                      <p:tavLst>
                                        <p:tav tm="0">
                                          <p:val>
                                            <p:strVal val="#ppt_w*0.70"/>
                                          </p:val>
                                        </p:tav>
                                        <p:tav tm="100000">
                                          <p:val>
                                            <p:strVal val="#ppt_w"/>
                                          </p:val>
                                        </p:tav>
                                      </p:tavLst>
                                    </p:anim>
                                    <p:anim calcmode="lin" valueType="num">
                                      <p:cBhvr>
                                        <p:cTn id="42" dur="1000" fill="hold"/>
                                        <p:tgtEl>
                                          <p:spTgt spid="8203"/>
                                        </p:tgtEl>
                                        <p:attrNameLst>
                                          <p:attrName>ppt_h</p:attrName>
                                        </p:attrNameLst>
                                      </p:cBhvr>
                                      <p:tavLst>
                                        <p:tav tm="0">
                                          <p:val>
                                            <p:strVal val="#ppt_h"/>
                                          </p:val>
                                        </p:tav>
                                        <p:tav tm="100000">
                                          <p:val>
                                            <p:strVal val="#ppt_h"/>
                                          </p:val>
                                        </p:tav>
                                      </p:tavLst>
                                    </p:anim>
                                    <p:animEffect transition="in" filter="fade">
                                      <p:cBhvr>
                                        <p:cTn id="43" dur="1000"/>
                                        <p:tgtEl>
                                          <p:spTgt spid="8203"/>
                                        </p:tgtEl>
                                      </p:cBhvr>
                                    </p:animEffect>
                                  </p:childTnLst>
                                </p:cTn>
                              </p:par>
                            </p:childTnLst>
                          </p:cTn>
                        </p:par>
                        <p:par>
                          <p:cTn id="44" fill="hold">
                            <p:stCondLst>
                              <p:cond delay="1000"/>
                            </p:stCondLst>
                            <p:childTnLst>
                              <p:par>
                                <p:cTn id="45" presetID="12" presetClass="entr" presetSubtype="1" fill="hold" grpId="0" nodeType="after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slide(fromTop)">
                                      <p:cBhvr>
                                        <p:cTn id="4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build="allAtOnce"/>
      <p:bldP spid="16" grpId="0" build="allAtOnce"/>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dddd.jpg"/>
          <p:cNvPicPr>
            <a:picLocks noChangeAspect="1"/>
          </p:cNvPicPr>
          <p:nvPr/>
        </p:nvPicPr>
        <p:blipFill>
          <a:blip r:embed="rId3"/>
          <a:stretch>
            <a:fillRect/>
          </a:stretch>
        </p:blipFill>
        <p:spPr>
          <a:xfrm>
            <a:off x="0" y="671426"/>
            <a:ext cx="9144000" cy="4472092"/>
          </a:xfrm>
          <a:prstGeom prst="rect">
            <a:avLst/>
          </a:prstGeom>
        </p:spPr>
      </p:pic>
      <p:sp>
        <p:nvSpPr>
          <p:cNvPr id="7" name="6 Metin kutusu"/>
          <p:cNvSpPr txBox="1"/>
          <p:nvPr/>
        </p:nvSpPr>
        <p:spPr>
          <a:xfrm>
            <a:off x="2143108" y="1643056"/>
            <a:ext cx="7000892" cy="1169551"/>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RAM tarafından sorumluluk bölgelerinde bulunan okul/kurumlardan gelen rehberlik programlarının ve Eğitsel Değerlendirme İstek Formu’ nun görüntülendiği ekrandır. </a:t>
            </a:r>
            <a:endParaRPr lang="tr-TR" sz="1400" dirty="0" smtClean="0">
              <a:latin typeface="Arial Unicode MS" pitchFamily="34" charset="-128"/>
              <a:ea typeface="Arial Unicode MS" pitchFamily="34" charset="-128"/>
              <a:cs typeface="Arial Unicode MS" pitchFamily="34" charset="-128"/>
            </a:endParaRPr>
          </a:p>
          <a:p>
            <a:pPr algn="just"/>
            <a:endParaRPr lang="tr-TR"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Ekrana giriş yapmak için MEBBİS kurum şifresiyle MEBBİS e-Rehberlik sekmesinden RAM Görüntüleme İşlemleri seçilir. </a:t>
            </a:r>
            <a:endParaRPr lang="tr-TR" sz="1400" dirty="0" smtClean="0">
              <a:latin typeface="Arial Unicode MS" pitchFamily="34" charset="-128"/>
              <a:ea typeface="Arial Unicode MS" pitchFamily="34" charset="-128"/>
              <a:cs typeface="Arial Unicode MS" pitchFamily="34" charset="-128"/>
            </a:endParaRPr>
          </a:p>
        </p:txBody>
      </p:sp>
      <p:pic>
        <p:nvPicPr>
          <p:cNvPr id="4" name="3 Resim" descr="BÖLÜM-9.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wqw.jpg"/>
          <p:cNvPicPr>
            <a:picLocks noChangeAspect="1"/>
          </p:cNvPicPr>
          <p:nvPr/>
        </p:nvPicPr>
        <p:blipFill>
          <a:blip r:embed="rId3"/>
          <a:stretch>
            <a:fillRect/>
          </a:stretch>
        </p:blipFill>
        <p:spPr>
          <a:xfrm>
            <a:off x="0" y="666768"/>
            <a:ext cx="9144000" cy="4476750"/>
          </a:xfrm>
          <a:prstGeom prst="rect">
            <a:avLst/>
          </a:prstGeom>
        </p:spPr>
      </p:pic>
      <p:sp>
        <p:nvSpPr>
          <p:cNvPr id="7" name="Shape 123"/>
          <p:cNvSpPr txBox="1">
            <a:spLocks/>
          </p:cNvSpPr>
          <p:nvPr/>
        </p:nvSpPr>
        <p:spPr>
          <a:xfrm>
            <a:off x="71406" y="714362"/>
            <a:ext cx="9072594" cy="4304122"/>
          </a:xfrm>
          <a:prstGeom prst="rect">
            <a:avLst/>
          </a:prstGeom>
        </p:spPr>
        <p:txBody>
          <a:bodyPr vert="horz">
            <a:normAutofit fontScale="85000" lnSpcReduction="10000"/>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8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1</a:t>
            </a:r>
            <a:r>
              <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GENEL  AÇIKLAMALAR</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20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2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TANIMLAR</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3</a:t>
            </a:r>
            <a:r>
              <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REHBERLİK  PROGRAMI  HAZIRLAMA</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4</a:t>
            </a:r>
            <a:r>
              <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REHBERLİK  HİZMETLERİ  VERİ  GİRİŞ  EKRANI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5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REHBERLİK  HİZMETLERİ  RAPORLAMA  EKRANI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6</a:t>
            </a:r>
            <a:r>
              <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ÖĞRENCİ  YÖNLENDİRME  İŞLEMLERİ  EKRANI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7</a:t>
            </a:r>
            <a:r>
              <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İL  ve  İLÇE  İŞLEMLERİ  EKRANI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20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8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OKUL  MÜDÜRÜ  İŞLEMLERİ  EKRANI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9</a:t>
            </a:r>
            <a:r>
              <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RAM  GÖRÜNTÜLEME  İŞLEMLERİ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8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BÖLÜM 10 </a:t>
            </a:r>
            <a:r>
              <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8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e-REHBERLİK  MODÜLÜNÜN  KULLANILAMAYACAĞI  DURUMLAR</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0" i="0" u="none" strike="noStrike" kern="1200" cap="none" spc="0" normalizeH="0" baseline="0" noProof="0" dirty="0" smtClean="0">
              <a:ln>
                <a:noFill/>
              </a:ln>
              <a:solidFill>
                <a:schemeClr val="bg1"/>
              </a:solidFill>
              <a:effectLst/>
              <a:uLnTx/>
              <a:uFillTx/>
              <a:latin typeface="Arial Narrow" pitchFamily="34" charset="0"/>
              <a:ea typeface="+mn-ea"/>
              <a:cs typeface="Arial" charset="0"/>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0" i="0" u="none" strike="noStrike" kern="1200" cap="none" spc="0" normalizeH="0" baseline="0" noProof="0" dirty="0" smtClean="0">
              <a:ln>
                <a:noFill/>
              </a:ln>
              <a:solidFill>
                <a:schemeClr val="bg1"/>
              </a:solidFill>
              <a:effectLst/>
              <a:uLnTx/>
              <a:uFillTx/>
              <a:latin typeface="Arial Narrow" pitchFamily="34" charset="0"/>
              <a:ea typeface="+mn-ea"/>
              <a:cs typeface="Arial" charset="0"/>
            </a:endParaRPr>
          </a:p>
        </p:txBody>
      </p:sp>
      <p:pic>
        <p:nvPicPr>
          <p:cNvPr id="8" name="7 Resim" descr="modül.jpg"/>
          <p:cNvPicPr>
            <a:picLocks noChangeAspect="1"/>
          </p:cNvPicPr>
          <p:nvPr/>
        </p:nvPicPr>
        <p:blipFill>
          <a:blip r:embed="rId4"/>
          <a:stretch>
            <a:fillRect/>
          </a:stretch>
        </p:blipFill>
        <p:spPr>
          <a:xfrm>
            <a:off x="71406" y="714362"/>
            <a:ext cx="1071570" cy="428628"/>
          </a:xfrm>
          <a:prstGeom prst="rect">
            <a:avLst/>
          </a:prstGeom>
        </p:spPr>
      </p:pic>
      <p:pic>
        <p:nvPicPr>
          <p:cNvPr id="9" name="8 Resim" descr="vg.jpg"/>
          <p:cNvPicPr>
            <a:picLocks noChangeAspect="1"/>
          </p:cNvPicPr>
          <p:nvPr/>
        </p:nvPicPr>
        <p:blipFill>
          <a:blip r:embed="rId5"/>
          <a:stretch>
            <a:fillRect/>
          </a:stretch>
        </p:blipFill>
        <p:spPr>
          <a:xfrm>
            <a:off x="66650" y="1857370"/>
            <a:ext cx="1076326" cy="428628"/>
          </a:xfrm>
          <a:prstGeom prst="rect">
            <a:avLst/>
          </a:prstGeom>
        </p:spPr>
      </p:pic>
      <p:pic>
        <p:nvPicPr>
          <p:cNvPr id="10" name="9 Resim" descr="x.jpeg"/>
          <p:cNvPicPr>
            <a:picLocks noChangeAspect="1"/>
          </p:cNvPicPr>
          <p:nvPr/>
        </p:nvPicPr>
        <p:blipFill>
          <a:blip r:embed="rId6" cstate="print"/>
          <a:stretch>
            <a:fillRect/>
          </a:stretch>
        </p:blipFill>
        <p:spPr>
          <a:xfrm>
            <a:off x="71406" y="4632744"/>
            <a:ext cx="1071570" cy="367898"/>
          </a:xfrm>
          <a:prstGeom prst="rect">
            <a:avLst/>
          </a:prstGeom>
        </p:spPr>
      </p:pic>
      <p:pic>
        <p:nvPicPr>
          <p:cNvPr id="11" name="Picture 3"/>
          <p:cNvPicPr>
            <a:picLocks noChangeAspect="1" noChangeArrowheads="1"/>
          </p:cNvPicPr>
          <p:nvPr/>
        </p:nvPicPr>
        <p:blipFill>
          <a:blip r:embed="rId7"/>
          <a:srcRect/>
          <a:stretch>
            <a:fillRect/>
          </a:stretch>
        </p:blipFill>
        <p:spPr bwMode="auto">
          <a:xfrm>
            <a:off x="71439" y="1500180"/>
            <a:ext cx="1071537" cy="357189"/>
          </a:xfrm>
          <a:prstGeom prst="rect">
            <a:avLst/>
          </a:prstGeom>
          <a:noFill/>
          <a:ln w="9525">
            <a:noFill/>
            <a:miter lim="800000"/>
            <a:headEnd/>
            <a:tailEnd/>
          </a:ln>
          <a:effectLst/>
        </p:spPr>
      </p:pic>
      <p:pic>
        <p:nvPicPr>
          <p:cNvPr id="12" name="Picture 4"/>
          <p:cNvPicPr>
            <a:picLocks noChangeAspect="1" noChangeArrowheads="1"/>
          </p:cNvPicPr>
          <p:nvPr/>
        </p:nvPicPr>
        <p:blipFill>
          <a:blip r:embed="rId8"/>
          <a:srcRect/>
          <a:stretch>
            <a:fillRect/>
          </a:stretch>
        </p:blipFill>
        <p:spPr bwMode="auto">
          <a:xfrm>
            <a:off x="71438" y="2857502"/>
            <a:ext cx="1071538" cy="428628"/>
          </a:xfrm>
          <a:prstGeom prst="rect">
            <a:avLst/>
          </a:prstGeom>
          <a:noFill/>
          <a:ln w="9525">
            <a:noFill/>
            <a:miter lim="800000"/>
            <a:headEnd/>
            <a:tailEnd/>
          </a:ln>
          <a:effectLst/>
        </p:spPr>
      </p:pic>
      <p:pic>
        <p:nvPicPr>
          <p:cNvPr id="13" name="Picture 5"/>
          <p:cNvPicPr>
            <a:picLocks noChangeAspect="1" noChangeArrowheads="1"/>
          </p:cNvPicPr>
          <p:nvPr/>
        </p:nvPicPr>
        <p:blipFill>
          <a:blip r:embed="rId9"/>
          <a:srcRect/>
          <a:stretch>
            <a:fillRect/>
          </a:stretch>
        </p:blipFill>
        <p:spPr bwMode="auto">
          <a:xfrm>
            <a:off x="71406" y="1142990"/>
            <a:ext cx="1071570" cy="323850"/>
          </a:xfrm>
          <a:prstGeom prst="rect">
            <a:avLst/>
          </a:prstGeom>
          <a:noFill/>
          <a:ln w="9525">
            <a:noFill/>
            <a:miter lim="800000"/>
            <a:headEnd/>
            <a:tailEnd/>
          </a:ln>
          <a:effectLst/>
        </p:spPr>
      </p:pic>
      <p:pic>
        <p:nvPicPr>
          <p:cNvPr id="14" name="Picture 6"/>
          <p:cNvPicPr>
            <a:picLocks noChangeAspect="1" noChangeArrowheads="1"/>
          </p:cNvPicPr>
          <p:nvPr/>
        </p:nvPicPr>
        <p:blipFill>
          <a:blip r:embed="rId10"/>
          <a:srcRect/>
          <a:stretch>
            <a:fillRect/>
          </a:stretch>
        </p:blipFill>
        <p:spPr bwMode="auto">
          <a:xfrm>
            <a:off x="61810" y="2357436"/>
            <a:ext cx="1081166" cy="428628"/>
          </a:xfrm>
          <a:prstGeom prst="rect">
            <a:avLst/>
          </a:prstGeom>
          <a:noFill/>
          <a:ln w="9525">
            <a:noFill/>
            <a:miter lim="800000"/>
            <a:headEnd/>
            <a:tailEnd/>
          </a:ln>
          <a:effectLst/>
        </p:spPr>
      </p:pic>
      <p:pic>
        <p:nvPicPr>
          <p:cNvPr id="15" name="Picture 7"/>
          <p:cNvPicPr>
            <a:picLocks noChangeAspect="1" noChangeArrowheads="1"/>
          </p:cNvPicPr>
          <p:nvPr/>
        </p:nvPicPr>
        <p:blipFill>
          <a:blip r:embed="rId11"/>
          <a:srcRect/>
          <a:stretch>
            <a:fillRect/>
          </a:stretch>
        </p:blipFill>
        <p:spPr bwMode="auto">
          <a:xfrm>
            <a:off x="71406" y="4143386"/>
            <a:ext cx="1071570" cy="428628"/>
          </a:xfrm>
          <a:prstGeom prst="rect">
            <a:avLst/>
          </a:prstGeom>
          <a:noFill/>
          <a:ln w="9525">
            <a:noFill/>
            <a:miter lim="800000"/>
            <a:headEnd/>
            <a:tailEnd/>
          </a:ln>
          <a:effectLst/>
        </p:spPr>
      </p:pic>
      <p:pic>
        <p:nvPicPr>
          <p:cNvPr id="16" name="Picture 8"/>
          <p:cNvPicPr>
            <a:picLocks noChangeAspect="1" noChangeArrowheads="1"/>
          </p:cNvPicPr>
          <p:nvPr/>
        </p:nvPicPr>
        <p:blipFill>
          <a:blip r:embed="rId12"/>
          <a:srcRect/>
          <a:stretch>
            <a:fillRect/>
          </a:stretch>
        </p:blipFill>
        <p:spPr bwMode="auto">
          <a:xfrm>
            <a:off x="71406" y="3714758"/>
            <a:ext cx="1071570" cy="428628"/>
          </a:xfrm>
          <a:prstGeom prst="rect">
            <a:avLst/>
          </a:prstGeom>
          <a:noFill/>
          <a:ln w="9525">
            <a:noFill/>
            <a:miter lim="800000"/>
            <a:headEnd/>
            <a:tailEnd/>
          </a:ln>
          <a:effectLst/>
        </p:spPr>
      </p:pic>
      <p:pic>
        <p:nvPicPr>
          <p:cNvPr id="17" name="Picture 9"/>
          <p:cNvPicPr>
            <a:picLocks noChangeAspect="1" noChangeArrowheads="1"/>
          </p:cNvPicPr>
          <p:nvPr/>
        </p:nvPicPr>
        <p:blipFill>
          <a:blip r:embed="rId13"/>
          <a:srcRect/>
          <a:stretch>
            <a:fillRect/>
          </a:stretch>
        </p:blipFill>
        <p:spPr bwMode="auto">
          <a:xfrm>
            <a:off x="71406" y="3286130"/>
            <a:ext cx="1071570" cy="428628"/>
          </a:xfrm>
          <a:prstGeom prst="rect">
            <a:avLst/>
          </a:prstGeom>
          <a:noFill/>
          <a:ln w="9525">
            <a:noFill/>
            <a:miter lim="800000"/>
            <a:headEnd/>
            <a:tailEnd/>
          </a:ln>
          <a:effec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lide(fromTop)">
                                      <p:cBhvr>
                                        <p:cTn id="14" dur="1000"/>
                                        <p:tgtEl>
                                          <p:spTgt spid="8"/>
                                        </p:tgtEl>
                                      </p:cBhvr>
                                    </p:animEffect>
                                  </p:childTnLst>
                                </p:cTn>
                              </p:par>
                              <p:par>
                                <p:cTn id="15" presetID="12" presetClass="entr" presetSubtype="1"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slide(fromTop)">
                                      <p:cBhvr>
                                        <p:cTn id="17" dur="1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lide(fromTop)">
                                      <p:cBhvr>
                                        <p:cTn id="22" dur="1000"/>
                                        <p:tgtEl>
                                          <p:spTgt spid="13"/>
                                        </p:tgtEl>
                                      </p:cBhvr>
                                    </p:animEffect>
                                  </p:childTnLst>
                                </p:cTn>
                              </p:par>
                              <p:par>
                                <p:cTn id="23" presetID="12" presetClass="entr" presetSubtype="1"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slide(fromTop)">
                                      <p:cBhvr>
                                        <p:cTn id="25" dur="10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lide(fromTop)">
                                      <p:cBhvr>
                                        <p:cTn id="30" dur="1000"/>
                                        <p:tgtEl>
                                          <p:spTgt spid="11"/>
                                        </p:tgtEl>
                                      </p:cBhvr>
                                    </p:animEffect>
                                  </p:childTnLst>
                                </p:cTn>
                              </p:par>
                              <p:par>
                                <p:cTn id="31" presetID="12" presetClass="entr" presetSubtype="1"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slide(fromTop)">
                                      <p:cBhvr>
                                        <p:cTn id="33" dur="1000"/>
                                        <p:tgtEl>
                                          <p:spTgt spid="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slide(fromTop)">
                                      <p:cBhvr>
                                        <p:cTn id="38" dur="1000"/>
                                        <p:tgtEl>
                                          <p:spTgt spid="9"/>
                                        </p:tgtEl>
                                      </p:cBhvr>
                                    </p:animEffect>
                                  </p:childTnLst>
                                </p:cTn>
                              </p:par>
                              <p:par>
                                <p:cTn id="39" presetID="12" presetClass="entr" presetSubtype="1"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slide(fromTop)">
                                      <p:cBhvr>
                                        <p:cTn id="41" dur="1000"/>
                                        <p:tgtEl>
                                          <p:spTgt spid="7">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slide(fromTop)">
                                      <p:cBhvr>
                                        <p:cTn id="46" dur="1000"/>
                                        <p:tgtEl>
                                          <p:spTgt spid="14"/>
                                        </p:tgtEl>
                                      </p:cBhvr>
                                    </p:animEffect>
                                  </p:childTnLst>
                                </p:cTn>
                              </p:par>
                              <p:par>
                                <p:cTn id="47" presetID="12" presetClass="entr" presetSubtype="1" fill="hold" nodeType="with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Effect transition="in" filter="slide(fromTop)">
                                      <p:cBhvr>
                                        <p:cTn id="49" dur="1000"/>
                                        <p:tgtEl>
                                          <p:spTgt spid="7">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slide(fromTop)">
                                      <p:cBhvr>
                                        <p:cTn id="54" dur="1000"/>
                                        <p:tgtEl>
                                          <p:spTgt spid="12"/>
                                        </p:tgtEl>
                                      </p:cBhvr>
                                    </p:animEffect>
                                  </p:childTnLst>
                                </p:cTn>
                              </p:par>
                              <p:par>
                                <p:cTn id="55" presetID="12" presetClass="entr" presetSubtype="1" fill="hold" nodeType="with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slide(fromTop)">
                                      <p:cBhvr>
                                        <p:cTn id="57" dur="10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1"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slide(fromTop)">
                                      <p:cBhvr>
                                        <p:cTn id="62" dur="1000"/>
                                        <p:tgtEl>
                                          <p:spTgt spid="17"/>
                                        </p:tgtEl>
                                      </p:cBhvr>
                                    </p:animEffect>
                                  </p:childTnLst>
                                </p:cTn>
                              </p:par>
                              <p:par>
                                <p:cTn id="63" presetID="12" presetClass="entr" presetSubtype="1" fill="hold" nodeType="withEffect">
                                  <p:stCondLst>
                                    <p:cond delay="0"/>
                                  </p:stCondLst>
                                  <p:childTnLst>
                                    <p:set>
                                      <p:cBhvr>
                                        <p:cTn id="64" dur="1" fill="hold">
                                          <p:stCondLst>
                                            <p:cond delay="0"/>
                                          </p:stCondLst>
                                        </p:cTn>
                                        <p:tgtEl>
                                          <p:spTgt spid="7">
                                            <p:txEl>
                                              <p:pRg st="12" end="12"/>
                                            </p:txEl>
                                          </p:spTgt>
                                        </p:tgtEl>
                                        <p:attrNameLst>
                                          <p:attrName>style.visibility</p:attrName>
                                        </p:attrNameLst>
                                      </p:cBhvr>
                                      <p:to>
                                        <p:strVal val="visible"/>
                                      </p:to>
                                    </p:set>
                                    <p:animEffect transition="in" filter="slide(fromTop)">
                                      <p:cBhvr>
                                        <p:cTn id="65" dur="1000"/>
                                        <p:tgtEl>
                                          <p:spTgt spid="7">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1"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slide(fromTop)">
                                      <p:cBhvr>
                                        <p:cTn id="70" dur="1000"/>
                                        <p:tgtEl>
                                          <p:spTgt spid="16"/>
                                        </p:tgtEl>
                                      </p:cBhvr>
                                    </p:animEffect>
                                  </p:childTnLst>
                                </p:cTn>
                              </p:par>
                              <p:par>
                                <p:cTn id="71" presetID="12" presetClass="entr" presetSubtype="1" fill="hold" nodeType="withEffect">
                                  <p:stCondLst>
                                    <p:cond delay="0"/>
                                  </p:stCondLst>
                                  <p:childTnLst>
                                    <p:set>
                                      <p:cBhvr>
                                        <p:cTn id="72" dur="1" fill="hold">
                                          <p:stCondLst>
                                            <p:cond delay="0"/>
                                          </p:stCondLst>
                                        </p:cTn>
                                        <p:tgtEl>
                                          <p:spTgt spid="7">
                                            <p:txEl>
                                              <p:pRg st="14" end="14"/>
                                            </p:txEl>
                                          </p:spTgt>
                                        </p:tgtEl>
                                        <p:attrNameLst>
                                          <p:attrName>style.visibility</p:attrName>
                                        </p:attrNameLst>
                                      </p:cBhvr>
                                      <p:to>
                                        <p:strVal val="visible"/>
                                      </p:to>
                                    </p:set>
                                    <p:animEffect transition="in" filter="slide(fromTop)">
                                      <p:cBhvr>
                                        <p:cTn id="73" dur="1000"/>
                                        <p:tgtEl>
                                          <p:spTgt spid="7">
                                            <p:txEl>
                                              <p:pRg st="14" end="1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1"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slide(fromTop)">
                                      <p:cBhvr>
                                        <p:cTn id="78" dur="1000"/>
                                        <p:tgtEl>
                                          <p:spTgt spid="15"/>
                                        </p:tgtEl>
                                      </p:cBhvr>
                                    </p:animEffect>
                                  </p:childTnLst>
                                </p:cTn>
                              </p:par>
                              <p:par>
                                <p:cTn id="79" presetID="12" presetClass="entr" presetSubtype="1" fill="hold" nodeType="withEffect">
                                  <p:stCondLst>
                                    <p:cond delay="0"/>
                                  </p:stCondLst>
                                  <p:childTnLst>
                                    <p:set>
                                      <p:cBhvr>
                                        <p:cTn id="80" dur="1" fill="hold">
                                          <p:stCondLst>
                                            <p:cond delay="0"/>
                                          </p:stCondLst>
                                        </p:cTn>
                                        <p:tgtEl>
                                          <p:spTgt spid="7">
                                            <p:txEl>
                                              <p:pRg st="16" end="16"/>
                                            </p:txEl>
                                          </p:spTgt>
                                        </p:tgtEl>
                                        <p:attrNameLst>
                                          <p:attrName>style.visibility</p:attrName>
                                        </p:attrNameLst>
                                      </p:cBhvr>
                                      <p:to>
                                        <p:strVal val="visible"/>
                                      </p:to>
                                    </p:set>
                                    <p:animEffect transition="in" filter="slide(fromTop)">
                                      <p:cBhvr>
                                        <p:cTn id="81" dur="1000"/>
                                        <p:tgtEl>
                                          <p:spTgt spid="7">
                                            <p:txEl>
                                              <p:pRg st="16" end="16"/>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1"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slide(fromTop)">
                                      <p:cBhvr>
                                        <p:cTn id="86" dur="1000"/>
                                        <p:tgtEl>
                                          <p:spTgt spid="10"/>
                                        </p:tgtEl>
                                      </p:cBhvr>
                                    </p:animEffect>
                                  </p:childTnLst>
                                </p:cTn>
                              </p:par>
                              <p:par>
                                <p:cTn id="87" presetID="12" presetClass="entr" presetSubtype="1" fill="hold" nodeType="withEffect">
                                  <p:stCondLst>
                                    <p:cond delay="0"/>
                                  </p:stCondLst>
                                  <p:childTnLst>
                                    <p:set>
                                      <p:cBhvr>
                                        <p:cTn id="88" dur="1" fill="hold">
                                          <p:stCondLst>
                                            <p:cond delay="0"/>
                                          </p:stCondLst>
                                        </p:cTn>
                                        <p:tgtEl>
                                          <p:spTgt spid="7">
                                            <p:txEl>
                                              <p:pRg st="18" end="18"/>
                                            </p:txEl>
                                          </p:spTgt>
                                        </p:tgtEl>
                                        <p:attrNameLst>
                                          <p:attrName>style.visibility</p:attrName>
                                        </p:attrNameLst>
                                      </p:cBhvr>
                                      <p:to>
                                        <p:strVal val="visible"/>
                                      </p:to>
                                    </p:set>
                                    <p:animEffect transition="in" filter="slide(fromTop)">
                                      <p:cBhvr>
                                        <p:cTn id="89" dur="10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23 Resim" descr="e-ReHBeRLiK.jpg"/>
          <p:cNvPicPr>
            <a:picLocks noChangeAspect="1"/>
          </p:cNvPicPr>
          <p:nvPr/>
        </p:nvPicPr>
        <p:blipFill>
          <a:blip r:embed="rId3"/>
          <a:stretch>
            <a:fillRect/>
          </a:stretch>
        </p:blipFill>
        <p:spPr>
          <a:xfrm>
            <a:off x="0" y="671426"/>
            <a:ext cx="9144000" cy="4472092"/>
          </a:xfrm>
          <a:prstGeom prst="rect">
            <a:avLst/>
          </a:prstGeom>
        </p:spPr>
      </p:pic>
      <p:pic>
        <p:nvPicPr>
          <p:cNvPr id="25" name="Picture 6"/>
          <p:cNvPicPr>
            <a:picLocks noChangeAspect="1" noChangeArrowheads="1"/>
          </p:cNvPicPr>
          <p:nvPr/>
        </p:nvPicPr>
        <p:blipFill>
          <a:blip r:embed="rId4"/>
          <a:srcRect/>
          <a:stretch>
            <a:fillRect/>
          </a:stretch>
        </p:blipFill>
        <p:spPr bwMode="auto">
          <a:xfrm>
            <a:off x="2285984" y="1414456"/>
            <a:ext cx="1162050" cy="228600"/>
          </a:xfrm>
          <a:prstGeom prst="rect">
            <a:avLst/>
          </a:prstGeom>
          <a:noFill/>
          <a:ln w="9525">
            <a:noFill/>
            <a:miter lim="800000"/>
            <a:headEnd/>
            <a:tailEnd/>
          </a:ln>
          <a:effectLst/>
        </p:spPr>
      </p:pic>
      <p:pic>
        <p:nvPicPr>
          <p:cNvPr id="26" name="Picture 8"/>
          <p:cNvPicPr>
            <a:picLocks noChangeAspect="1" noChangeArrowheads="1"/>
          </p:cNvPicPr>
          <p:nvPr/>
        </p:nvPicPr>
        <p:blipFill>
          <a:blip r:embed="rId5"/>
          <a:srcRect/>
          <a:stretch>
            <a:fillRect/>
          </a:stretch>
        </p:blipFill>
        <p:spPr bwMode="auto">
          <a:xfrm>
            <a:off x="2357422" y="1476368"/>
            <a:ext cx="800100" cy="95250"/>
          </a:xfrm>
          <a:prstGeom prst="rect">
            <a:avLst/>
          </a:prstGeom>
          <a:noFill/>
          <a:ln w="9525">
            <a:noFill/>
            <a:miter lim="800000"/>
            <a:headEnd/>
            <a:tailEnd/>
          </a:ln>
          <a:effectLst/>
        </p:spPr>
      </p:pic>
      <p:pic>
        <p:nvPicPr>
          <p:cNvPr id="27" name="Picture 11"/>
          <p:cNvPicPr>
            <a:picLocks noChangeAspect="1" noChangeArrowheads="1"/>
          </p:cNvPicPr>
          <p:nvPr/>
        </p:nvPicPr>
        <p:blipFill>
          <a:blip r:embed="rId6"/>
          <a:srcRect/>
          <a:stretch>
            <a:fillRect/>
          </a:stretch>
        </p:blipFill>
        <p:spPr bwMode="auto">
          <a:xfrm>
            <a:off x="2285984" y="1647820"/>
            <a:ext cx="1971675" cy="209550"/>
          </a:xfrm>
          <a:prstGeom prst="rect">
            <a:avLst/>
          </a:prstGeom>
          <a:noFill/>
          <a:ln w="9525">
            <a:noFill/>
            <a:miter lim="800000"/>
            <a:headEnd/>
            <a:tailEnd/>
          </a:ln>
          <a:effectLst/>
        </p:spPr>
      </p:pic>
      <p:pic>
        <p:nvPicPr>
          <p:cNvPr id="28" name="Picture 16"/>
          <p:cNvPicPr>
            <a:picLocks noChangeAspect="1" noChangeArrowheads="1"/>
          </p:cNvPicPr>
          <p:nvPr/>
        </p:nvPicPr>
        <p:blipFill>
          <a:blip r:embed="rId7"/>
          <a:srcRect/>
          <a:stretch>
            <a:fillRect/>
          </a:stretch>
        </p:blipFill>
        <p:spPr bwMode="auto">
          <a:xfrm>
            <a:off x="2357422" y="1681157"/>
            <a:ext cx="1733550" cy="104775"/>
          </a:xfrm>
          <a:prstGeom prst="rect">
            <a:avLst/>
          </a:prstGeom>
          <a:noFill/>
          <a:ln w="9525">
            <a:noFill/>
            <a:miter lim="800000"/>
            <a:headEnd/>
            <a:tailEnd/>
          </a:ln>
          <a:effectLst/>
        </p:spPr>
      </p:pic>
      <p:pic>
        <p:nvPicPr>
          <p:cNvPr id="29" name="Picture 17"/>
          <p:cNvPicPr>
            <a:picLocks noChangeAspect="1" noChangeArrowheads="1"/>
          </p:cNvPicPr>
          <p:nvPr/>
        </p:nvPicPr>
        <p:blipFill>
          <a:blip r:embed="rId8"/>
          <a:srcRect/>
          <a:stretch>
            <a:fillRect/>
          </a:stretch>
        </p:blipFill>
        <p:spPr bwMode="auto">
          <a:xfrm>
            <a:off x="2285984" y="1862134"/>
            <a:ext cx="1657350" cy="209550"/>
          </a:xfrm>
          <a:prstGeom prst="rect">
            <a:avLst/>
          </a:prstGeom>
          <a:noFill/>
          <a:ln w="9525">
            <a:noFill/>
            <a:miter lim="800000"/>
            <a:headEnd/>
            <a:tailEnd/>
          </a:ln>
          <a:effectLst/>
        </p:spPr>
      </p:pic>
      <p:pic>
        <p:nvPicPr>
          <p:cNvPr id="30" name="Picture 18"/>
          <p:cNvPicPr>
            <a:picLocks noChangeAspect="1" noChangeArrowheads="1"/>
          </p:cNvPicPr>
          <p:nvPr/>
        </p:nvPicPr>
        <p:blipFill>
          <a:blip r:embed="rId9"/>
          <a:srcRect/>
          <a:stretch>
            <a:fillRect/>
          </a:stretch>
        </p:blipFill>
        <p:spPr bwMode="auto">
          <a:xfrm>
            <a:off x="2285984" y="2071684"/>
            <a:ext cx="1714500" cy="2876550"/>
          </a:xfrm>
          <a:prstGeom prst="rect">
            <a:avLst/>
          </a:prstGeom>
          <a:noFill/>
          <a:ln w="9525">
            <a:noFill/>
            <a:miter lim="800000"/>
            <a:headEnd/>
            <a:tailEnd/>
          </a:ln>
          <a:effectLst/>
        </p:spPr>
      </p:pic>
      <p:pic>
        <p:nvPicPr>
          <p:cNvPr id="31" name="Picture 6"/>
          <p:cNvPicPr>
            <a:picLocks noChangeAspect="1" noChangeArrowheads="1"/>
          </p:cNvPicPr>
          <p:nvPr/>
        </p:nvPicPr>
        <p:blipFill>
          <a:blip r:embed="rId4"/>
          <a:srcRect/>
          <a:stretch>
            <a:fillRect/>
          </a:stretch>
        </p:blipFill>
        <p:spPr bwMode="auto">
          <a:xfrm>
            <a:off x="4429124" y="1414456"/>
            <a:ext cx="1162050" cy="228600"/>
          </a:xfrm>
          <a:prstGeom prst="rect">
            <a:avLst/>
          </a:prstGeom>
          <a:noFill/>
          <a:ln w="9525">
            <a:noFill/>
            <a:miter lim="800000"/>
            <a:headEnd/>
            <a:tailEnd/>
          </a:ln>
          <a:effectLst/>
        </p:spPr>
      </p:pic>
      <p:pic>
        <p:nvPicPr>
          <p:cNvPr id="32" name="Picture 8"/>
          <p:cNvPicPr>
            <a:picLocks noChangeAspect="1" noChangeArrowheads="1"/>
          </p:cNvPicPr>
          <p:nvPr/>
        </p:nvPicPr>
        <p:blipFill>
          <a:blip r:embed="rId5"/>
          <a:srcRect/>
          <a:stretch>
            <a:fillRect/>
          </a:stretch>
        </p:blipFill>
        <p:spPr bwMode="auto">
          <a:xfrm>
            <a:off x="4500562" y="1476368"/>
            <a:ext cx="800100" cy="95250"/>
          </a:xfrm>
          <a:prstGeom prst="rect">
            <a:avLst/>
          </a:prstGeom>
          <a:noFill/>
          <a:ln w="9525">
            <a:noFill/>
            <a:miter lim="800000"/>
            <a:headEnd/>
            <a:tailEnd/>
          </a:ln>
          <a:effectLst/>
        </p:spPr>
      </p:pic>
      <p:pic>
        <p:nvPicPr>
          <p:cNvPr id="33" name="Picture 11"/>
          <p:cNvPicPr>
            <a:picLocks noChangeAspect="1" noChangeArrowheads="1"/>
          </p:cNvPicPr>
          <p:nvPr/>
        </p:nvPicPr>
        <p:blipFill>
          <a:blip r:embed="rId6"/>
          <a:srcRect/>
          <a:stretch>
            <a:fillRect/>
          </a:stretch>
        </p:blipFill>
        <p:spPr bwMode="auto">
          <a:xfrm>
            <a:off x="4429124" y="1647820"/>
            <a:ext cx="1971675" cy="209550"/>
          </a:xfrm>
          <a:prstGeom prst="rect">
            <a:avLst/>
          </a:prstGeom>
          <a:noFill/>
          <a:ln w="9525">
            <a:noFill/>
            <a:miter lim="800000"/>
            <a:headEnd/>
            <a:tailEnd/>
          </a:ln>
          <a:effectLst/>
        </p:spPr>
      </p:pic>
      <p:pic>
        <p:nvPicPr>
          <p:cNvPr id="34" name="Picture 3"/>
          <p:cNvPicPr>
            <a:picLocks noChangeAspect="1" noChangeArrowheads="1"/>
          </p:cNvPicPr>
          <p:nvPr/>
        </p:nvPicPr>
        <p:blipFill>
          <a:blip r:embed="rId10"/>
          <a:srcRect/>
          <a:stretch>
            <a:fillRect/>
          </a:stretch>
        </p:blipFill>
        <p:spPr bwMode="auto">
          <a:xfrm>
            <a:off x="4500562" y="1681157"/>
            <a:ext cx="1571625" cy="104775"/>
          </a:xfrm>
          <a:prstGeom prst="rect">
            <a:avLst/>
          </a:prstGeom>
          <a:noFill/>
          <a:ln w="9525">
            <a:noFill/>
            <a:miter lim="800000"/>
            <a:headEnd/>
            <a:tailEnd/>
          </a:ln>
          <a:effectLst/>
        </p:spPr>
      </p:pic>
      <p:pic>
        <p:nvPicPr>
          <p:cNvPr id="35" name="Picture 4"/>
          <p:cNvPicPr>
            <a:picLocks noChangeAspect="1" noChangeArrowheads="1"/>
          </p:cNvPicPr>
          <p:nvPr/>
        </p:nvPicPr>
        <p:blipFill>
          <a:blip r:embed="rId11"/>
          <a:srcRect/>
          <a:stretch>
            <a:fillRect/>
          </a:stretch>
        </p:blipFill>
        <p:spPr bwMode="auto">
          <a:xfrm>
            <a:off x="4429124" y="1862134"/>
            <a:ext cx="2000250" cy="209550"/>
          </a:xfrm>
          <a:prstGeom prst="rect">
            <a:avLst/>
          </a:prstGeom>
          <a:noFill/>
          <a:ln w="9525">
            <a:noFill/>
            <a:miter lim="800000"/>
            <a:headEnd/>
            <a:tailEnd/>
          </a:ln>
          <a:effectLst/>
        </p:spPr>
      </p:pic>
      <p:pic>
        <p:nvPicPr>
          <p:cNvPr id="37" name="Picture 6"/>
          <p:cNvPicPr>
            <a:picLocks noChangeAspect="1" noChangeArrowheads="1"/>
          </p:cNvPicPr>
          <p:nvPr/>
        </p:nvPicPr>
        <p:blipFill>
          <a:blip r:embed="rId4"/>
          <a:srcRect/>
          <a:stretch>
            <a:fillRect/>
          </a:stretch>
        </p:blipFill>
        <p:spPr bwMode="auto">
          <a:xfrm>
            <a:off x="6643702" y="1428742"/>
            <a:ext cx="1162050" cy="228600"/>
          </a:xfrm>
          <a:prstGeom prst="rect">
            <a:avLst/>
          </a:prstGeom>
          <a:noFill/>
          <a:ln w="9525">
            <a:noFill/>
            <a:miter lim="800000"/>
            <a:headEnd/>
            <a:tailEnd/>
          </a:ln>
          <a:effectLst/>
        </p:spPr>
      </p:pic>
      <p:pic>
        <p:nvPicPr>
          <p:cNvPr id="38" name="Picture 8"/>
          <p:cNvPicPr>
            <a:picLocks noChangeAspect="1" noChangeArrowheads="1"/>
          </p:cNvPicPr>
          <p:nvPr/>
        </p:nvPicPr>
        <p:blipFill>
          <a:blip r:embed="rId5"/>
          <a:srcRect/>
          <a:stretch>
            <a:fillRect/>
          </a:stretch>
        </p:blipFill>
        <p:spPr bwMode="auto">
          <a:xfrm>
            <a:off x="6715140" y="1500180"/>
            <a:ext cx="800100" cy="95250"/>
          </a:xfrm>
          <a:prstGeom prst="rect">
            <a:avLst/>
          </a:prstGeom>
          <a:noFill/>
          <a:ln w="9525">
            <a:noFill/>
            <a:miter lim="800000"/>
            <a:headEnd/>
            <a:tailEnd/>
          </a:ln>
          <a:effectLst/>
        </p:spPr>
      </p:pic>
      <p:pic>
        <p:nvPicPr>
          <p:cNvPr id="39" name="Picture 11"/>
          <p:cNvPicPr>
            <a:picLocks noChangeAspect="1" noChangeArrowheads="1"/>
          </p:cNvPicPr>
          <p:nvPr/>
        </p:nvPicPr>
        <p:blipFill>
          <a:blip r:embed="rId6"/>
          <a:srcRect/>
          <a:stretch>
            <a:fillRect/>
          </a:stretch>
        </p:blipFill>
        <p:spPr bwMode="auto">
          <a:xfrm>
            <a:off x="6643702" y="1643056"/>
            <a:ext cx="1971675" cy="209550"/>
          </a:xfrm>
          <a:prstGeom prst="rect">
            <a:avLst/>
          </a:prstGeom>
          <a:noFill/>
          <a:ln w="9525">
            <a:noFill/>
            <a:miter lim="800000"/>
            <a:headEnd/>
            <a:tailEnd/>
          </a:ln>
          <a:effectLst/>
        </p:spPr>
      </p:pic>
      <p:pic>
        <p:nvPicPr>
          <p:cNvPr id="40" name="Picture 2"/>
          <p:cNvPicPr>
            <a:picLocks noChangeAspect="1" noChangeArrowheads="1"/>
          </p:cNvPicPr>
          <p:nvPr/>
        </p:nvPicPr>
        <p:blipFill>
          <a:blip r:embed="rId12"/>
          <a:srcRect/>
          <a:stretch>
            <a:fillRect/>
          </a:stretch>
        </p:blipFill>
        <p:spPr bwMode="auto">
          <a:xfrm>
            <a:off x="6715140" y="1681157"/>
            <a:ext cx="1714500" cy="104775"/>
          </a:xfrm>
          <a:prstGeom prst="rect">
            <a:avLst/>
          </a:prstGeom>
          <a:noFill/>
          <a:ln w="9525">
            <a:noFill/>
            <a:miter lim="800000"/>
            <a:headEnd/>
            <a:tailEnd/>
          </a:ln>
          <a:effectLst/>
        </p:spPr>
      </p:pic>
      <p:pic>
        <p:nvPicPr>
          <p:cNvPr id="41" name="Picture 4"/>
          <p:cNvPicPr>
            <a:picLocks noChangeAspect="1" noChangeArrowheads="1"/>
          </p:cNvPicPr>
          <p:nvPr/>
        </p:nvPicPr>
        <p:blipFill>
          <a:blip r:embed="rId13"/>
          <a:srcRect/>
          <a:stretch>
            <a:fillRect/>
          </a:stretch>
        </p:blipFill>
        <p:spPr bwMode="auto">
          <a:xfrm>
            <a:off x="6643702" y="1862134"/>
            <a:ext cx="2343150" cy="209550"/>
          </a:xfrm>
          <a:prstGeom prst="rect">
            <a:avLst/>
          </a:prstGeom>
          <a:noFill/>
          <a:ln w="9525">
            <a:noFill/>
            <a:miter lim="800000"/>
            <a:headEnd/>
            <a:tailEnd/>
          </a:ln>
          <a:effectLst/>
        </p:spPr>
      </p:pic>
      <p:pic>
        <p:nvPicPr>
          <p:cNvPr id="42" name="Picture 6"/>
          <p:cNvPicPr>
            <a:picLocks noChangeAspect="1" noChangeArrowheads="1"/>
          </p:cNvPicPr>
          <p:nvPr/>
        </p:nvPicPr>
        <p:blipFill>
          <a:blip r:embed="rId14"/>
          <a:srcRect/>
          <a:stretch>
            <a:fillRect/>
          </a:stretch>
        </p:blipFill>
        <p:spPr bwMode="auto">
          <a:xfrm>
            <a:off x="6643702" y="2071684"/>
            <a:ext cx="2343150" cy="523875"/>
          </a:xfrm>
          <a:prstGeom prst="rect">
            <a:avLst/>
          </a:prstGeom>
          <a:noFill/>
          <a:ln w="9525">
            <a:noFill/>
            <a:miter lim="800000"/>
            <a:headEnd/>
            <a:tailEnd/>
          </a:ln>
          <a:effectLst/>
        </p:spPr>
      </p:pic>
      <p:pic>
        <p:nvPicPr>
          <p:cNvPr id="44" name="Picture 2"/>
          <p:cNvPicPr>
            <a:picLocks noChangeAspect="1" noChangeArrowheads="1"/>
          </p:cNvPicPr>
          <p:nvPr/>
        </p:nvPicPr>
        <p:blipFill>
          <a:blip r:embed="rId15"/>
          <a:srcRect/>
          <a:stretch>
            <a:fillRect/>
          </a:stretch>
        </p:blipFill>
        <p:spPr bwMode="auto">
          <a:xfrm>
            <a:off x="2214546" y="966779"/>
            <a:ext cx="6896100" cy="390525"/>
          </a:xfrm>
          <a:prstGeom prst="rect">
            <a:avLst/>
          </a:prstGeom>
          <a:noFill/>
          <a:ln w="9525">
            <a:noFill/>
            <a:miter lim="800000"/>
            <a:headEnd/>
            <a:tailEnd/>
          </a:ln>
          <a:effectLst/>
        </p:spPr>
      </p:pic>
      <p:sp>
        <p:nvSpPr>
          <p:cNvPr id="23" name="22 Metin kutusu"/>
          <p:cNvSpPr txBox="1"/>
          <p:nvPr/>
        </p:nvSpPr>
        <p:spPr>
          <a:xfrm>
            <a:off x="5786446" y="1071552"/>
            <a:ext cx="325730" cy="369332"/>
          </a:xfrm>
          <a:prstGeom prst="rect">
            <a:avLst/>
          </a:prstGeom>
          <a:noFill/>
        </p:spPr>
        <p:txBody>
          <a:bodyPr wrap="none" rtlCol="0">
            <a:spAutoFit/>
          </a:bodyPr>
          <a:lstStyle/>
          <a:p>
            <a:r>
              <a:rPr lang="tr-TR" b="1" dirty="0" smtClean="0">
                <a:solidFill>
                  <a:srgbClr val="FF0000"/>
                </a:solidFill>
                <a:latin typeface="Arial" pitchFamily="34" charset="0"/>
                <a:cs typeface="Arial" pitchFamily="34" charset="0"/>
              </a:rPr>
              <a:t>?</a:t>
            </a:r>
            <a:endParaRPr lang="tr-TR" b="1" dirty="0">
              <a:solidFill>
                <a:srgbClr val="FF0000"/>
              </a:solidFill>
              <a:latin typeface="Arial" pitchFamily="34" charset="0"/>
              <a:cs typeface="Arial" pitchFamily="34" charset="0"/>
            </a:endParaRPr>
          </a:p>
        </p:txBody>
      </p:sp>
      <p:sp>
        <p:nvSpPr>
          <p:cNvPr id="45" name="44 Metin kutusu"/>
          <p:cNvSpPr txBox="1"/>
          <p:nvPr/>
        </p:nvSpPr>
        <p:spPr>
          <a:xfrm>
            <a:off x="7389542" y="1059410"/>
            <a:ext cx="325730" cy="369332"/>
          </a:xfrm>
          <a:prstGeom prst="rect">
            <a:avLst/>
          </a:prstGeom>
          <a:noFill/>
        </p:spPr>
        <p:txBody>
          <a:bodyPr wrap="none" rtlCol="0">
            <a:spAutoFit/>
          </a:bodyPr>
          <a:lstStyle/>
          <a:p>
            <a:r>
              <a:rPr lang="tr-TR" b="1" dirty="0" smtClean="0">
                <a:solidFill>
                  <a:srgbClr val="FF0000"/>
                </a:solidFill>
                <a:latin typeface="Arial" pitchFamily="34" charset="0"/>
                <a:cs typeface="Arial" pitchFamily="34" charset="0"/>
              </a:rPr>
              <a:t>?</a:t>
            </a:r>
            <a:endParaRPr lang="tr-TR" b="1" dirty="0">
              <a:solidFill>
                <a:srgbClr val="FF0000"/>
              </a:solidFill>
              <a:latin typeface="Arial" pitchFamily="34" charset="0"/>
              <a:cs typeface="Arial" pitchFamily="34" charset="0"/>
            </a:endParaRPr>
          </a:p>
        </p:txBody>
      </p:sp>
      <p:pic>
        <p:nvPicPr>
          <p:cNvPr id="47" name="Picture 2"/>
          <p:cNvPicPr>
            <a:picLocks noChangeAspect="1" noChangeArrowheads="1"/>
          </p:cNvPicPr>
          <p:nvPr/>
        </p:nvPicPr>
        <p:blipFill>
          <a:blip r:embed="rId16"/>
          <a:srcRect/>
          <a:stretch>
            <a:fillRect/>
          </a:stretch>
        </p:blipFill>
        <p:spPr bwMode="auto">
          <a:xfrm>
            <a:off x="4429124" y="2071684"/>
            <a:ext cx="1990725" cy="1619250"/>
          </a:xfrm>
          <a:prstGeom prst="rect">
            <a:avLst/>
          </a:prstGeom>
          <a:noFill/>
          <a:ln w="9525">
            <a:noFill/>
            <a:miter lim="800000"/>
            <a:headEnd/>
            <a:tailEnd/>
          </a:ln>
          <a:effectLst/>
        </p:spPr>
      </p:pic>
      <p:sp>
        <p:nvSpPr>
          <p:cNvPr id="36" name="35 Dikdörtgen"/>
          <p:cNvSpPr/>
          <p:nvPr/>
        </p:nvSpPr>
        <p:spPr>
          <a:xfrm>
            <a:off x="1000100" y="142858"/>
            <a:ext cx="8143900" cy="461665"/>
          </a:xfrm>
          <a:prstGeom prst="rect">
            <a:avLst/>
          </a:prstGeom>
        </p:spPr>
        <p:txBody>
          <a:bodyPr wrap="square">
            <a:spAutoFit/>
          </a:bodyPr>
          <a:lstStyle/>
          <a:p>
            <a:pPr algn="just">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ÖZEL HEDEF - </a:t>
            </a:r>
            <a:r>
              <a:rPr lang="tr-TR" sz="1200" dirty="0" smtClean="0">
                <a:latin typeface="Arial Unicode MS" pitchFamily="34" charset="-128"/>
                <a:ea typeface="Arial Unicode MS" pitchFamily="34" charset="-128"/>
                <a:cs typeface="Arial Unicode MS" pitchFamily="34" charset="-128"/>
              </a:rPr>
              <a:t>Rehberlik ihtiyaç analizi doğrultusunda öğrencilerin öncelikli rehberlik ihtiyacı olarak belirlenen ve eğitim kurumlarının yıllık rehberlik programında yer vermekle yükümlü olduğu çalışmalardır. </a:t>
            </a:r>
            <a:endParaRPr lang="tr-TR" sz="1200" dirty="0" smtClean="0">
              <a:latin typeface="Arial Narrow" pitchFamily="34" charset="0"/>
              <a:cs typeface="Arial" charset="0"/>
            </a:endParaRPr>
          </a:p>
        </p:txBody>
      </p:sp>
      <p:pic>
        <p:nvPicPr>
          <p:cNvPr id="43" name="42 Resim" descr="BÖLÜM-2.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fade">
                                      <p:cBhvr>
                                        <p:cTn id="13" dur="1000"/>
                                        <p:tgtEl>
                                          <p:spTgt spid="36">
                                            <p:txEl>
                                              <p:pRg st="0" end="0"/>
                                            </p:txEl>
                                          </p:spTgt>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1000" fill="hold"/>
                                        <p:tgtEl>
                                          <p:spTgt spid="44"/>
                                        </p:tgtEl>
                                        <p:attrNameLst>
                                          <p:attrName>ppt_w</p:attrName>
                                        </p:attrNameLst>
                                      </p:cBhvr>
                                      <p:tavLst>
                                        <p:tav tm="0">
                                          <p:val>
                                            <p:strVal val="#ppt_w*0.70"/>
                                          </p:val>
                                        </p:tav>
                                        <p:tav tm="100000">
                                          <p:val>
                                            <p:strVal val="#ppt_w"/>
                                          </p:val>
                                        </p:tav>
                                      </p:tavLst>
                                    </p:anim>
                                    <p:anim calcmode="lin" valueType="num">
                                      <p:cBhvr>
                                        <p:cTn id="18" dur="1000" fill="hold"/>
                                        <p:tgtEl>
                                          <p:spTgt spid="44"/>
                                        </p:tgtEl>
                                        <p:attrNameLst>
                                          <p:attrName>ppt_h</p:attrName>
                                        </p:attrNameLst>
                                      </p:cBhvr>
                                      <p:tavLst>
                                        <p:tav tm="0">
                                          <p:val>
                                            <p:strVal val="#ppt_h"/>
                                          </p:val>
                                        </p:tav>
                                        <p:tav tm="100000">
                                          <p:val>
                                            <p:strVal val="#ppt_h"/>
                                          </p:val>
                                        </p:tav>
                                      </p:tavLst>
                                    </p:anim>
                                    <p:animEffect transition="in" filter="fade">
                                      <p:cBhvr>
                                        <p:cTn id="19" dur="1000"/>
                                        <p:tgtEl>
                                          <p:spTgt spid="44"/>
                                        </p:tgtEl>
                                      </p:cBhvr>
                                    </p:animEffect>
                                  </p:childTnLst>
                                </p:cTn>
                              </p:par>
                            </p:childTnLst>
                          </p:cTn>
                        </p:par>
                        <p:par>
                          <p:cTn id="20" fill="hold">
                            <p:stCondLst>
                              <p:cond delay="3000"/>
                            </p:stCondLst>
                            <p:childTnLst>
                              <p:par>
                                <p:cTn id="21" presetID="12" presetClass="entr" presetSubtype="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slide(fromTop)">
                                      <p:cBhvr>
                                        <p:cTn id="23" dur="500"/>
                                        <p:tgtEl>
                                          <p:spTgt spid="25"/>
                                        </p:tgtEl>
                                      </p:cBhvr>
                                    </p:animEffect>
                                  </p:childTnLst>
                                </p:cTn>
                              </p:par>
                              <p:par>
                                <p:cTn id="24" presetID="12" presetClass="entr" presetSubtype="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slide(fromTop)">
                                      <p:cBhvr>
                                        <p:cTn id="26" dur="500"/>
                                        <p:tgtEl>
                                          <p:spTgt spid="26"/>
                                        </p:tgtEl>
                                      </p:cBhvr>
                                    </p:animEffect>
                                  </p:childTnLst>
                                </p:cTn>
                              </p:par>
                              <p:par>
                                <p:cTn id="27" presetID="12"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slide(fromTop)">
                                      <p:cBhvr>
                                        <p:cTn id="29" dur="500"/>
                                        <p:tgtEl>
                                          <p:spTgt spid="27"/>
                                        </p:tgtEl>
                                      </p:cBhvr>
                                    </p:animEffect>
                                  </p:childTnLst>
                                </p:cTn>
                              </p:par>
                              <p:par>
                                <p:cTn id="30" presetID="12" presetClass="entr" presetSubtype="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slide(fromTop)">
                                      <p:cBhvr>
                                        <p:cTn id="32" dur="500"/>
                                        <p:tgtEl>
                                          <p:spTgt spid="28"/>
                                        </p:tgtEl>
                                      </p:cBhvr>
                                    </p:animEffect>
                                  </p:childTnLst>
                                </p:cTn>
                              </p:par>
                              <p:par>
                                <p:cTn id="33" presetID="1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slide(fromTop)">
                                      <p:cBhvr>
                                        <p:cTn id="35" dur="500"/>
                                        <p:tgtEl>
                                          <p:spTgt spid="29"/>
                                        </p:tgtEl>
                                      </p:cBhvr>
                                    </p:animEffect>
                                  </p:childTnLst>
                                </p:cTn>
                              </p:par>
                            </p:childTnLst>
                          </p:cTn>
                        </p:par>
                        <p:par>
                          <p:cTn id="36" fill="hold">
                            <p:stCondLst>
                              <p:cond delay="3500"/>
                            </p:stCondLst>
                            <p:childTnLst>
                              <p:par>
                                <p:cTn id="37" presetID="12" presetClass="entr" presetSubtype="1"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slide(fromTop)">
                                      <p:cBhvr>
                                        <p:cTn id="39" dur="3000"/>
                                        <p:tgtEl>
                                          <p:spTgt spid="30"/>
                                        </p:tgtEl>
                                      </p:cBhvr>
                                    </p:animEffect>
                                  </p:childTnLst>
                                </p:cTn>
                              </p:par>
                            </p:childTnLst>
                          </p:cTn>
                        </p:par>
                        <p:par>
                          <p:cTn id="40" fill="hold">
                            <p:stCondLst>
                              <p:cond delay="6500"/>
                            </p:stCondLst>
                            <p:childTnLst>
                              <p:par>
                                <p:cTn id="41" presetID="12" presetClass="entr" presetSubtype="1"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slide(fromTop)">
                                      <p:cBhvr>
                                        <p:cTn id="43" dur="500"/>
                                        <p:tgtEl>
                                          <p:spTgt spid="32"/>
                                        </p:tgtEl>
                                      </p:cBhvr>
                                    </p:animEffect>
                                  </p:childTnLst>
                                </p:cTn>
                              </p:par>
                              <p:par>
                                <p:cTn id="44" presetID="12" presetClass="entr" presetSubtype="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slide(fromTop)">
                                      <p:cBhvr>
                                        <p:cTn id="46" dur="500"/>
                                        <p:tgtEl>
                                          <p:spTgt spid="34"/>
                                        </p:tgtEl>
                                      </p:cBhvr>
                                    </p:animEffect>
                                  </p:childTnLst>
                                </p:cTn>
                              </p:par>
                              <p:par>
                                <p:cTn id="47" presetID="12" presetClass="entr" presetSubtype="1"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slide(fromTop)">
                                      <p:cBhvr>
                                        <p:cTn id="49" dur="500"/>
                                        <p:tgtEl>
                                          <p:spTgt spid="31"/>
                                        </p:tgtEl>
                                      </p:cBhvr>
                                    </p:animEffect>
                                  </p:childTnLst>
                                </p:cTn>
                              </p:par>
                              <p:par>
                                <p:cTn id="50" presetID="12" presetClass="entr" presetSubtype="1"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slide(fromTop)">
                                      <p:cBhvr>
                                        <p:cTn id="52" dur="500"/>
                                        <p:tgtEl>
                                          <p:spTgt spid="33"/>
                                        </p:tgtEl>
                                      </p:cBhvr>
                                    </p:animEffect>
                                  </p:childTnLst>
                                </p:cTn>
                              </p:par>
                              <p:par>
                                <p:cTn id="53" presetID="12" presetClass="entr" presetSubtype="1"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slide(fromTop)">
                                      <p:cBhvr>
                                        <p:cTn id="55" dur="500"/>
                                        <p:tgtEl>
                                          <p:spTgt spid="35"/>
                                        </p:tgtEl>
                                      </p:cBhvr>
                                    </p:animEffect>
                                  </p:childTnLst>
                                </p:cTn>
                              </p:par>
                            </p:childTnLst>
                          </p:cTn>
                        </p:par>
                        <p:par>
                          <p:cTn id="56" fill="hold">
                            <p:stCondLst>
                              <p:cond delay="7000"/>
                            </p:stCondLst>
                            <p:childTnLst>
                              <p:par>
                                <p:cTn id="57" presetID="12" presetClass="entr" presetSubtype="1"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slide(fromTop)">
                                      <p:cBhvr>
                                        <p:cTn id="59" dur="3000"/>
                                        <p:tgtEl>
                                          <p:spTgt spid="47"/>
                                        </p:tgtEl>
                                      </p:cBhvr>
                                    </p:animEffect>
                                  </p:childTnLst>
                                </p:cTn>
                              </p:par>
                            </p:childTnLst>
                          </p:cTn>
                        </p:par>
                        <p:par>
                          <p:cTn id="60" fill="hold">
                            <p:stCondLst>
                              <p:cond delay="10000"/>
                            </p:stCondLst>
                            <p:childTnLst>
                              <p:par>
                                <p:cTn id="61" presetID="12" presetClass="entr" presetSubtype="1"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slide(fromTop)">
                                      <p:cBhvr>
                                        <p:cTn id="63" dur="500"/>
                                        <p:tgtEl>
                                          <p:spTgt spid="37"/>
                                        </p:tgtEl>
                                      </p:cBhvr>
                                    </p:animEffect>
                                  </p:childTnLst>
                                </p:cTn>
                              </p:par>
                              <p:par>
                                <p:cTn id="64" presetID="12" presetClass="entr" presetSubtype="1"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slide(fromTop)">
                                      <p:cBhvr>
                                        <p:cTn id="66" dur="500"/>
                                        <p:tgtEl>
                                          <p:spTgt spid="39"/>
                                        </p:tgtEl>
                                      </p:cBhvr>
                                    </p:animEffect>
                                  </p:childTnLst>
                                </p:cTn>
                              </p:par>
                              <p:par>
                                <p:cTn id="67" presetID="12" presetClass="entr" presetSubtype="1"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slide(fromTop)">
                                      <p:cBhvr>
                                        <p:cTn id="69" dur="500"/>
                                        <p:tgtEl>
                                          <p:spTgt spid="38"/>
                                        </p:tgtEl>
                                      </p:cBhvr>
                                    </p:animEffect>
                                  </p:childTnLst>
                                </p:cTn>
                              </p:par>
                              <p:par>
                                <p:cTn id="70" presetID="12" presetClass="entr" presetSubtype="1"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slide(fromTop)">
                                      <p:cBhvr>
                                        <p:cTn id="72" dur="500"/>
                                        <p:tgtEl>
                                          <p:spTgt spid="40"/>
                                        </p:tgtEl>
                                      </p:cBhvr>
                                    </p:animEffect>
                                  </p:childTnLst>
                                </p:cTn>
                              </p:par>
                              <p:par>
                                <p:cTn id="73" presetID="12" presetClass="entr" presetSubtype="1"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slide(fromTop)">
                                      <p:cBhvr>
                                        <p:cTn id="75" dur="500"/>
                                        <p:tgtEl>
                                          <p:spTgt spid="41"/>
                                        </p:tgtEl>
                                      </p:cBhvr>
                                    </p:animEffect>
                                  </p:childTnLst>
                                </p:cTn>
                              </p:par>
                            </p:childTnLst>
                          </p:cTn>
                        </p:par>
                        <p:par>
                          <p:cTn id="76" fill="hold">
                            <p:stCondLst>
                              <p:cond delay="10500"/>
                            </p:stCondLst>
                            <p:childTnLst>
                              <p:par>
                                <p:cTn id="77" presetID="12" presetClass="entr" presetSubtype="1"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slide(fromTop)">
                                      <p:cBhvr>
                                        <p:cTn id="79" dur="1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1000" fill="hold"/>
                                        <p:tgtEl>
                                          <p:spTgt spid="23"/>
                                        </p:tgtEl>
                                        <p:attrNameLst>
                                          <p:attrName>ppt_w</p:attrName>
                                        </p:attrNameLst>
                                      </p:cBhvr>
                                      <p:tavLst>
                                        <p:tav tm="0">
                                          <p:val>
                                            <p:strVal val="#ppt_w*0.70"/>
                                          </p:val>
                                        </p:tav>
                                        <p:tav tm="100000">
                                          <p:val>
                                            <p:strVal val="#ppt_w"/>
                                          </p:val>
                                        </p:tav>
                                      </p:tavLst>
                                    </p:anim>
                                    <p:anim calcmode="lin" valueType="num">
                                      <p:cBhvr>
                                        <p:cTn id="85" dur="1000" fill="hold"/>
                                        <p:tgtEl>
                                          <p:spTgt spid="23"/>
                                        </p:tgtEl>
                                        <p:attrNameLst>
                                          <p:attrName>ppt_h</p:attrName>
                                        </p:attrNameLst>
                                      </p:cBhvr>
                                      <p:tavLst>
                                        <p:tav tm="0">
                                          <p:val>
                                            <p:strVal val="#ppt_h"/>
                                          </p:val>
                                        </p:tav>
                                        <p:tav tm="100000">
                                          <p:val>
                                            <p:strVal val="#ppt_h"/>
                                          </p:val>
                                        </p:tav>
                                      </p:tavLst>
                                    </p:anim>
                                    <p:animEffect transition="in" filter="fade">
                                      <p:cBhvr>
                                        <p:cTn id="86" dur="10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1000" fill="hold"/>
                                        <p:tgtEl>
                                          <p:spTgt spid="45"/>
                                        </p:tgtEl>
                                        <p:attrNameLst>
                                          <p:attrName>ppt_w</p:attrName>
                                        </p:attrNameLst>
                                      </p:cBhvr>
                                      <p:tavLst>
                                        <p:tav tm="0">
                                          <p:val>
                                            <p:strVal val="#ppt_w*0.70"/>
                                          </p:val>
                                        </p:tav>
                                        <p:tav tm="100000">
                                          <p:val>
                                            <p:strVal val="#ppt_w"/>
                                          </p:val>
                                        </p:tav>
                                      </p:tavLst>
                                    </p:anim>
                                    <p:anim calcmode="lin" valueType="num">
                                      <p:cBhvr>
                                        <p:cTn id="92" dur="1000" fill="hold"/>
                                        <p:tgtEl>
                                          <p:spTgt spid="45"/>
                                        </p:tgtEl>
                                        <p:attrNameLst>
                                          <p:attrName>ppt_h</p:attrName>
                                        </p:attrNameLst>
                                      </p:cBhvr>
                                      <p:tavLst>
                                        <p:tav tm="0">
                                          <p:val>
                                            <p:strVal val="#ppt_h"/>
                                          </p:val>
                                        </p:tav>
                                        <p:tav tm="100000">
                                          <p:val>
                                            <p:strVal val="#ppt_h"/>
                                          </p:val>
                                        </p:tav>
                                      </p:tavLst>
                                    </p:anim>
                                    <p:animEffect transition="in" filter="fade">
                                      <p:cBhvr>
                                        <p:cTn id="9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5"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RAM.jpg"/>
          <p:cNvPicPr>
            <a:picLocks noChangeAspect="1"/>
          </p:cNvPicPr>
          <p:nvPr/>
        </p:nvPicPr>
        <p:blipFill>
          <a:blip r:embed="rId3"/>
          <a:stretch>
            <a:fillRect/>
          </a:stretch>
        </p:blipFill>
        <p:spPr>
          <a:xfrm>
            <a:off x="0" y="671426"/>
            <a:ext cx="9144000" cy="4472092"/>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57133" y="1533520"/>
            <a:ext cx="2085975" cy="323850"/>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66658" y="1885955"/>
            <a:ext cx="2076450" cy="1400175"/>
          </a:xfrm>
          <a:prstGeom prst="rect">
            <a:avLst/>
          </a:prstGeom>
          <a:noFill/>
          <a:ln w="9525">
            <a:noFill/>
            <a:miter lim="800000"/>
            <a:headEnd/>
            <a:tailEnd/>
          </a:ln>
          <a:effectLst/>
        </p:spPr>
      </p:pic>
      <p:pic>
        <p:nvPicPr>
          <p:cNvPr id="8201" name="Picture 9"/>
          <p:cNvPicPr>
            <a:picLocks noChangeAspect="1" noChangeArrowheads="1"/>
          </p:cNvPicPr>
          <p:nvPr/>
        </p:nvPicPr>
        <p:blipFill>
          <a:blip r:embed="rId6"/>
          <a:srcRect/>
          <a:stretch>
            <a:fillRect/>
          </a:stretch>
        </p:blipFill>
        <p:spPr bwMode="auto">
          <a:xfrm>
            <a:off x="214282" y="1928808"/>
            <a:ext cx="1905000" cy="285750"/>
          </a:xfrm>
          <a:prstGeom prst="rect">
            <a:avLst/>
          </a:prstGeom>
          <a:noFill/>
          <a:ln w="9525">
            <a:noFill/>
            <a:miter lim="800000"/>
            <a:headEnd/>
            <a:tailEnd/>
          </a:ln>
          <a:effectLst/>
        </p:spPr>
      </p:pic>
      <p:sp>
        <p:nvSpPr>
          <p:cNvPr id="10" name="9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9.1. EĞİTSEL  DEĞERLENDİRME  İSTEK  FORMU: </a:t>
            </a:r>
            <a:endParaRPr lang="tr-TR" sz="1600" b="1" dirty="0">
              <a:solidFill>
                <a:schemeClr val="bg1"/>
              </a:solidFill>
              <a:latin typeface="Arial Narrow" pitchFamily="34" charset="0"/>
            </a:endParaRPr>
          </a:p>
        </p:txBody>
      </p:sp>
      <p:pic>
        <p:nvPicPr>
          <p:cNvPr id="12" name="Picture 2"/>
          <p:cNvPicPr>
            <a:picLocks noChangeAspect="1" noChangeArrowheads="1"/>
          </p:cNvPicPr>
          <p:nvPr/>
        </p:nvPicPr>
        <p:blipFill>
          <a:blip r:embed="rId7"/>
          <a:srcRect/>
          <a:stretch>
            <a:fillRect/>
          </a:stretch>
        </p:blipFill>
        <p:spPr bwMode="auto">
          <a:xfrm>
            <a:off x="2205069" y="714362"/>
            <a:ext cx="6867525" cy="3248025"/>
          </a:xfrm>
          <a:prstGeom prst="rect">
            <a:avLst/>
          </a:prstGeom>
          <a:noFill/>
          <a:ln w="9525">
            <a:noFill/>
            <a:miter lim="800000"/>
            <a:headEnd/>
            <a:tailEnd/>
          </a:ln>
          <a:effectLst/>
        </p:spPr>
      </p:pic>
      <p:sp>
        <p:nvSpPr>
          <p:cNvPr id="13" name="12 Dikdörtgen"/>
          <p:cNvSpPr/>
          <p:nvPr/>
        </p:nvSpPr>
        <p:spPr>
          <a:xfrm>
            <a:off x="2214546" y="4286262"/>
            <a:ext cx="6929454" cy="692497"/>
          </a:xfrm>
          <a:prstGeom prst="rect">
            <a:avLst/>
          </a:prstGeom>
        </p:spPr>
        <p:txBody>
          <a:bodyPr wrap="square">
            <a:spAutoFit/>
          </a:bodyPr>
          <a:lstStyle/>
          <a:p>
            <a:pPr algn="just"/>
            <a:r>
              <a:rPr lang="tr-TR" sz="1300" dirty="0" smtClean="0">
                <a:latin typeface="Arial Unicode MS" pitchFamily="34" charset="-128"/>
                <a:ea typeface="Arial Unicode MS" pitchFamily="34" charset="-128"/>
                <a:cs typeface="Arial Unicode MS" pitchFamily="34" charset="-128"/>
              </a:rPr>
              <a:t>Okul müdürleri tarafından onaylanan Eğitsel Değerlendirme İstek Formu </a:t>
            </a:r>
            <a:r>
              <a:rPr lang="tr-TR" sz="1300" dirty="0" smtClean="0">
                <a:solidFill>
                  <a:srgbClr val="FF0000"/>
                </a:solidFill>
                <a:latin typeface="Arial Unicode MS" pitchFamily="34" charset="-128"/>
                <a:ea typeface="Arial Unicode MS" pitchFamily="34" charset="-128"/>
                <a:cs typeface="Arial Unicode MS" pitchFamily="34" charset="-128"/>
              </a:rPr>
              <a:t>(İlk İnceleme) </a:t>
            </a:r>
            <a:r>
              <a:rPr lang="tr-TR" sz="1300" dirty="0" smtClean="0">
                <a:latin typeface="Arial Unicode MS" pitchFamily="34" charset="-128"/>
                <a:ea typeface="Arial Unicode MS" pitchFamily="34" charset="-128"/>
                <a:cs typeface="Arial Unicode MS" pitchFamily="34" charset="-128"/>
              </a:rPr>
              <a:t>ve Eğitsel Değerlendirme İstek Formları’nın </a:t>
            </a:r>
            <a:r>
              <a:rPr lang="tr-TR" sz="1300" dirty="0" smtClean="0">
                <a:solidFill>
                  <a:srgbClr val="FF0000"/>
                </a:solidFill>
                <a:latin typeface="Arial Unicode MS" pitchFamily="34" charset="-128"/>
                <a:ea typeface="Arial Unicode MS" pitchFamily="34" charset="-128"/>
                <a:cs typeface="Arial Unicode MS" pitchFamily="34" charset="-128"/>
              </a:rPr>
              <a:t>(Yeniden İnceleme) </a:t>
            </a:r>
            <a:r>
              <a:rPr lang="tr-TR" sz="1300" dirty="0" smtClean="0">
                <a:latin typeface="Arial Unicode MS" pitchFamily="34" charset="-128"/>
                <a:ea typeface="Arial Unicode MS" pitchFamily="34" charset="-128"/>
                <a:cs typeface="Arial Unicode MS" pitchFamily="34" charset="-128"/>
              </a:rPr>
              <a:t>RAM müdürleri ve personeli tarafından görüntülendiği ekrandır.  </a:t>
            </a:r>
            <a:endParaRPr lang="tr-TR" sz="1300" dirty="0">
              <a:latin typeface="Arial Unicode MS" pitchFamily="34" charset="-128"/>
              <a:ea typeface="Arial Unicode MS" pitchFamily="34" charset="-128"/>
              <a:cs typeface="Arial Unicode MS" pitchFamily="34" charset="-128"/>
            </a:endParaRPr>
          </a:p>
        </p:txBody>
      </p:sp>
      <p:pic>
        <p:nvPicPr>
          <p:cNvPr id="9" name="8 Resim" descr="BÖLÜM-9.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8194"/>
                                        </p:tgtEl>
                                        <p:attrNameLst>
                                          <p:attrName>style.visibility</p:attrName>
                                        </p:attrNameLst>
                                      </p:cBhvr>
                                      <p:to>
                                        <p:strVal val="visible"/>
                                      </p:to>
                                    </p:set>
                                    <p:anim calcmode="lin" valueType="num">
                                      <p:cBhvr>
                                        <p:cTn id="20" dur="1000" fill="hold"/>
                                        <p:tgtEl>
                                          <p:spTgt spid="8194"/>
                                        </p:tgtEl>
                                        <p:attrNameLst>
                                          <p:attrName>ppt_w</p:attrName>
                                        </p:attrNameLst>
                                      </p:cBhvr>
                                      <p:tavLst>
                                        <p:tav tm="0">
                                          <p:val>
                                            <p:strVal val="#ppt_w*0.70"/>
                                          </p:val>
                                        </p:tav>
                                        <p:tav tm="100000">
                                          <p:val>
                                            <p:strVal val="#ppt_w"/>
                                          </p:val>
                                        </p:tav>
                                      </p:tavLst>
                                    </p:anim>
                                    <p:anim calcmode="lin" valueType="num">
                                      <p:cBhvr>
                                        <p:cTn id="21" dur="1000" fill="hold"/>
                                        <p:tgtEl>
                                          <p:spTgt spid="8194"/>
                                        </p:tgtEl>
                                        <p:attrNameLst>
                                          <p:attrName>ppt_h</p:attrName>
                                        </p:attrNameLst>
                                      </p:cBhvr>
                                      <p:tavLst>
                                        <p:tav tm="0">
                                          <p:val>
                                            <p:strVal val="#ppt_h"/>
                                          </p:val>
                                        </p:tav>
                                        <p:tav tm="100000">
                                          <p:val>
                                            <p:strVal val="#ppt_h"/>
                                          </p:val>
                                        </p:tav>
                                      </p:tavLst>
                                    </p:anim>
                                    <p:animEffect transition="in" filter="fade">
                                      <p:cBhvr>
                                        <p:cTn id="22" dur="1000"/>
                                        <p:tgtEl>
                                          <p:spTgt spid="8194"/>
                                        </p:tgtEl>
                                      </p:cBhvr>
                                    </p:animEffec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819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8201"/>
                                        </p:tgtEl>
                                        <p:attrNameLst>
                                          <p:attrName>style.visibility</p:attrName>
                                        </p:attrNameLst>
                                      </p:cBhvr>
                                      <p:to>
                                        <p:strVal val="visible"/>
                                      </p:to>
                                    </p:set>
                                    <p:anim calcmode="lin" valueType="num">
                                      <p:cBhvr>
                                        <p:cTn id="30" dur="1000" fill="hold"/>
                                        <p:tgtEl>
                                          <p:spTgt spid="8201"/>
                                        </p:tgtEl>
                                        <p:attrNameLst>
                                          <p:attrName>ppt_w</p:attrName>
                                        </p:attrNameLst>
                                      </p:cBhvr>
                                      <p:tavLst>
                                        <p:tav tm="0">
                                          <p:val>
                                            <p:strVal val="#ppt_w*0.70"/>
                                          </p:val>
                                        </p:tav>
                                        <p:tav tm="100000">
                                          <p:val>
                                            <p:strVal val="#ppt_w"/>
                                          </p:val>
                                        </p:tav>
                                      </p:tavLst>
                                    </p:anim>
                                    <p:anim calcmode="lin" valueType="num">
                                      <p:cBhvr>
                                        <p:cTn id="31" dur="1000" fill="hold"/>
                                        <p:tgtEl>
                                          <p:spTgt spid="8201"/>
                                        </p:tgtEl>
                                        <p:attrNameLst>
                                          <p:attrName>ppt_h</p:attrName>
                                        </p:attrNameLst>
                                      </p:cBhvr>
                                      <p:tavLst>
                                        <p:tav tm="0">
                                          <p:val>
                                            <p:strVal val="#ppt_h"/>
                                          </p:val>
                                        </p:tav>
                                        <p:tav tm="100000">
                                          <p:val>
                                            <p:strVal val="#ppt_h"/>
                                          </p:val>
                                        </p:tav>
                                      </p:tavLst>
                                    </p:anim>
                                    <p:animEffect transition="in" filter="fade">
                                      <p:cBhvr>
                                        <p:cTn id="32" dur="1000"/>
                                        <p:tgtEl>
                                          <p:spTgt spid="8201"/>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0.70"/>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childTnLst>
                          </p:cTn>
                        </p:par>
                        <p:par>
                          <p:cTn id="40" fill="hold">
                            <p:stCondLst>
                              <p:cond delay="1000"/>
                            </p:stCondLst>
                            <p:childTnLst>
                              <p:par>
                                <p:cTn id="41" presetID="55" presetClass="entr" presetSubtype="0" fill="hold" nodeType="after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44"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45"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dddd.jpg"/>
          <p:cNvPicPr>
            <a:picLocks noChangeAspect="1"/>
          </p:cNvPicPr>
          <p:nvPr/>
        </p:nvPicPr>
        <p:blipFill>
          <a:blip r:embed="rId3"/>
          <a:stretch>
            <a:fillRect/>
          </a:stretch>
        </p:blipFill>
        <p:spPr>
          <a:xfrm>
            <a:off x="0" y="671426"/>
            <a:ext cx="9144000" cy="4472092"/>
          </a:xfrm>
          <a:prstGeom prst="rect">
            <a:avLst/>
          </a:prstGeom>
        </p:spPr>
      </p:pic>
      <p:sp>
        <p:nvSpPr>
          <p:cNvPr id="7" name="6 Metin kutusu"/>
          <p:cNvSpPr txBox="1"/>
          <p:nvPr/>
        </p:nvSpPr>
        <p:spPr>
          <a:xfrm>
            <a:off x="2143108" y="1643056"/>
            <a:ext cx="7000892" cy="3354765"/>
          </a:xfrm>
          <a:prstGeom prst="rect">
            <a:avLst/>
          </a:prstGeom>
          <a:noFill/>
        </p:spPr>
        <p:txBody>
          <a:bodyPr wrap="square" rtlCol="0">
            <a:spAutoFit/>
          </a:bodyPr>
          <a:lstStyle/>
          <a:p>
            <a:pPr algn="just"/>
            <a:r>
              <a:rPr lang="sv-SE" sz="1400" b="1" dirty="0" smtClean="0">
                <a:latin typeface="Arial Unicode MS" pitchFamily="34" charset="-128"/>
                <a:ea typeface="Arial Unicode MS" pitchFamily="34" charset="-128"/>
                <a:cs typeface="Arial Unicode MS" pitchFamily="34" charset="-128"/>
              </a:rPr>
              <a:t>Form Görüntüleme</a:t>
            </a:r>
            <a:endParaRPr lang="tr-TR" sz="1400" b="1"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İl/İlçe Seçimi: </a:t>
            </a:r>
            <a:r>
              <a:rPr lang="sv-SE" sz="1400" dirty="0" smtClean="0">
                <a:latin typeface="Arial Unicode MS" pitchFamily="34" charset="-128"/>
                <a:ea typeface="Arial Unicode MS" pitchFamily="34" charset="-128"/>
                <a:cs typeface="Arial Unicode MS" pitchFamily="34" charset="-128"/>
              </a:rPr>
              <a:t>İl/RAM/ilçe ve okul seçimi yapılarak okullar tarafından gönderilen formların listelenmesi sağlanır.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Sınıf/Şube Seçimi: </a:t>
            </a:r>
            <a:r>
              <a:rPr lang="sv-SE" sz="1400" dirty="0" smtClean="0">
                <a:latin typeface="Arial Unicode MS" pitchFamily="34" charset="-128"/>
                <a:ea typeface="Arial Unicode MS" pitchFamily="34" charset="-128"/>
                <a:cs typeface="Arial Unicode MS" pitchFamily="34" charset="-128"/>
              </a:rPr>
              <a:t>Öğrencinin sınıf/şubesi ve adı soyadı seçilir.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Öğrenci Formları: </a:t>
            </a:r>
            <a:r>
              <a:rPr lang="sv-SE" sz="1400" dirty="0" smtClean="0">
                <a:latin typeface="Arial Unicode MS" pitchFamily="34" charset="-128"/>
                <a:ea typeface="Arial Unicode MS" pitchFamily="34" charset="-128"/>
                <a:cs typeface="Arial Unicode MS" pitchFamily="34" charset="-128"/>
              </a:rPr>
              <a:t>Öğrenciye ait formların listelendiği tablodur.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Aç: </a:t>
            </a:r>
            <a:r>
              <a:rPr lang="sv-SE" sz="1400" dirty="0" smtClean="0">
                <a:latin typeface="Arial Unicode MS" pitchFamily="34" charset="-128"/>
                <a:ea typeface="Arial Unicode MS" pitchFamily="34" charset="-128"/>
                <a:cs typeface="Arial Unicode MS" pitchFamily="34" charset="-128"/>
              </a:rPr>
              <a:t>Gelen Eğitsel Değerlendirme İstek Formu’ nun detaylarına ulaşmaya olanak veren butondur. İlgili satırdaki “Aç” butonu altındaki klasör tıklandığında sayfanın üst kısmındaki “Rapor Al” butonu aktif hale gelir. </a:t>
            </a:r>
            <a:endParaRPr lang="tr-TR" sz="1400" dirty="0" smtClean="0">
              <a:latin typeface="Arial Unicode MS" pitchFamily="34" charset="-128"/>
              <a:ea typeface="Arial Unicode MS" pitchFamily="34" charset="-128"/>
              <a:cs typeface="Arial Unicode MS" pitchFamily="34" charset="-128"/>
            </a:endParaRPr>
          </a:p>
          <a:p>
            <a:pPr algn="just"/>
            <a:endParaRPr lang="tr-TR" sz="1000" dirty="0" smtClean="0">
              <a:latin typeface="Arial Unicode MS" pitchFamily="34" charset="-128"/>
              <a:ea typeface="Arial Unicode MS" pitchFamily="34" charset="-128"/>
              <a:cs typeface="Arial Unicode MS" pitchFamily="34" charset="-128"/>
            </a:endParaRPr>
          </a:p>
          <a:p>
            <a:pPr algn="just"/>
            <a:r>
              <a:rPr lang="sv-SE" sz="1400" b="1" dirty="0" smtClean="0">
                <a:latin typeface="Arial Unicode MS" pitchFamily="34" charset="-128"/>
                <a:ea typeface="Arial Unicode MS" pitchFamily="34" charset="-128"/>
                <a:cs typeface="Arial Unicode MS" pitchFamily="34" charset="-128"/>
              </a:rPr>
              <a:t>Rapor Al: </a:t>
            </a:r>
            <a:r>
              <a:rPr lang="sv-SE" sz="1400" dirty="0" smtClean="0">
                <a:latin typeface="Arial Unicode MS" pitchFamily="34" charset="-128"/>
                <a:ea typeface="Arial Unicode MS" pitchFamily="34" charset="-128"/>
                <a:cs typeface="Arial Unicode MS" pitchFamily="34" charset="-128"/>
              </a:rPr>
              <a:t>Seçilen öğrenciye ait ilk inceleme ve yeniden inceleme formlarının listelendiği rapor görüntüleme ekranıdır. İlgili form tıklanarak detaylar görüntülenebilir, bilgisayara kaydedilebilir ve yazıcıya gönderilebilir. </a:t>
            </a:r>
            <a:endParaRPr lang="tr-TR" sz="1400" dirty="0" smtClean="0">
              <a:latin typeface="Arial Unicode MS" pitchFamily="34" charset="-128"/>
              <a:ea typeface="Arial Unicode MS" pitchFamily="34" charset="-128"/>
              <a:cs typeface="Arial Unicode MS" pitchFamily="34" charset="-128"/>
            </a:endParaRPr>
          </a:p>
        </p:txBody>
      </p:sp>
      <p:pic>
        <p:nvPicPr>
          <p:cNvPr id="4" name="3 Resim" descr="BÖLÜM-9.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1000"/>
                                        <p:tgtEl>
                                          <p:spTgt spid="7">
                                            <p:txEl>
                                              <p:pRg st="6" end="6"/>
                                            </p:txEl>
                                          </p:spTgt>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animEffect transition="in" filter="fade">
                                      <p:cBhvr>
                                        <p:cTn id="29" dur="1000"/>
                                        <p:tgtEl>
                                          <p:spTgt spid="7">
                                            <p:txEl>
                                              <p:pRg st="8" end="8"/>
                                            </p:txEl>
                                          </p:spTgt>
                                        </p:tgtEl>
                                      </p:cBhvr>
                                    </p:animEffect>
                                  </p:childTnLst>
                                </p:cTn>
                              </p:par>
                            </p:childTnLst>
                          </p:cTn>
                        </p:par>
                        <p:par>
                          <p:cTn id="30" fill="hold">
                            <p:stCondLst>
                              <p:cond delay="6000"/>
                            </p:stCondLst>
                            <p:childTnLst>
                              <p:par>
                                <p:cTn id="31" presetID="10" presetClass="entr" presetSubtype="0" fill="hold" nodeType="after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fade">
                                      <p:cBhvr>
                                        <p:cTn id="33" dur="10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RAM.jpg"/>
          <p:cNvPicPr>
            <a:picLocks noChangeAspect="1"/>
          </p:cNvPicPr>
          <p:nvPr/>
        </p:nvPicPr>
        <p:blipFill>
          <a:blip r:embed="rId3"/>
          <a:stretch>
            <a:fillRect/>
          </a:stretch>
        </p:blipFill>
        <p:spPr>
          <a:xfrm>
            <a:off x="0" y="671426"/>
            <a:ext cx="9144000" cy="4472092"/>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57133" y="1533520"/>
            <a:ext cx="2085975" cy="323850"/>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66658" y="1885955"/>
            <a:ext cx="2076450" cy="1400175"/>
          </a:xfrm>
          <a:prstGeom prst="rect">
            <a:avLst/>
          </a:prstGeom>
          <a:noFill/>
          <a:ln w="9525">
            <a:noFill/>
            <a:miter lim="800000"/>
            <a:headEnd/>
            <a:tailEnd/>
          </a:ln>
          <a:effectLst/>
        </p:spPr>
      </p:pic>
      <p:pic>
        <p:nvPicPr>
          <p:cNvPr id="8203" name="Picture 11"/>
          <p:cNvPicPr>
            <a:picLocks noChangeAspect="1" noChangeArrowheads="1"/>
          </p:cNvPicPr>
          <p:nvPr/>
        </p:nvPicPr>
        <p:blipFill>
          <a:blip r:embed="rId6"/>
          <a:srcRect/>
          <a:stretch>
            <a:fillRect/>
          </a:stretch>
        </p:blipFill>
        <p:spPr bwMode="auto">
          <a:xfrm>
            <a:off x="214282" y="2285998"/>
            <a:ext cx="1924050" cy="152400"/>
          </a:xfrm>
          <a:prstGeom prst="rect">
            <a:avLst/>
          </a:prstGeom>
          <a:noFill/>
          <a:ln w="9525">
            <a:noFill/>
            <a:miter lim="800000"/>
            <a:headEnd/>
            <a:tailEnd/>
          </a:ln>
          <a:effectLst/>
        </p:spPr>
      </p:pic>
      <p:sp>
        <p:nvSpPr>
          <p:cNvPr id="13" name="12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9.2. YILLIK  PROGRAM  GÖRÜNTÜLEME: </a:t>
            </a:r>
            <a:endParaRPr lang="tr-TR" sz="1600" b="1" dirty="0">
              <a:solidFill>
                <a:schemeClr val="bg1"/>
              </a:solidFill>
              <a:latin typeface="Arial Narrow" pitchFamily="34" charset="0"/>
            </a:endParaRPr>
          </a:p>
        </p:txBody>
      </p:sp>
      <p:pic>
        <p:nvPicPr>
          <p:cNvPr id="15" name="Picture 3"/>
          <p:cNvPicPr>
            <a:picLocks noChangeAspect="1" noChangeArrowheads="1"/>
          </p:cNvPicPr>
          <p:nvPr/>
        </p:nvPicPr>
        <p:blipFill>
          <a:blip r:embed="rId7"/>
          <a:srcRect/>
          <a:stretch>
            <a:fillRect/>
          </a:stretch>
        </p:blipFill>
        <p:spPr bwMode="auto">
          <a:xfrm>
            <a:off x="2214546" y="714362"/>
            <a:ext cx="6896100" cy="3019425"/>
          </a:xfrm>
          <a:prstGeom prst="rect">
            <a:avLst/>
          </a:prstGeom>
          <a:noFill/>
          <a:ln w="9525">
            <a:noFill/>
            <a:miter lim="800000"/>
            <a:headEnd/>
            <a:tailEnd/>
          </a:ln>
          <a:effectLst/>
        </p:spPr>
      </p:pic>
      <p:sp>
        <p:nvSpPr>
          <p:cNvPr id="9" name="8 Metin kutusu"/>
          <p:cNvSpPr txBox="1"/>
          <p:nvPr/>
        </p:nvSpPr>
        <p:spPr>
          <a:xfrm>
            <a:off x="2143108" y="3975097"/>
            <a:ext cx="7000892" cy="954107"/>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Rehberlik ve Araştırma Merkezi</a:t>
            </a:r>
            <a:r>
              <a:rPr lang="sv-SE" sz="1400" dirty="0" smtClean="0">
                <a:latin typeface="Arial Unicode MS" pitchFamily="34" charset="-128"/>
                <a:ea typeface="Arial Unicode MS" pitchFamily="34" charset="-128"/>
                <a:cs typeface="Arial Unicode MS" pitchFamily="34" charset="-128"/>
              </a:rPr>
              <a:t> tarafından sorumluluk bölgelerinde bulunan okul/kurumlardan gelen rehberlik programlarının görüntülendiği ekrandır. İlçe ve kurum adı seçildiğinde okul/kuruma ait yıllık rehberlik programı açılır. Ekranda açılan tablodan çıktı alınabilir. </a:t>
            </a:r>
            <a:endParaRPr lang="tr-TR" sz="1400" dirty="0" smtClean="0">
              <a:latin typeface="Arial Unicode MS" pitchFamily="34" charset="-128"/>
              <a:ea typeface="Arial Unicode MS" pitchFamily="34" charset="-128"/>
              <a:cs typeface="Arial Unicode MS" pitchFamily="34" charset="-128"/>
            </a:endParaRPr>
          </a:p>
        </p:txBody>
      </p:sp>
      <p:pic>
        <p:nvPicPr>
          <p:cNvPr id="10" name="9 Resim" descr="BÖLÜM-9.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8194"/>
                                        </p:tgtEl>
                                        <p:attrNameLst>
                                          <p:attrName>style.visibility</p:attrName>
                                        </p:attrNameLst>
                                      </p:cBhvr>
                                      <p:to>
                                        <p:strVal val="visible"/>
                                      </p:to>
                                    </p:set>
                                    <p:anim calcmode="lin" valueType="num">
                                      <p:cBhvr>
                                        <p:cTn id="20" dur="1000" fill="hold"/>
                                        <p:tgtEl>
                                          <p:spTgt spid="8194"/>
                                        </p:tgtEl>
                                        <p:attrNameLst>
                                          <p:attrName>ppt_w</p:attrName>
                                        </p:attrNameLst>
                                      </p:cBhvr>
                                      <p:tavLst>
                                        <p:tav tm="0">
                                          <p:val>
                                            <p:strVal val="#ppt_w*0.70"/>
                                          </p:val>
                                        </p:tav>
                                        <p:tav tm="100000">
                                          <p:val>
                                            <p:strVal val="#ppt_w"/>
                                          </p:val>
                                        </p:tav>
                                      </p:tavLst>
                                    </p:anim>
                                    <p:anim calcmode="lin" valueType="num">
                                      <p:cBhvr>
                                        <p:cTn id="21" dur="1000" fill="hold"/>
                                        <p:tgtEl>
                                          <p:spTgt spid="8194"/>
                                        </p:tgtEl>
                                        <p:attrNameLst>
                                          <p:attrName>ppt_h</p:attrName>
                                        </p:attrNameLst>
                                      </p:cBhvr>
                                      <p:tavLst>
                                        <p:tav tm="0">
                                          <p:val>
                                            <p:strVal val="#ppt_h"/>
                                          </p:val>
                                        </p:tav>
                                        <p:tav tm="100000">
                                          <p:val>
                                            <p:strVal val="#ppt_h"/>
                                          </p:val>
                                        </p:tav>
                                      </p:tavLst>
                                    </p:anim>
                                    <p:animEffect transition="in" filter="fade">
                                      <p:cBhvr>
                                        <p:cTn id="22" dur="1000"/>
                                        <p:tgtEl>
                                          <p:spTgt spid="8194"/>
                                        </p:tgtEl>
                                      </p:cBhvr>
                                    </p:animEffec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819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8203"/>
                                        </p:tgtEl>
                                        <p:attrNameLst>
                                          <p:attrName>style.visibility</p:attrName>
                                        </p:attrNameLst>
                                      </p:cBhvr>
                                      <p:to>
                                        <p:strVal val="visible"/>
                                      </p:to>
                                    </p:set>
                                    <p:anim calcmode="lin" valueType="num">
                                      <p:cBhvr>
                                        <p:cTn id="30" dur="1000" fill="hold"/>
                                        <p:tgtEl>
                                          <p:spTgt spid="8203"/>
                                        </p:tgtEl>
                                        <p:attrNameLst>
                                          <p:attrName>ppt_w</p:attrName>
                                        </p:attrNameLst>
                                      </p:cBhvr>
                                      <p:tavLst>
                                        <p:tav tm="0">
                                          <p:val>
                                            <p:strVal val="#ppt_w*0.70"/>
                                          </p:val>
                                        </p:tav>
                                        <p:tav tm="100000">
                                          <p:val>
                                            <p:strVal val="#ppt_w"/>
                                          </p:val>
                                        </p:tav>
                                      </p:tavLst>
                                    </p:anim>
                                    <p:anim calcmode="lin" valueType="num">
                                      <p:cBhvr>
                                        <p:cTn id="31" dur="1000" fill="hold"/>
                                        <p:tgtEl>
                                          <p:spTgt spid="8203"/>
                                        </p:tgtEl>
                                        <p:attrNameLst>
                                          <p:attrName>ppt_h</p:attrName>
                                        </p:attrNameLst>
                                      </p:cBhvr>
                                      <p:tavLst>
                                        <p:tav tm="0">
                                          <p:val>
                                            <p:strVal val="#ppt_h"/>
                                          </p:val>
                                        </p:tav>
                                        <p:tav tm="100000">
                                          <p:val>
                                            <p:strVal val="#ppt_h"/>
                                          </p:val>
                                        </p:tav>
                                      </p:tavLst>
                                    </p:anim>
                                    <p:animEffect transition="in" filter="fade">
                                      <p:cBhvr>
                                        <p:cTn id="32" dur="1000"/>
                                        <p:tgtEl>
                                          <p:spTgt spid="8203"/>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0.70"/>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cTn>
                              </p:par>
                            </p:childTnLst>
                          </p:cTn>
                        </p:par>
                        <p:par>
                          <p:cTn id="40" fill="hold">
                            <p:stCondLst>
                              <p:cond delay="1000"/>
                            </p:stCondLst>
                            <p:childTnLst>
                              <p:par>
                                <p:cTn id="41" presetID="12" presetClass="entr" presetSubtype="1" fill="hold" nodeType="after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slide(fromTop)">
                                      <p:cBhvr>
                                        <p:cTn id="43"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071538" y="160717"/>
            <a:ext cx="8072462" cy="369332"/>
          </a:xfrm>
          <a:prstGeom prst="rect">
            <a:avLst/>
          </a:prstGeom>
          <a:noFill/>
        </p:spPr>
        <p:txBody>
          <a:bodyPr wrap="square" rtlCol="0">
            <a:spAutoFit/>
          </a:bodyPr>
          <a:lstStyle/>
          <a:p>
            <a:r>
              <a:rPr lang="tr-TR" b="1" dirty="0" smtClean="0">
                <a:solidFill>
                  <a:schemeClr val="bg1"/>
                </a:solidFill>
                <a:latin typeface="Arial Narrow" pitchFamily="34" charset="0"/>
              </a:rPr>
              <a:t>BÖLÜM 10. e-REHBERLİK  MODÜLÜNÜN  KULLANILMAYACAĞI  DURUMLAR </a:t>
            </a:r>
            <a:endParaRPr lang="tr-TR" b="1" dirty="0">
              <a:solidFill>
                <a:schemeClr val="bg1"/>
              </a:solidFill>
              <a:latin typeface="Arial Narrow" pitchFamily="34" charset="0"/>
            </a:endParaRPr>
          </a:p>
        </p:txBody>
      </p:sp>
      <p:pic>
        <p:nvPicPr>
          <p:cNvPr id="6" name="5 Resim" descr="e-ReHBeRLiK-.jpg"/>
          <p:cNvPicPr>
            <a:picLocks noChangeAspect="1"/>
          </p:cNvPicPr>
          <p:nvPr/>
        </p:nvPicPr>
        <p:blipFill>
          <a:blip r:embed="rId3"/>
          <a:stretch>
            <a:fillRect/>
          </a:stretch>
        </p:blipFill>
        <p:spPr>
          <a:xfrm>
            <a:off x="0" y="676075"/>
            <a:ext cx="9144000" cy="4467443"/>
          </a:xfrm>
          <a:prstGeom prst="rect">
            <a:avLst/>
          </a:prstGeom>
        </p:spPr>
      </p:pic>
      <p:sp>
        <p:nvSpPr>
          <p:cNvPr id="5" name="Shape 123"/>
          <p:cNvSpPr txBox="1">
            <a:spLocks/>
          </p:cNvSpPr>
          <p:nvPr/>
        </p:nvSpPr>
        <p:spPr>
          <a:xfrm>
            <a:off x="2152600" y="928676"/>
            <a:ext cx="6991400" cy="3071834"/>
          </a:xfrm>
          <a:prstGeom prst="rect">
            <a:avLst/>
          </a:prstGeom>
        </p:spPr>
        <p:txBody>
          <a:bodyPr vert="horz">
            <a:noAutofit/>
          </a:bodyPr>
          <a:lstStyle/>
          <a:p>
            <a:pPr marL="274320" lvl="0" indent="-274320">
              <a:spcBef>
                <a:spcPct val="0"/>
              </a:spcBef>
              <a:buClr>
                <a:srgbClr val="FFFFFF"/>
              </a:buClr>
              <a:buSzPct val="95000"/>
            </a:pPr>
            <a:r>
              <a:rPr lang="sv-SE" sz="1600" dirty="0" smtClean="0">
                <a:latin typeface="Arial Unicode MS" pitchFamily="34" charset="-128"/>
                <a:ea typeface="Arial Unicode MS" pitchFamily="34" charset="-128"/>
                <a:cs typeface="Arial Unicode MS" pitchFamily="34" charset="-128"/>
              </a:rPr>
              <a:t>10.1.REHBERLİK ÖĞRETMENİ OLMAYAN OKULLARDA REHBERLİK </a:t>
            </a:r>
            <a:r>
              <a:rPr lang="tr-TR" sz="1600" dirty="0" smtClean="0">
                <a:latin typeface="Arial Unicode MS" pitchFamily="34" charset="-128"/>
                <a:ea typeface="Arial Unicode MS" pitchFamily="34" charset="-128"/>
                <a:cs typeface="Arial Unicode MS" pitchFamily="34" charset="-128"/>
              </a:rPr>
              <a:t> </a:t>
            </a:r>
          </a:p>
          <a:p>
            <a:pPr marL="274320" lvl="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        </a:t>
            </a:r>
            <a:r>
              <a:rPr lang="sv-SE" sz="1600" dirty="0" smtClean="0">
                <a:latin typeface="Arial Unicode MS" pitchFamily="34" charset="-128"/>
                <a:ea typeface="Arial Unicode MS" pitchFamily="34" charset="-128"/>
                <a:cs typeface="Arial Unicode MS" pitchFamily="34" charset="-128"/>
              </a:rPr>
              <a:t>PROGRAMI</a:t>
            </a:r>
            <a:r>
              <a:rPr lang="tr-TR" sz="1600" dirty="0" smtClean="0">
                <a:latin typeface="Arial Unicode MS" pitchFamily="34" charset="-128"/>
                <a:ea typeface="Arial Unicode MS" pitchFamily="34" charset="-128"/>
                <a:cs typeface="Arial Unicode MS" pitchFamily="34" charset="-128"/>
              </a:rPr>
              <a:t> </a:t>
            </a:r>
            <a:r>
              <a:rPr lang="sv-SE" sz="1600" dirty="0" smtClean="0">
                <a:latin typeface="Arial Unicode MS" pitchFamily="34" charset="-128"/>
                <a:ea typeface="Arial Unicode MS" pitchFamily="34" charset="-128"/>
                <a:cs typeface="Arial Unicode MS" pitchFamily="34" charset="-128"/>
              </a:rPr>
              <a:t>HAZIRLAMA VE VERİ GİRİŞLERİ  </a:t>
            </a:r>
            <a:endParaRPr lang="tr-TR" sz="1600" dirty="0" smtClean="0">
              <a:latin typeface="Arial Unicode MS" pitchFamily="34" charset="-128"/>
              <a:ea typeface="Arial Unicode MS" pitchFamily="34" charset="-128"/>
              <a:cs typeface="Arial Unicode MS" pitchFamily="34" charset="-128"/>
            </a:endParaRPr>
          </a:p>
          <a:p>
            <a:pPr marL="274320" lvl="0" indent="-274320">
              <a:spcBef>
                <a:spcPct val="0"/>
              </a:spcBef>
              <a:buClr>
                <a:srgbClr val="FFFFFF"/>
              </a:buClr>
              <a:buSzPct val="95000"/>
            </a:pPr>
            <a:r>
              <a:rPr kumimoji="0" lang="tr-TR" sz="16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a:t>
            </a:r>
          </a:p>
          <a:p>
            <a:pPr marL="274320" lvl="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10.2.ÖZEL OKULLARDA VE HALK EĞİTİM MERKEZLERİNDE </a:t>
            </a:r>
          </a:p>
          <a:p>
            <a:pPr marL="274320" lvl="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        REHBERLİK  PROGRAMI HAZIRLAMA VE VERİ GİRİŞLERİ</a:t>
            </a:r>
          </a:p>
          <a:p>
            <a:pPr marL="274320" lvl="0" indent="-274320">
              <a:spcBef>
                <a:spcPct val="0"/>
              </a:spcBef>
              <a:buClr>
                <a:srgbClr val="FFFFFF"/>
              </a:buClr>
              <a:buSzPct val="95000"/>
            </a:pPr>
            <a:endParaRPr lang="tr-TR" sz="1600" dirty="0" smtClean="0">
              <a:latin typeface="Arial Unicode MS" pitchFamily="34" charset="-128"/>
              <a:ea typeface="Arial Unicode MS" pitchFamily="34" charset="-128"/>
              <a:cs typeface="Arial Unicode MS" pitchFamily="34" charset="-128"/>
            </a:endParaRPr>
          </a:p>
          <a:p>
            <a:pPr marL="27432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10.3.SINIF REHBERLİK PROGRAMI HAZIRLAMA </a:t>
            </a:r>
          </a:p>
          <a:p>
            <a:pPr marL="274320" indent="-274320">
              <a:spcBef>
                <a:spcPct val="0"/>
              </a:spcBef>
              <a:buClr>
                <a:srgbClr val="FFFFFF"/>
              </a:buClr>
              <a:buSzPct val="95000"/>
            </a:pPr>
            <a:endParaRPr lang="tr-TR" sz="1600" dirty="0" smtClean="0">
              <a:latin typeface="Arial Unicode MS" pitchFamily="34" charset="-128"/>
              <a:ea typeface="Arial Unicode MS" pitchFamily="34" charset="-128"/>
              <a:cs typeface="Arial Unicode MS" pitchFamily="34" charset="-128"/>
            </a:endParaRPr>
          </a:p>
          <a:p>
            <a:pPr marL="27432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10.4.BAŞKA BİR OKULDA GÖREVLENDİRİLEN REHBERLİK </a:t>
            </a:r>
          </a:p>
          <a:p>
            <a:pPr marL="274320" indent="-274320">
              <a:spcBef>
                <a:spcPct val="0"/>
              </a:spcBef>
              <a:buClr>
                <a:srgbClr val="FFFFFF"/>
              </a:buClr>
              <a:buSzPct val="95000"/>
            </a:pPr>
            <a:r>
              <a:rPr lang="tr-TR" sz="1600" dirty="0" smtClean="0">
                <a:latin typeface="Arial Unicode MS" pitchFamily="34" charset="-128"/>
                <a:ea typeface="Arial Unicode MS" pitchFamily="34" charset="-128"/>
                <a:cs typeface="Arial Unicode MS" pitchFamily="34" charset="-128"/>
              </a:rPr>
              <a:t>        ÖĞRETMENLERİNİN SİSTEMİ KULLANMASI İLE İLGİLİ HUSUSLAR</a:t>
            </a:r>
            <a:endParaRPr kumimoji="0" lang="tr-TR" sz="1600" b="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p:txBody>
      </p:sp>
      <p:pic>
        <p:nvPicPr>
          <p:cNvPr id="7" name="6 Resim" descr="BÖLÜM-10.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0" end="0"/>
                                            </p:txEl>
                                          </p:spTgt>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p:cTn id="25"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6"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7" dur="1000"/>
                                        <p:tgtEl>
                                          <p:spTgt spid="5">
                                            <p:txEl>
                                              <p:pRg st="1" end="1"/>
                                            </p:txEl>
                                          </p:spTgt>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5">
                                            <p:txEl>
                                              <p:pRg st="3" end="3"/>
                                            </p:txEl>
                                          </p:spTgt>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5">
                                            <p:txEl>
                                              <p:pRg st="4" end="4"/>
                                            </p:txEl>
                                          </p:spTgt>
                                        </p:tgtEl>
                                      </p:cBhvr>
                                    </p:animEffect>
                                  </p:childTnLst>
                                </p:cTn>
                              </p:par>
                            </p:childTnLst>
                          </p:cTn>
                        </p:par>
                        <p:par>
                          <p:cTn id="40" fill="hold">
                            <p:stCondLst>
                              <p:cond delay="6000"/>
                            </p:stCondLst>
                            <p:childTnLst>
                              <p:par>
                                <p:cTn id="41" presetID="55" presetClass="entr" presetSubtype="0" fill="hold"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1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44"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45" dur="1000"/>
                                        <p:tgtEl>
                                          <p:spTgt spid="5">
                                            <p:txEl>
                                              <p:pRg st="6" end="6"/>
                                            </p:txEl>
                                          </p:spTgt>
                                        </p:tgtEl>
                                      </p:cBhvr>
                                    </p:animEffect>
                                  </p:childTnLst>
                                </p:cTn>
                              </p:par>
                            </p:childTnLst>
                          </p:cTn>
                        </p:par>
                        <p:par>
                          <p:cTn id="46" fill="hold">
                            <p:stCondLst>
                              <p:cond delay="7000"/>
                            </p:stCondLst>
                            <p:childTnLst>
                              <p:par>
                                <p:cTn id="47" presetID="55" presetClass="entr" presetSubtype="0" fill="hold" nodeType="after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p:cTn id="49" dur="10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5">
                                            <p:txEl>
                                              <p:pRg st="8" end="8"/>
                                            </p:txEl>
                                          </p:spTgt>
                                        </p:tgtEl>
                                      </p:cBhvr>
                                    </p:animEffect>
                                  </p:childTnLst>
                                </p:cTn>
                              </p:par>
                            </p:childTnLst>
                          </p:cTn>
                        </p:par>
                        <p:par>
                          <p:cTn id="52" fill="hold">
                            <p:stCondLst>
                              <p:cond delay="8000"/>
                            </p:stCondLst>
                            <p:childTnLst>
                              <p:par>
                                <p:cTn id="53" presetID="55" presetClass="entr" presetSubtype="0" fill="hold" nodeType="after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p:cTn id="55" dur="1000" fill="hold"/>
                                        <p:tgtEl>
                                          <p:spTgt spid="5">
                                            <p:txEl>
                                              <p:pRg st="9" end="9"/>
                                            </p:txEl>
                                          </p:spTgt>
                                        </p:tgtEl>
                                        <p:attrNameLst>
                                          <p:attrName>ppt_w</p:attrName>
                                        </p:attrNameLst>
                                      </p:cBhvr>
                                      <p:tavLst>
                                        <p:tav tm="0">
                                          <p:val>
                                            <p:strVal val="#ppt_w*0.70"/>
                                          </p:val>
                                        </p:tav>
                                        <p:tav tm="100000">
                                          <p:val>
                                            <p:strVal val="#ppt_w"/>
                                          </p:val>
                                        </p:tav>
                                      </p:tavLst>
                                    </p:anim>
                                    <p:anim calcmode="lin" valueType="num">
                                      <p:cBhvr>
                                        <p:cTn id="56"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57"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e-ReHBeRLiK-.jpg"/>
          <p:cNvPicPr>
            <a:picLocks noChangeAspect="1"/>
          </p:cNvPicPr>
          <p:nvPr/>
        </p:nvPicPr>
        <p:blipFill>
          <a:blip r:embed="rId3"/>
          <a:stretch>
            <a:fillRect/>
          </a:stretch>
        </p:blipFill>
        <p:spPr>
          <a:xfrm>
            <a:off x="0" y="676075"/>
            <a:ext cx="9144000" cy="4467443"/>
          </a:xfrm>
          <a:prstGeom prst="rect">
            <a:avLst/>
          </a:prstGeom>
        </p:spPr>
      </p:pic>
      <p:sp>
        <p:nvSpPr>
          <p:cNvPr id="7" name="6 Metin kutusu"/>
          <p:cNvSpPr txBox="1"/>
          <p:nvPr/>
        </p:nvSpPr>
        <p:spPr>
          <a:xfrm>
            <a:off x="1000100" y="58149"/>
            <a:ext cx="8001056" cy="584775"/>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10.1. REHBERLİK  ÖĞRETMENİ  OLMAYAN  OKULLARDA REHBERLİK  PROGRAMI  HAZIRLAMA  ve  VERİ  GİRİŞLERİ  </a:t>
            </a:r>
          </a:p>
        </p:txBody>
      </p:sp>
      <p:sp>
        <p:nvSpPr>
          <p:cNvPr id="8" name="7 Metin kutusu"/>
          <p:cNvSpPr txBox="1"/>
          <p:nvPr/>
        </p:nvSpPr>
        <p:spPr>
          <a:xfrm>
            <a:off x="2143108" y="785800"/>
            <a:ext cx="7000892" cy="3970318"/>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Rehberlik programı, öğrenci rehberlik ihtiyaç analizlerinden, paydaş öneri/görüşlerinden ve önceki eğitim-öğretim yılına ait çalışma verilerinden yararlanılarak hazırlanır. </a:t>
            </a:r>
            <a:endParaRPr lang="tr-TR" sz="1400" dirty="0" smtClean="0">
              <a:latin typeface="Arial Unicode MS" pitchFamily="34" charset="-128"/>
              <a:ea typeface="Arial Unicode MS" pitchFamily="34" charset="-128"/>
              <a:cs typeface="Arial Unicode MS" pitchFamily="34" charset="-128"/>
            </a:endParaRPr>
          </a:p>
          <a:p>
            <a:pPr algn="just"/>
            <a:endParaRPr lang="sv-SE"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Rehberlik öğretmeni olmayan okullarda; aynı bilim ve sanat merkezleri, mesleki eğitim merkezleri ve halk eğitim merkezlerinde olduğu gibi yıllık rehberlik hizmetleri programı e-Rehberlik Modülü üzerinden hazırlanmamaktadır. Program www.orgm.meb.gov.tr adresinde, Rehberlik Hizmetleri sekmesinde yer alan EK-1 Rehberlik Sunum Sistemi’nden yararlanılarak hazırlanır. Program formatı için EK-3 Rehberlik Programı kullanılır. Hazırlanan program RAM’a resmi yazıyla gönderilir. </a:t>
            </a:r>
            <a:endParaRPr lang="tr-TR" sz="1400" dirty="0" smtClean="0">
              <a:latin typeface="Arial Unicode MS" pitchFamily="34" charset="-128"/>
              <a:ea typeface="Arial Unicode MS" pitchFamily="34" charset="-128"/>
              <a:cs typeface="Arial Unicode MS" pitchFamily="34" charset="-128"/>
            </a:endParaRPr>
          </a:p>
          <a:p>
            <a:pPr algn="just"/>
            <a:endParaRPr lang="sv-SE"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RAM, rehberlik öğretmeni olmayan okul ve kurumlarda rehberlik programının hazırlanmasına müşavirlik eder, programda yer alan çalışmalar okul ve kurumlarda rehberlik hizmetleri yürütme komisyonu tarafından yürütülür. </a:t>
            </a:r>
            <a:endParaRPr lang="tr-TR" sz="1400" dirty="0" smtClean="0">
              <a:latin typeface="Arial Unicode MS" pitchFamily="34" charset="-128"/>
              <a:ea typeface="Arial Unicode MS" pitchFamily="34" charset="-128"/>
              <a:cs typeface="Arial Unicode MS" pitchFamily="34" charset="-128"/>
            </a:endParaRPr>
          </a:p>
          <a:p>
            <a:pPr algn="just"/>
            <a:endParaRPr lang="sv-SE"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Rehberlik öğretmeni olmayan okul ve kurumlarda genel ve yerel düzeyde hedeflere ilişkin çalışmalar, okul ya da kurumun bağlı bulunduğu RAM’ların koordinatörlüğünde yürütülür. </a:t>
            </a:r>
          </a:p>
        </p:txBody>
      </p:sp>
      <p:pic>
        <p:nvPicPr>
          <p:cNvPr id="5" name="4 Resim" descr="BÖLÜM-10.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1000"/>
                                        <p:tgtEl>
                                          <p:spTgt spid="8">
                                            <p:txEl>
                                              <p:pRg st="2" end="2"/>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e-ReHBeRLiK-.jpg"/>
          <p:cNvPicPr>
            <a:picLocks noChangeAspect="1"/>
          </p:cNvPicPr>
          <p:nvPr/>
        </p:nvPicPr>
        <p:blipFill>
          <a:blip r:embed="rId3"/>
          <a:stretch>
            <a:fillRect/>
          </a:stretch>
        </p:blipFill>
        <p:spPr>
          <a:xfrm>
            <a:off x="0" y="676075"/>
            <a:ext cx="9144000" cy="4467443"/>
          </a:xfrm>
          <a:prstGeom prst="rect">
            <a:avLst/>
          </a:prstGeom>
        </p:spPr>
      </p:pic>
      <p:sp>
        <p:nvSpPr>
          <p:cNvPr id="8" name="7 Metin kutusu"/>
          <p:cNvSpPr txBox="1"/>
          <p:nvPr/>
        </p:nvSpPr>
        <p:spPr>
          <a:xfrm>
            <a:off x="2143108" y="785800"/>
            <a:ext cx="7000892" cy="3323987"/>
          </a:xfrm>
          <a:prstGeom prst="rect">
            <a:avLst/>
          </a:prstGeom>
          <a:noFill/>
        </p:spPr>
        <p:txBody>
          <a:bodyPr wrap="square" rtlCol="0">
            <a:spAutoFit/>
          </a:bodyPr>
          <a:lstStyle/>
          <a:p>
            <a:pPr algn="just"/>
            <a:r>
              <a:rPr lang="sv-SE" sz="1400" dirty="0" smtClean="0">
                <a:latin typeface="Arial Unicode MS" pitchFamily="34" charset="-128"/>
                <a:ea typeface="Arial Unicode MS" pitchFamily="34" charset="-128"/>
                <a:cs typeface="Arial Unicode MS" pitchFamily="34" charset="-128"/>
              </a:rPr>
              <a:t>Rehberlik öğretmeni olmayan okul ve kurumlarda özel hedef belirlenmez ve haftalık program hazırlanmaz. </a:t>
            </a:r>
            <a:endParaRPr lang="tr-TR" sz="1400" dirty="0" smtClean="0">
              <a:latin typeface="Arial Unicode MS" pitchFamily="34" charset="-128"/>
              <a:ea typeface="Arial Unicode MS" pitchFamily="34" charset="-128"/>
              <a:cs typeface="Arial Unicode MS" pitchFamily="34" charset="-128"/>
            </a:endParaRPr>
          </a:p>
          <a:p>
            <a:pPr algn="just"/>
            <a:endParaRPr lang="sv-SE"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RAM personelinin rehberlik öğretmeninin olmadığı okullarda yaptığı çalışmalara ait verilerin girişi RAM personeli tarafından yapılır. </a:t>
            </a:r>
            <a:endParaRPr lang="tr-TR" sz="1400" dirty="0" smtClean="0">
              <a:latin typeface="Arial Unicode MS" pitchFamily="34" charset="-128"/>
              <a:ea typeface="Arial Unicode MS" pitchFamily="34" charset="-128"/>
              <a:cs typeface="Arial Unicode MS" pitchFamily="34" charset="-128"/>
            </a:endParaRPr>
          </a:p>
          <a:p>
            <a:pPr algn="just"/>
            <a:endParaRPr lang="sv-SE"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Psikososyal Koruma, Önleme ve Krize Müdahale Ekibi tarafından yapılan çalışmalara ait veri girişi rehberlik öğretmeni olmayan okullarda RAM tarafından yapılır. </a:t>
            </a:r>
            <a:endParaRPr lang="tr-TR" sz="1400" dirty="0" smtClean="0">
              <a:latin typeface="Arial Unicode MS" pitchFamily="34" charset="-128"/>
              <a:ea typeface="Arial Unicode MS" pitchFamily="34" charset="-128"/>
              <a:cs typeface="Arial Unicode MS" pitchFamily="34" charset="-128"/>
            </a:endParaRPr>
          </a:p>
          <a:p>
            <a:pPr algn="just"/>
            <a:endParaRPr lang="sv-SE"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Rehberlik Hizmetleri Sunum Sistemi-Bireysel Çalışmalar bölümünde yer alan İyileştirici Hizmetler başlığı altındaki Psikososyal Müdahale kapsamındaki durumlar veri kaybı olmaması için RAM’a bildirilir. Veri girişlerinin RAM tarafından yapılması sağlanır. </a:t>
            </a:r>
            <a:endParaRPr lang="tr-TR" sz="1400" dirty="0" smtClean="0">
              <a:latin typeface="Arial Unicode MS" pitchFamily="34" charset="-128"/>
              <a:ea typeface="Arial Unicode MS" pitchFamily="34" charset="-128"/>
              <a:cs typeface="Arial Unicode MS" pitchFamily="34" charset="-128"/>
            </a:endParaRPr>
          </a:p>
          <a:p>
            <a:pPr algn="just"/>
            <a:endParaRPr lang="sv-SE" sz="1400" dirty="0" smtClean="0">
              <a:latin typeface="Arial Unicode MS" pitchFamily="34" charset="-128"/>
              <a:ea typeface="Arial Unicode MS" pitchFamily="34" charset="-128"/>
              <a:cs typeface="Arial Unicode MS" pitchFamily="34" charset="-128"/>
            </a:endParaRPr>
          </a:p>
          <a:p>
            <a:pPr algn="just"/>
            <a:r>
              <a:rPr lang="sv-SE" sz="1400" dirty="0" smtClean="0">
                <a:latin typeface="Arial Unicode MS" pitchFamily="34" charset="-128"/>
                <a:ea typeface="Arial Unicode MS" pitchFamily="34" charset="-128"/>
                <a:cs typeface="Arial Unicode MS" pitchFamily="34" charset="-128"/>
              </a:rPr>
              <a:t>Veriler yıl sonunda Rehberlik Hizmetleri Sunum Sistemi’ndeki ‘’Bireysel Çalışmalar’’ ve ‘’Grup Çalışmaları’’ bölümleri baz alınarak istenecektir. </a:t>
            </a:r>
          </a:p>
        </p:txBody>
      </p:sp>
      <p:pic>
        <p:nvPicPr>
          <p:cNvPr id="4" name="3 Resim" descr="BÖLÜM-10.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1000"/>
                                        <p:tgtEl>
                                          <p:spTgt spid="8">
                                            <p:txEl>
                                              <p:pRg st="6" end="6"/>
                                            </p:txEl>
                                          </p:spTgt>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Effect transition="in" filter="fade">
                                      <p:cBhvr>
                                        <p:cTn id="29"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e-ReHBeRLiK-.jpg"/>
          <p:cNvPicPr>
            <a:picLocks noChangeAspect="1"/>
          </p:cNvPicPr>
          <p:nvPr/>
        </p:nvPicPr>
        <p:blipFill>
          <a:blip r:embed="rId3"/>
          <a:stretch>
            <a:fillRect/>
          </a:stretch>
        </p:blipFill>
        <p:spPr>
          <a:xfrm>
            <a:off x="0" y="676075"/>
            <a:ext cx="9144000" cy="4467443"/>
          </a:xfrm>
          <a:prstGeom prst="rect">
            <a:avLst/>
          </a:prstGeom>
        </p:spPr>
      </p:pic>
      <p:sp>
        <p:nvSpPr>
          <p:cNvPr id="5" name="4 Metin kutusu"/>
          <p:cNvSpPr txBox="1"/>
          <p:nvPr/>
        </p:nvSpPr>
        <p:spPr>
          <a:xfrm>
            <a:off x="1000132" y="71420"/>
            <a:ext cx="8215338" cy="584775"/>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10.2. ÖZEL  OKULLAR BİLİM ve SANAT MERKEZLERİ, MESLEKİ EĞİTİM MERKEZLERİ  ve  HALK EĞİTİM  MERKEZLERİNDE REHBERLİK  PROGRAMI  HAZIRLAMA  ve  VERİ  GİRİŞLERİ</a:t>
            </a:r>
          </a:p>
        </p:txBody>
      </p:sp>
      <p:sp>
        <p:nvSpPr>
          <p:cNvPr id="7" name="6 Dikdörtgen"/>
          <p:cNvSpPr/>
          <p:nvPr/>
        </p:nvSpPr>
        <p:spPr>
          <a:xfrm>
            <a:off x="2143108" y="1064633"/>
            <a:ext cx="7000892" cy="2292935"/>
          </a:xfrm>
          <a:prstGeom prst="rect">
            <a:avLst/>
          </a:prstGeom>
        </p:spPr>
        <p:txBody>
          <a:bodyPr wrap="square">
            <a:spAutoFit/>
          </a:bodyPr>
          <a:lstStyle/>
          <a:p>
            <a:pPr algn="just"/>
            <a:r>
              <a:rPr lang="tr-TR" sz="1300" dirty="0" smtClean="0">
                <a:latin typeface="Arial Unicode MS" pitchFamily="34" charset="-128"/>
                <a:ea typeface="Arial Unicode MS" pitchFamily="34" charset="-128"/>
                <a:cs typeface="Arial Unicode MS" pitchFamily="34" charset="-128"/>
              </a:rPr>
              <a:t>Özel okullar, bilim ve sanat merkezleri, mesleki eğitim merkezleri ve halk eğitim merkezlerinde rehberlik programı e-Rehberlik Modülü üzerinden hazırlanmamaktadır. </a:t>
            </a:r>
          </a:p>
          <a:p>
            <a:pPr algn="just"/>
            <a:endParaRPr lang="tr-TR" sz="1300" dirty="0" smtClean="0">
              <a:latin typeface="Arial Unicode MS" pitchFamily="34" charset="-128"/>
              <a:ea typeface="Arial Unicode MS" pitchFamily="34" charset="-128"/>
              <a:cs typeface="Arial Unicode MS" pitchFamily="34" charset="-128"/>
            </a:endParaRPr>
          </a:p>
          <a:p>
            <a:pPr algn="just"/>
            <a:r>
              <a:rPr lang="tr-TR" sz="1300" dirty="0" smtClean="0">
                <a:latin typeface="Arial Unicode MS" pitchFamily="34" charset="-128"/>
                <a:ea typeface="Arial Unicode MS" pitchFamily="34" charset="-128"/>
                <a:cs typeface="Arial Unicode MS" pitchFamily="34" charset="-128"/>
              </a:rPr>
              <a:t>Program www.</a:t>
            </a:r>
            <a:r>
              <a:rPr lang="tr-TR" sz="1300" dirty="0" err="1" smtClean="0">
                <a:latin typeface="Arial Unicode MS" pitchFamily="34" charset="-128"/>
                <a:ea typeface="Arial Unicode MS" pitchFamily="34" charset="-128"/>
                <a:cs typeface="Arial Unicode MS" pitchFamily="34" charset="-128"/>
              </a:rPr>
              <a:t>orgm</a:t>
            </a:r>
            <a:r>
              <a:rPr lang="tr-TR" sz="1300" dirty="0" smtClean="0">
                <a:latin typeface="Arial Unicode MS" pitchFamily="34" charset="-128"/>
                <a:ea typeface="Arial Unicode MS" pitchFamily="34" charset="-128"/>
                <a:cs typeface="Arial Unicode MS" pitchFamily="34" charset="-128"/>
              </a:rPr>
              <a:t>.</a:t>
            </a:r>
            <a:r>
              <a:rPr lang="tr-TR" sz="1300" dirty="0" err="1" smtClean="0">
                <a:latin typeface="Arial Unicode MS" pitchFamily="34" charset="-128"/>
                <a:ea typeface="Arial Unicode MS" pitchFamily="34" charset="-128"/>
                <a:cs typeface="Arial Unicode MS" pitchFamily="34" charset="-128"/>
              </a:rPr>
              <a:t>meb</a:t>
            </a:r>
            <a:r>
              <a:rPr lang="tr-TR" sz="1300" dirty="0" smtClean="0">
                <a:latin typeface="Arial Unicode MS" pitchFamily="34" charset="-128"/>
                <a:ea typeface="Arial Unicode MS" pitchFamily="34" charset="-128"/>
                <a:cs typeface="Arial Unicode MS" pitchFamily="34" charset="-128"/>
              </a:rPr>
              <a:t>.gov.tr adresinde, Rehberlik Hizmetleri sekmesinde yer alan EK-1 Rehberlik Hizmetleri Sunum Sistemi’nden yararlanılarak hazırlanır. </a:t>
            </a:r>
          </a:p>
          <a:p>
            <a:pPr algn="just"/>
            <a:endParaRPr lang="tr-TR" sz="1300" dirty="0" smtClean="0">
              <a:latin typeface="Arial Unicode MS" pitchFamily="34" charset="-128"/>
              <a:ea typeface="Arial Unicode MS" pitchFamily="34" charset="-128"/>
              <a:cs typeface="Arial Unicode MS" pitchFamily="34" charset="-128"/>
            </a:endParaRPr>
          </a:p>
          <a:p>
            <a:pPr algn="just"/>
            <a:r>
              <a:rPr lang="tr-TR" sz="1300" dirty="0" smtClean="0">
                <a:latin typeface="Arial Unicode MS" pitchFamily="34" charset="-128"/>
                <a:ea typeface="Arial Unicode MS" pitchFamily="34" charset="-128"/>
                <a:cs typeface="Arial Unicode MS" pitchFamily="34" charset="-128"/>
              </a:rPr>
              <a:t>Program formatı için EK- 3 Rehberlik Programı kullanılır. Hazırlanan program RAM’a resmi yazıyla gönderilir. </a:t>
            </a:r>
          </a:p>
          <a:p>
            <a:pPr algn="just"/>
            <a:endParaRPr lang="tr-TR" sz="1300" dirty="0" smtClean="0">
              <a:latin typeface="Arial Unicode MS" pitchFamily="34" charset="-128"/>
              <a:ea typeface="Arial Unicode MS" pitchFamily="34" charset="-128"/>
              <a:cs typeface="Arial Unicode MS" pitchFamily="34" charset="-128"/>
            </a:endParaRPr>
          </a:p>
          <a:p>
            <a:pPr algn="just"/>
            <a:r>
              <a:rPr lang="tr-TR" sz="1300" dirty="0" smtClean="0">
                <a:latin typeface="Arial Unicode MS" pitchFamily="34" charset="-128"/>
                <a:ea typeface="Arial Unicode MS" pitchFamily="34" charset="-128"/>
                <a:cs typeface="Arial Unicode MS" pitchFamily="34" charset="-128"/>
              </a:rPr>
              <a:t>Veriler yıl sonunda Rehberlik Hizmetleri Sunum Sistemi’ndeki ‘’Bireysel Çalışmalar’’ ve ‘’Grup Çalışmaları’’ bölümleri baz alınarak istenecektir.</a:t>
            </a:r>
          </a:p>
        </p:txBody>
      </p:sp>
      <p:pic>
        <p:nvPicPr>
          <p:cNvPr id="8" name="7 Resim" descr="BÖLÜM-10.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e-ReHBeRLiK-.jpg"/>
          <p:cNvPicPr>
            <a:picLocks noChangeAspect="1"/>
          </p:cNvPicPr>
          <p:nvPr/>
        </p:nvPicPr>
        <p:blipFill>
          <a:blip r:embed="rId3"/>
          <a:stretch>
            <a:fillRect/>
          </a:stretch>
        </p:blipFill>
        <p:spPr>
          <a:xfrm>
            <a:off x="0" y="676075"/>
            <a:ext cx="9144000" cy="4467443"/>
          </a:xfrm>
          <a:prstGeom prst="rect">
            <a:avLst/>
          </a:prstGeom>
        </p:spPr>
      </p:pic>
      <p:sp>
        <p:nvSpPr>
          <p:cNvPr id="5" name="4 Metin kutusu"/>
          <p:cNvSpPr txBox="1"/>
          <p:nvPr/>
        </p:nvSpPr>
        <p:spPr>
          <a:xfrm>
            <a:off x="1000100" y="160717"/>
            <a:ext cx="8001056" cy="338554"/>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10.3. SINIF  REHBERLİK  PROGRAMI  HAZIRLAMA </a:t>
            </a:r>
          </a:p>
        </p:txBody>
      </p:sp>
      <p:sp>
        <p:nvSpPr>
          <p:cNvPr id="7" name="6 Dikdörtgen"/>
          <p:cNvSpPr/>
          <p:nvPr/>
        </p:nvSpPr>
        <p:spPr>
          <a:xfrm>
            <a:off x="2143108" y="1142990"/>
            <a:ext cx="6858048" cy="2893100"/>
          </a:xfrm>
          <a:prstGeom prst="rect">
            <a:avLst/>
          </a:prstGeom>
        </p:spPr>
        <p:txBody>
          <a:bodyPr wrap="square">
            <a:spAutoFit/>
          </a:bodyPr>
          <a:lstStyle/>
          <a:p>
            <a:pPr algn="just"/>
            <a:r>
              <a:rPr lang="tr-TR" sz="1300" dirty="0" smtClean="0">
                <a:latin typeface="Arial Unicode MS" pitchFamily="34" charset="-128"/>
                <a:ea typeface="Arial Unicode MS" pitchFamily="34" charset="-128"/>
                <a:cs typeface="Arial Unicode MS" pitchFamily="34" charset="-128"/>
              </a:rPr>
              <a:t>Sınıf rehberlik hizmetleri programı, sınıf/şube rehber öğretmeni tarafından okul rehberlik programı doğrultusunda sınıfın ihtiyaçları gözetilerek hazırlanır. </a:t>
            </a:r>
          </a:p>
          <a:p>
            <a:pPr algn="just"/>
            <a:endParaRPr lang="tr-TR" sz="1300" dirty="0" smtClean="0">
              <a:latin typeface="Arial Unicode MS" pitchFamily="34" charset="-128"/>
              <a:ea typeface="Arial Unicode MS" pitchFamily="34" charset="-128"/>
              <a:cs typeface="Arial Unicode MS" pitchFamily="34" charset="-128"/>
            </a:endParaRPr>
          </a:p>
          <a:p>
            <a:pPr algn="just"/>
            <a:r>
              <a:rPr lang="tr-TR" sz="1300" dirty="0" smtClean="0">
                <a:latin typeface="Arial Unicode MS" pitchFamily="34" charset="-128"/>
                <a:ea typeface="Arial Unicode MS" pitchFamily="34" charset="-128"/>
                <a:cs typeface="Arial Unicode MS" pitchFamily="34" charset="-128"/>
              </a:rPr>
              <a:t>Öğretmenler programı hazırlarken rehberlik öğretmenleri ile iş birliği yapar. </a:t>
            </a:r>
          </a:p>
          <a:p>
            <a:pPr algn="just"/>
            <a:endParaRPr lang="tr-TR" sz="1300" dirty="0" smtClean="0">
              <a:latin typeface="Arial Unicode MS" pitchFamily="34" charset="-128"/>
              <a:ea typeface="Arial Unicode MS" pitchFamily="34" charset="-128"/>
              <a:cs typeface="Arial Unicode MS" pitchFamily="34" charset="-128"/>
            </a:endParaRPr>
          </a:p>
          <a:p>
            <a:pPr algn="just"/>
            <a:r>
              <a:rPr lang="tr-TR" sz="1300" dirty="0" smtClean="0">
                <a:latin typeface="Arial Unicode MS" pitchFamily="34" charset="-128"/>
                <a:ea typeface="Arial Unicode MS" pitchFamily="34" charset="-128"/>
                <a:cs typeface="Arial Unicode MS" pitchFamily="34" charset="-128"/>
              </a:rPr>
              <a:t>Örneğin bireyi tanıma tekniği uygulamaları ya da rehberlik öğretmeni tarafından sınıf rehberlik programı dahilinde yapılması gereken grup rehberliği etkinlikleri okul rehberlik ve sınıf rehberlik hizmetleri programlarının her ikisinde de yer alır. </a:t>
            </a:r>
          </a:p>
          <a:p>
            <a:pPr algn="just"/>
            <a:endParaRPr lang="tr-TR" sz="1300" dirty="0" smtClean="0">
              <a:latin typeface="Arial Unicode MS" pitchFamily="34" charset="-128"/>
              <a:ea typeface="Arial Unicode MS" pitchFamily="34" charset="-128"/>
              <a:cs typeface="Arial Unicode MS" pitchFamily="34" charset="-128"/>
            </a:endParaRPr>
          </a:p>
          <a:p>
            <a:pPr algn="just"/>
            <a:r>
              <a:rPr lang="tr-TR" sz="1300" dirty="0" smtClean="0">
                <a:latin typeface="Arial Unicode MS" pitchFamily="34" charset="-128"/>
                <a:ea typeface="Arial Unicode MS" pitchFamily="34" charset="-128"/>
                <a:cs typeface="Arial Unicode MS" pitchFamily="34" charset="-128"/>
              </a:rPr>
              <a:t>Sınıf rehberlik hizmetleri programı e-Rehberlik Modülü’ nden hazırlanmamaktadır. </a:t>
            </a:r>
          </a:p>
          <a:p>
            <a:pPr algn="just"/>
            <a:endParaRPr lang="tr-TR" sz="1300" dirty="0" smtClean="0">
              <a:latin typeface="Arial Unicode MS" pitchFamily="34" charset="-128"/>
              <a:ea typeface="Arial Unicode MS" pitchFamily="34" charset="-128"/>
              <a:cs typeface="Arial Unicode MS" pitchFamily="34" charset="-128"/>
            </a:endParaRPr>
          </a:p>
          <a:p>
            <a:pPr algn="just"/>
            <a:r>
              <a:rPr lang="tr-TR" sz="1300" dirty="0" smtClean="0">
                <a:latin typeface="Arial Unicode MS" pitchFamily="34" charset="-128"/>
                <a:ea typeface="Arial Unicode MS" pitchFamily="34" charset="-128"/>
                <a:cs typeface="Arial Unicode MS" pitchFamily="34" charset="-128"/>
              </a:rPr>
              <a:t>Program www. </a:t>
            </a:r>
            <a:r>
              <a:rPr lang="tr-TR" sz="1300" dirty="0" err="1" smtClean="0">
                <a:latin typeface="Arial Unicode MS" pitchFamily="34" charset="-128"/>
                <a:ea typeface="Arial Unicode MS" pitchFamily="34" charset="-128"/>
                <a:cs typeface="Arial Unicode MS" pitchFamily="34" charset="-128"/>
              </a:rPr>
              <a:t>orgm</a:t>
            </a:r>
            <a:r>
              <a:rPr lang="tr-TR" sz="1300" dirty="0" smtClean="0">
                <a:latin typeface="Arial Unicode MS" pitchFamily="34" charset="-128"/>
                <a:ea typeface="Arial Unicode MS" pitchFamily="34" charset="-128"/>
                <a:cs typeface="Arial Unicode MS" pitchFamily="34" charset="-128"/>
              </a:rPr>
              <a:t>.</a:t>
            </a:r>
            <a:r>
              <a:rPr lang="tr-TR" sz="1300" dirty="0" err="1" smtClean="0">
                <a:latin typeface="Arial Unicode MS" pitchFamily="34" charset="-128"/>
                <a:ea typeface="Arial Unicode MS" pitchFamily="34" charset="-128"/>
                <a:cs typeface="Arial Unicode MS" pitchFamily="34" charset="-128"/>
              </a:rPr>
              <a:t>meb</a:t>
            </a:r>
            <a:r>
              <a:rPr lang="tr-TR" sz="1300" dirty="0" smtClean="0">
                <a:latin typeface="Arial Unicode MS" pitchFamily="34" charset="-128"/>
                <a:ea typeface="Arial Unicode MS" pitchFamily="34" charset="-128"/>
                <a:cs typeface="Arial Unicode MS" pitchFamily="34" charset="-128"/>
              </a:rPr>
              <a:t>.gov.tr adresinde, Rehberlik Hizmetleri sekmesinde yer alan Sınıf Rehberlik Programı EK- 4 formatında, EK- 6’da yer alan kazanımlardan yararlanılarak hazırlanır. </a:t>
            </a:r>
          </a:p>
        </p:txBody>
      </p:sp>
      <p:pic>
        <p:nvPicPr>
          <p:cNvPr id="8" name="7 Resim" descr="BÖLÜM-10.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00"/>
                                        <p:tgtEl>
                                          <p:spTgt spid="7">
                                            <p:txEl>
                                              <p:pRg st="6" end="6"/>
                                            </p:txEl>
                                          </p:spTgt>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1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e-ReHBeRLiK-.jpg"/>
          <p:cNvPicPr>
            <a:picLocks noChangeAspect="1"/>
          </p:cNvPicPr>
          <p:nvPr/>
        </p:nvPicPr>
        <p:blipFill>
          <a:blip r:embed="rId3"/>
          <a:stretch>
            <a:fillRect/>
          </a:stretch>
        </p:blipFill>
        <p:spPr>
          <a:xfrm>
            <a:off x="0" y="676075"/>
            <a:ext cx="9144000" cy="4467443"/>
          </a:xfrm>
          <a:prstGeom prst="rect">
            <a:avLst/>
          </a:prstGeom>
        </p:spPr>
      </p:pic>
      <p:sp>
        <p:nvSpPr>
          <p:cNvPr id="5" name="4 Metin kutusu"/>
          <p:cNvSpPr txBox="1"/>
          <p:nvPr/>
        </p:nvSpPr>
        <p:spPr>
          <a:xfrm>
            <a:off x="1000100" y="71420"/>
            <a:ext cx="8001056" cy="584775"/>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10.4. BAŞKA  BİR  OKULDA  GÖREVLENDİRİLEN  REHBERLİK ÖĞRETMENLERİNİN  SİSTEMİ  KULLANMASI  İLE  İLGİLİ  HUSUSLAR</a:t>
            </a:r>
          </a:p>
        </p:txBody>
      </p:sp>
      <p:sp>
        <p:nvSpPr>
          <p:cNvPr id="7" name="6 Dikdörtgen"/>
          <p:cNvSpPr/>
          <p:nvPr/>
        </p:nvSpPr>
        <p:spPr>
          <a:xfrm>
            <a:off x="2214514" y="1071552"/>
            <a:ext cx="6929486" cy="1692771"/>
          </a:xfrm>
          <a:prstGeom prst="rect">
            <a:avLst/>
          </a:prstGeom>
        </p:spPr>
        <p:txBody>
          <a:bodyPr wrap="square">
            <a:spAutoFit/>
          </a:bodyPr>
          <a:lstStyle/>
          <a:p>
            <a:pPr algn="just"/>
            <a:r>
              <a:rPr lang="tr-TR" sz="1300" dirty="0" smtClean="0">
                <a:latin typeface="Arial Unicode MS" pitchFamily="34" charset="-128"/>
                <a:ea typeface="Arial Unicode MS" pitchFamily="34" charset="-128"/>
                <a:cs typeface="Arial Unicode MS" pitchFamily="34" charset="-128"/>
              </a:rPr>
              <a:t>Kadrosunun bulunduğu bir okul haricinde bir okula tam zamanlı olarak görevlendirilen rehberlik öğretmenleri çalışmalarını e-rehberlik modülü üzerinden sürdüreceklerdir. Bu durumda olan rehberlik öğretmenlerinin sistemi kullanabilmeleri için görevlendirme kayıtlarının </a:t>
            </a:r>
            <a:r>
              <a:rPr lang="tr-TR" sz="1300" dirty="0" err="1" smtClean="0">
                <a:latin typeface="Arial Unicode MS" pitchFamily="34" charset="-128"/>
                <a:ea typeface="Arial Unicode MS" pitchFamily="34" charset="-128"/>
                <a:cs typeface="Arial Unicode MS" pitchFamily="34" charset="-128"/>
              </a:rPr>
              <a:t>MEBBİS’e</a:t>
            </a:r>
            <a:r>
              <a:rPr lang="tr-TR" sz="1300" dirty="0" smtClean="0">
                <a:latin typeface="Arial Unicode MS" pitchFamily="34" charset="-128"/>
                <a:ea typeface="Arial Unicode MS" pitchFamily="34" charset="-128"/>
                <a:cs typeface="Arial Unicode MS" pitchFamily="34" charset="-128"/>
              </a:rPr>
              <a:t> işlenmiş olması gerekmektedir. </a:t>
            </a:r>
          </a:p>
          <a:p>
            <a:pPr algn="just"/>
            <a:endParaRPr lang="tr-TR" sz="1300" dirty="0" smtClean="0">
              <a:latin typeface="Arial Unicode MS" pitchFamily="34" charset="-128"/>
              <a:ea typeface="Arial Unicode MS" pitchFamily="34" charset="-128"/>
              <a:cs typeface="Arial Unicode MS" pitchFamily="34" charset="-128"/>
            </a:endParaRPr>
          </a:p>
          <a:p>
            <a:pPr algn="just"/>
            <a:r>
              <a:rPr lang="tr-TR" sz="1300" dirty="0" smtClean="0">
                <a:latin typeface="Arial Unicode MS" pitchFamily="34" charset="-128"/>
                <a:ea typeface="Arial Unicode MS" pitchFamily="34" charset="-128"/>
                <a:cs typeface="Arial Unicode MS" pitchFamily="34" charset="-128"/>
              </a:rPr>
              <a:t>Kadrosunun bulunduğu okul ile birlikte haftanın belli günlerinde başka bir okula görevlendirilmiş olan rehberlik öğretmenleri yalnızca kadrolarının bulunduğu okuldaki çalışmaları için e-Rehberlik Modülünü kullanabilecektir.</a:t>
            </a:r>
          </a:p>
        </p:txBody>
      </p:sp>
      <p:pic>
        <p:nvPicPr>
          <p:cNvPr id="8" name="7 Resim" descr="BÖLÜM-10.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e-ReHBeRLiK-.jpg"/>
          <p:cNvPicPr>
            <a:picLocks noChangeAspect="1"/>
          </p:cNvPicPr>
          <p:nvPr/>
        </p:nvPicPr>
        <p:blipFill>
          <a:blip r:embed="rId3"/>
          <a:stretch>
            <a:fillRect/>
          </a:stretch>
        </p:blipFill>
        <p:spPr>
          <a:xfrm>
            <a:off x="0" y="676075"/>
            <a:ext cx="9144000" cy="4467443"/>
          </a:xfrm>
          <a:prstGeom prst="rect">
            <a:avLst/>
          </a:prstGeom>
        </p:spPr>
      </p:pic>
      <p:pic>
        <p:nvPicPr>
          <p:cNvPr id="9" name="8 Resim" descr="0.jpg"/>
          <p:cNvPicPr>
            <a:picLocks noChangeAspect="1"/>
          </p:cNvPicPr>
          <p:nvPr/>
        </p:nvPicPr>
        <p:blipFill>
          <a:blip r:embed="rId4"/>
          <a:stretch>
            <a:fillRect/>
          </a:stretch>
        </p:blipFill>
        <p:spPr>
          <a:xfrm>
            <a:off x="0" y="0"/>
            <a:ext cx="1123950" cy="666750"/>
          </a:xfrm>
          <a:prstGeom prst="rect">
            <a:avLst/>
          </a:prstGeom>
        </p:spPr>
      </p:pic>
      <p:sp>
        <p:nvSpPr>
          <p:cNvPr id="10" name="Shape 123"/>
          <p:cNvSpPr txBox="1">
            <a:spLocks/>
          </p:cNvSpPr>
          <p:nvPr/>
        </p:nvSpPr>
        <p:spPr>
          <a:xfrm>
            <a:off x="2143108" y="1214428"/>
            <a:ext cx="7000892" cy="357190"/>
          </a:xfrm>
          <a:prstGeom prst="rect">
            <a:avLst/>
          </a:prstGeom>
        </p:spPr>
        <p:txBody>
          <a:bodyPr vert="horz">
            <a:normAutofit/>
          </a:bodyPr>
          <a:lstStyle/>
          <a:p>
            <a:pP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ŞANLIURFA  / SİVEREK REHBERLİK ve ARAŞTIRMA MERKEZİ – İbrahim KONAL - PDR</a:t>
            </a:r>
            <a:endParaRPr kumimoji="0" lang="tr-TR" sz="12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p:txBody>
      </p:sp>
      <p:sp>
        <p:nvSpPr>
          <p:cNvPr id="11" name="Shape 123"/>
          <p:cNvSpPr txBox="1">
            <a:spLocks/>
          </p:cNvSpPr>
          <p:nvPr/>
        </p:nvSpPr>
        <p:spPr>
          <a:xfrm>
            <a:off x="2143108" y="3214692"/>
            <a:ext cx="7000892" cy="357190"/>
          </a:xfrm>
          <a:prstGeom prst="rect">
            <a:avLst/>
          </a:prstGeom>
        </p:spPr>
        <p:txBody>
          <a:bodyPr vert="horz">
            <a:normAutofit/>
          </a:bodyPr>
          <a:lstStyle/>
          <a:p>
            <a:pPr algn="ctr">
              <a:spcBef>
                <a:spcPct val="0"/>
              </a:spcBef>
              <a:buClr>
                <a:srgbClr val="FFFFFF"/>
              </a:buClr>
              <a:buNone/>
            </a:pPr>
            <a:r>
              <a:rPr lang="tr-TR" sz="1400" b="1" dirty="0" smtClean="0">
                <a:latin typeface="Arial Unicode MS" pitchFamily="34" charset="-128"/>
                <a:ea typeface="Arial Unicode MS" pitchFamily="34" charset="-128"/>
                <a:cs typeface="Arial Unicode MS" pitchFamily="34" charset="-128"/>
              </a:rPr>
              <a:t>       EYLÜL -2019</a:t>
            </a: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p:txBody>
      </p:sp>
      <p:sp>
        <p:nvSpPr>
          <p:cNvPr id="12" name="Shape 123"/>
          <p:cNvSpPr txBox="1">
            <a:spLocks/>
          </p:cNvSpPr>
          <p:nvPr/>
        </p:nvSpPr>
        <p:spPr>
          <a:xfrm>
            <a:off x="2143108" y="2857502"/>
            <a:ext cx="7000892" cy="357190"/>
          </a:xfrm>
          <a:prstGeom prst="rect">
            <a:avLst/>
          </a:prstGeom>
        </p:spPr>
        <p:txBody>
          <a:bodyPr vert="horz">
            <a:normAutofit/>
          </a:bodyPr>
          <a:lstStyle/>
          <a:p>
            <a:pPr algn="ctr">
              <a:spcBef>
                <a:spcPct val="0"/>
              </a:spcBef>
              <a:buClr>
                <a:srgbClr val="FFFFFF"/>
              </a:buClr>
              <a:buNone/>
            </a:pPr>
            <a:r>
              <a:rPr lang="tr-TR" sz="1400" b="1" dirty="0" smtClean="0">
                <a:latin typeface="Arial Unicode MS" pitchFamily="34" charset="-128"/>
                <a:ea typeface="Arial Unicode MS" pitchFamily="34" charset="-128"/>
                <a:cs typeface="Arial Unicode MS" pitchFamily="34" charset="-128"/>
              </a:rPr>
              <a:t>İletişim: konalibrahim@outlook.com.tr</a:t>
            </a:r>
            <a:endParaRPr kumimoji="0" lang="tr-TR" sz="14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p:txBody>
      </p:sp>
      <p:sp>
        <p:nvSpPr>
          <p:cNvPr id="13" name="Shape 123"/>
          <p:cNvSpPr txBox="1">
            <a:spLocks/>
          </p:cNvSpPr>
          <p:nvPr/>
        </p:nvSpPr>
        <p:spPr>
          <a:xfrm>
            <a:off x="2143108" y="1643056"/>
            <a:ext cx="7000892" cy="357190"/>
          </a:xfrm>
          <a:prstGeom prst="rect">
            <a:avLst/>
          </a:prstGeom>
        </p:spPr>
        <p:txBody>
          <a:bodyPr vert="horz">
            <a:normAutofit/>
          </a:bodyPr>
          <a:lstStyle/>
          <a:p>
            <a:pP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İZMİR  / BUCA - REHBERLİK ve ARAŞTIRMA MERKEZİ – Muhsin YILMAZ – PDR</a:t>
            </a:r>
            <a:endParaRPr kumimoji="0" lang="tr-TR" sz="12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p:txBody>
      </p:sp>
      <p:sp>
        <p:nvSpPr>
          <p:cNvPr id="14" name="Shape 123"/>
          <p:cNvSpPr txBox="1">
            <a:spLocks/>
          </p:cNvSpPr>
          <p:nvPr/>
        </p:nvSpPr>
        <p:spPr>
          <a:xfrm>
            <a:off x="2143108" y="2500312"/>
            <a:ext cx="7000892" cy="357190"/>
          </a:xfrm>
          <a:prstGeom prst="rect">
            <a:avLst/>
          </a:prstGeom>
        </p:spPr>
        <p:txBody>
          <a:bodyPr vert="horz">
            <a:normAutofit/>
          </a:bodyPr>
          <a:lstStyle/>
          <a:p>
            <a:pP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İZMİR / KARABAĞLAR - REHBERLİK ve ARAŞTIRMA MERKEZİ – Abdullah ALYAPRAK - PDR</a:t>
            </a:r>
            <a:endParaRPr kumimoji="0" lang="tr-TR" sz="12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p:txBody>
      </p:sp>
      <p:sp>
        <p:nvSpPr>
          <p:cNvPr id="15" name="Shape 123"/>
          <p:cNvSpPr txBox="1">
            <a:spLocks/>
          </p:cNvSpPr>
          <p:nvPr/>
        </p:nvSpPr>
        <p:spPr>
          <a:xfrm>
            <a:off x="2143108" y="2071684"/>
            <a:ext cx="7000892" cy="357190"/>
          </a:xfrm>
          <a:prstGeom prst="rect">
            <a:avLst/>
          </a:prstGeom>
        </p:spPr>
        <p:txBody>
          <a:bodyPr vert="horz">
            <a:normAutofit/>
          </a:bodyPr>
          <a:lstStyle/>
          <a:p>
            <a:pP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ŞANLIURFA  / BİRECİK - REHBERLİK ve ARAŞTIRMA MERKEZİ – İsmail YILMAZ - PDR</a:t>
            </a:r>
            <a:endParaRPr kumimoji="0" lang="tr-TR" sz="12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p:txBody>
      </p:sp>
      <p:sp>
        <p:nvSpPr>
          <p:cNvPr id="16" name="Shape 123"/>
          <p:cNvSpPr txBox="1">
            <a:spLocks/>
          </p:cNvSpPr>
          <p:nvPr/>
        </p:nvSpPr>
        <p:spPr>
          <a:xfrm>
            <a:off x="2143108" y="785800"/>
            <a:ext cx="7000892" cy="357190"/>
          </a:xfrm>
          <a:prstGeom prst="rect">
            <a:avLst/>
          </a:prstGeom>
        </p:spPr>
        <p:txBody>
          <a:bodyPr vert="horz">
            <a:normAutofit/>
          </a:bodyPr>
          <a:lstStyle/>
          <a:p>
            <a:pPr algn="ctr">
              <a:spcBef>
                <a:spcPct val="0"/>
              </a:spcBef>
              <a:buClr>
                <a:srgbClr val="FFFFFF"/>
              </a:buClr>
              <a:buNone/>
            </a:pPr>
            <a:r>
              <a:rPr kumimoji="0" lang="tr-TR" sz="1200" b="1"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rPr>
              <a:t>HAZIRLAYANLAR:</a:t>
            </a:r>
            <a:endParaRPr kumimoji="0" lang="tr-TR" sz="1200" b="0" i="0" u="none" strike="noStrike" kern="1200" cap="none" spc="0" normalizeH="0" baseline="0" noProof="0" dirty="0" smtClean="0">
              <a:ln>
                <a:noFill/>
              </a:ln>
              <a:effectLst/>
              <a:uLnTx/>
              <a:uFillTx/>
              <a:latin typeface="Arial Unicode MS" pitchFamily="34" charset="-128"/>
              <a:ea typeface="Arial Unicode MS" pitchFamily="34" charset="-128"/>
              <a:cs typeface="Arial Unicode MS" pitchFamily="34" charset="-128"/>
            </a:endParaRPr>
          </a:p>
        </p:txBody>
      </p:sp>
      <p:sp>
        <p:nvSpPr>
          <p:cNvPr id="17" name="Shape 123"/>
          <p:cNvSpPr txBox="1">
            <a:spLocks/>
          </p:cNvSpPr>
          <p:nvPr/>
        </p:nvSpPr>
        <p:spPr>
          <a:xfrm>
            <a:off x="2143108" y="4286262"/>
            <a:ext cx="7000892" cy="642942"/>
          </a:xfrm>
          <a:prstGeom prst="rect">
            <a:avLst/>
          </a:prstGeom>
        </p:spPr>
        <p:txBody>
          <a:bodyPr vert="horz">
            <a:normAutofit/>
          </a:bodyPr>
          <a:lstStyle/>
          <a:p>
            <a:pPr algn="ct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Öneri Görüş ve Desteklerinden Dolayı e-Rehberlik Modülünü Hazırlayan Ekip Üyelerinden </a:t>
            </a:r>
          </a:p>
          <a:p>
            <a:pPr algn="ctr">
              <a:spcBef>
                <a:spcPct val="0"/>
              </a:spcBef>
              <a:buClr>
                <a:srgbClr val="FFFFFF"/>
              </a:buClr>
              <a:buNone/>
            </a:pPr>
            <a:r>
              <a:rPr lang="tr-TR" sz="1200" b="1" dirty="0" smtClean="0">
                <a:latin typeface="Arial Unicode MS" pitchFamily="34" charset="-128"/>
                <a:ea typeface="Arial Unicode MS" pitchFamily="34" charset="-128"/>
                <a:cs typeface="Arial Unicode MS" pitchFamily="34" charset="-128"/>
              </a:rPr>
              <a:t>Rehberlik ve Psikolojik Danışman Rıdvan ŞAHİN’e  Teşekkürler.</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slide(fromTop)">
                                      <p:cBhvr>
                                        <p:cTn id="13" dur="1000"/>
                                        <p:tgtEl>
                                          <p:spTgt spid="16">
                                            <p:txEl>
                                              <p:pRg st="0" end="0"/>
                                            </p:txEl>
                                          </p:spTgt>
                                        </p:tgtEl>
                                      </p:cBhvr>
                                    </p:animEffect>
                                  </p:childTnLst>
                                </p:cTn>
                              </p:par>
                            </p:childTnLst>
                          </p:cTn>
                        </p:par>
                        <p:par>
                          <p:cTn id="14" fill="hold">
                            <p:stCondLst>
                              <p:cond delay="2000"/>
                            </p:stCondLst>
                            <p:childTnLst>
                              <p:par>
                                <p:cTn id="15" presetID="12" presetClass="entr" presetSubtype="1" fill="hold"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slide(fromTop)">
                                      <p:cBhvr>
                                        <p:cTn id="17" dur="1000"/>
                                        <p:tgtEl>
                                          <p:spTgt spid="10">
                                            <p:txEl>
                                              <p:pRg st="0" end="0"/>
                                            </p:txEl>
                                          </p:spTgt>
                                        </p:tgtEl>
                                      </p:cBhvr>
                                    </p:animEffect>
                                  </p:childTnLst>
                                </p:cTn>
                              </p:par>
                            </p:childTnLst>
                          </p:cTn>
                        </p:par>
                        <p:par>
                          <p:cTn id="18" fill="hold">
                            <p:stCondLst>
                              <p:cond delay="3000"/>
                            </p:stCondLst>
                            <p:childTnLst>
                              <p:par>
                                <p:cTn id="19" presetID="12" presetClass="entr" presetSubtype="1" fill="hold" nodeType="after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slide(fromTop)">
                                      <p:cBhvr>
                                        <p:cTn id="21" dur="1000"/>
                                        <p:tgtEl>
                                          <p:spTgt spid="13">
                                            <p:txEl>
                                              <p:pRg st="0" end="0"/>
                                            </p:txEl>
                                          </p:spTgt>
                                        </p:tgtEl>
                                      </p:cBhvr>
                                    </p:animEffect>
                                  </p:childTnLst>
                                </p:cTn>
                              </p:par>
                            </p:childTnLst>
                          </p:cTn>
                        </p:par>
                        <p:par>
                          <p:cTn id="22" fill="hold">
                            <p:stCondLst>
                              <p:cond delay="4000"/>
                            </p:stCondLst>
                            <p:childTnLst>
                              <p:par>
                                <p:cTn id="23" presetID="12" presetClass="entr" presetSubtype="1" fill="hold"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slide(fromTop)">
                                      <p:cBhvr>
                                        <p:cTn id="25" dur="1000"/>
                                        <p:tgtEl>
                                          <p:spTgt spid="15">
                                            <p:txEl>
                                              <p:pRg st="0" end="0"/>
                                            </p:txEl>
                                          </p:spTgt>
                                        </p:tgtEl>
                                      </p:cBhvr>
                                    </p:animEffect>
                                  </p:childTnLst>
                                </p:cTn>
                              </p:par>
                            </p:childTnLst>
                          </p:cTn>
                        </p:par>
                        <p:par>
                          <p:cTn id="26" fill="hold">
                            <p:stCondLst>
                              <p:cond delay="5000"/>
                            </p:stCondLst>
                            <p:childTnLst>
                              <p:par>
                                <p:cTn id="27" presetID="12" presetClass="entr" presetSubtype="1" fill="hold"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slide(fromTop)">
                                      <p:cBhvr>
                                        <p:cTn id="29" dur="1000"/>
                                        <p:tgtEl>
                                          <p:spTgt spid="14">
                                            <p:txEl>
                                              <p:pRg st="0" end="0"/>
                                            </p:txEl>
                                          </p:spTgt>
                                        </p:tgtEl>
                                      </p:cBhvr>
                                    </p:animEffect>
                                  </p:childTnLst>
                                </p:cTn>
                              </p:par>
                            </p:childTnLst>
                          </p:cTn>
                        </p:par>
                        <p:par>
                          <p:cTn id="30" fill="hold">
                            <p:stCondLst>
                              <p:cond delay="6000"/>
                            </p:stCondLst>
                            <p:childTnLst>
                              <p:par>
                                <p:cTn id="31" presetID="12" presetClass="entr" presetSubtype="1" fill="hold" nodeType="after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slide(fromTop)">
                                      <p:cBhvr>
                                        <p:cTn id="33" dur="1000"/>
                                        <p:tgtEl>
                                          <p:spTgt spid="12">
                                            <p:txEl>
                                              <p:pRg st="0" end="0"/>
                                            </p:txEl>
                                          </p:spTgt>
                                        </p:tgtEl>
                                      </p:cBhvr>
                                    </p:animEffect>
                                  </p:childTnLst>
                                </p:cTn>
                              </p:par>
                            </p:childTnLst>
                          </p:cTn>
                        </p:par>
                        <p:par>
                          <p:cTn id="34" fill="hold">
                            <p:stCondLst>
                              <p:cond delay="7000"/>
                            </p:stCondLst>
                            <p:childTnLst>
                              <p:par>
                                <p:cTn id="35" presetID="12" presetClass="entr" presetSubtype="1" fill="hold" nodeType="after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slide(fromTop)">
                                      <p:cBhvr>
                                        <p:cTn id="37" dur="1000"/>
                                        <p:tgtEl>
                                          <p:spTgt spid="11">
                                            <p:txEl>
                                              <p:pRg st="0" end="0"/>
                                            </p:txEl>
                                          </p:spTgt>
                                        </p:tgtEl>
                                      </p:cBhvr>
                                    </p:animEffect>
                                  </p:childTnLst>
                                </p:cTn>
                              </p:par>
                            </p:childTnLst>
                          </p:cTn>
                        </p:par>
                        <p:par>
                          <p:cTn id="38" fill="hold">
                            <p:stCondLst>
                              <p:cond delay="8000"/>
                            </p:stCondLst>
                            <p:childTnLst>
                              <p:par>
                                <p:cTn id="39" presetID="12" presetClass="entr" presetSubtype="1" fill="hold" nodeType="after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slide(fromTop)">
                                      <p:cBhvr>
                                        <p:cTn id="41" dur="1000"/>
                                        <p:tgtEl>
                                          <p:spTgt spid="17">
                                            <p:txEl>
                                              <p:pRg st="0" end="0"/>
                                            </p:txEl>
                                          </p:spTgt>
                                        </p:tgtEl>
                                      </p:cBhvr>
                                    </p:animEffect>
                                  </p:childTnLst>
                                </p:cTn>
                              </p:par>
                            </p:childTnLst>
                          </p:cTn>
                        </p:par>
                        <p:par>
                          <p:cTn id="42" fill="hold">
                            <p:stCondLst>
                              <p:cond delay="9000"/>
                            </p:stCondLst>
                            <p:childTnLst>
                              <p:par>
                                <p:cTn id="43" presetID="12" presetClass="entr" presetSubtype="1" fill="hold" nodeType="after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slide(fromTop)">
                                      <p:cBhvr>
                                        <p:cTn id="45"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e-ReHBeRLiK.jpg"/>
          <p:cNvPicPr>
            <a:picLocks noChangeAspect="1"/>
          </p:cNvPicPr>
          <p:nvPr/>
        </p:nvPicPr>
        <p:blipFill>
          <a:blip r:embed="rId3"/>
          <a:stretch>
            <a:fillRect/>
          </a:stretch>
        </p:blipFill>
        <p:spPr>
          <a:xfrm>
            <a:off x="0" y="676075"/>
            <a:ext cx="9144000" cy="4467443"/>
          </a:xfrm>
          <a:prstGeom prst="rect">
            <a:avLst/>
          </a:prstGeom>
        </p:spPr>
      </p:pic>
      <p:pic>
        <p:nvPicPr>
          <p:cNvPr id="12" name="11 Resim" descr="klm.jpg"/>
          <p:cNvPicPr>
            <a:picLocks noChangeAspect="1"/>
          </p:cNvPicPr>
          <p:nvPr/>
        </p:nvPicPr>
        <p:blipFill>
          <a:blip r:embed="rId4"/>
          <a:stretch>
            <a:fillRect/>
          </a:stretch>
        </p:blipFill>
        <p:spPr>
          <a:xfrm>
            <a:off x="2186019" y="714362"/>
            <a:ext cx="6886575" cy="4391025"/>
          </a:xfrm>
          <a:prstGeom prst="rect">
            <a:avLst/>
          </a:prstGeom>
        </p:spPr>
      </p:pic>
      <p:sp>
        <p:nvSpPr>
          <p:cNvPr id="5" name="4 Metin kutusu"/>
          <p:cNvSpPr txBox="1"/>
          <p:nvPr/>
        </p:nvSpPr>
        <p:spPr>
          <a:xfrm>
            <a:off x="2143108" y="2500312"/>
            <a:ext cx="6929454" cy="738664"/>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“Genel, Yerel ve Özel Hedef” çalışmalarının öğrenci  (orta-ağır düzeyde yetersizliğe sahip öğrenciler hariç), öğretmen ve veli olmak üzere her üç paydaşa yönelik olarak planlanması önerilmektedir. </a:t>
            </a:r>
          </a:p>
        </p:txBody>
      </p:sp>
      <p:pic>
        <p:nvPicPr>
          <p:cNvPr id="6" name="5 Resim" descr="BÖLÜM-2.jpg"/>
          <p:cNvPicPr>
            <a:picLocks noChangeAspect="1"/>
          </p:cNvPicPr>
          <p:nvPr/>
        </p:nvPicPr>
        <p:blipFill>
          <a:blip r:embed="rId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071538" y="160717"/>
            <a:ext cx="8072462" cy="400110"/>
          </a:xfrm>
          <a:prstGeom prst="rect">
            <a:avLst/>
          </a:prstGeom>
          <a:noFill/>
        </p:spPr>
        <p:txBody>
          <a:bodyPr wrap="square" rtlCol="0">
            <a:spAutoFit/>
          </a:bodyPr>
          <a:lstStyle/>
          <a:p>
            <a:r>
              <a:rPr lang="tr-TR" sz="2000" b="1" dirty="0" smtClean="0">
                <a:solidFill>
                  <a:schemeClr val="bg1"/>
                </a:solidFill>
                <a:latin typeface="Arial Narrow" pitchFamily="34" charset="0"/>
                <a:ea typeface="Arial Unicode MS" pitchFamily="34" charset="-128"/>
                <a:cs typeface="Arial Unicode MS" pitchFamily="34" charset="-128"/>
              </a:rPr>
              <a:t>KAYNAKÇA</a:t>
            </a:r>
            <a:endParaRPr lang="tr-TR" sz="2000" b="1" dirty="0">
              <a:solidFill>
                <a:schemeClr val="bg1"/>
              </a:solidFill>
              <a:latin typeface="Arial Narrow" pitchFamily="34" charset="0"/>
              <a:ea typeface="Arial Unicode MS" pitchFamily="34" charset="-128"/>
              <a:cs typeface="Arial Unicode MS" pitchFamily="34" charset="-128"/>
            </a:endParaRPr>
          </a:p>
        </p:txBody>
      </p:sp>
      <p:pic>
        <p:nvPicPr>
          <p:cNvPr id="7" name="6 Resim" descr="KKKK.jpg"/>
          <p:cNvPicPr>
            <a:picLocks noChangeAspect="1"/>
          </p:cNvPicPr>
          <p:nvPr/>
        </p:nvPicPr>
        <p:blipFill>
          <a:blip r:embed="rId3"/>
          <a:stretch>
            <a:fillRect/>
          </a:stretch>
        </p:blipFill>
        <p:spPr>
          <a:xfrm>
            <a:off x="0" y="671426"/>
            <a:ext cx="9144000" cy="4472092"/>
          </a:xfrm>
          <a:prstGeom prst="rect">
            <a:avLst/>
          </a:prstGeom>
        </p:spPr>
      </p:pic>
      <p:sp>
        <p:nvSpPr>
          <p:cNvPr id="8" name="Shape 123"/>
          <p:cNvSpPr txBox="1">
            <a:spLocks/>
          </p:cNvSpPr>
          <p:nvPr/>
        </p:nvSpPr>
        <p:spPr>
          <a:xfrm>
            <a:off x="214282" y="910816"/>
            <a:ext cx="8715436" cy="4118402"/>
          </a:xfrm>
          <a:prstGeom prst="rect">
            <a:avLst/>
          </a:prstGeom>
        </p:spPr>
        <p:txBody>
          <a:bodyPr vert="horz">
            <a:normAutofit fontScale="40000" lnSpcReduction="20000"/>
          </a:bodyPr>
          <a:lstStyle/>
          <a:p>
            <a:pPr marL="457200" indent="-457200">
              <a:buAutoNum type="arabicPeriod"/>
            </a:pPr>
            <a:endParaRPr lang="tr-TR" sz="2200" dirty="0" smtClean="0">
              <a:solidFill>
                <a:schemeClr val="bg1"/>
              </a:solidFill>
              <a:latin typeface="Arial Unicode MS" pitchFamily="34" charset="-128"/>
              <a:ea typeface="Arial Unicode MS" pitchFamily="34" charset="-128"/>
              <a:cs typeface="Arial Unicode MS" pitchFamily="34" charset="-128"/>
            </a:endParaRPr>
          </a:p>
          <a:p>
            <a:pPr marL="457200" indent="-457200" algn="just"/>
            <a:r>
              <a:rPr lang="tr-TR" sz="2200" b="1" dirty="0" smtClean="0">
                <a:latin typeface="Arial Unicode MS" pitchFamily="34" charset="-128"/>
                <a:ea typeface="Arial Unicode MS" pitchFamily="34" charset="-128"/>
                <a:cs typeface="Arial Unicode MS" pitchFamily="34" charset="-128"/>
              </a:rPr>
              <a:t>1.Aydın, B. </a:t>
            </a:r>
            <a:r>
              <a:rPr lang="tr-TR" sz="2200" dirty="0" smtClean="0">
                <a:solidFill>
                  <a:schemeClr val="bg1"/>
                </a:solidFill>
                <a:latin typeface="Arial Unicode MS" pitchFamily="34" charset="-128"/>
                <a:ea typeface="Arial Unicode MS" pitchFamily="34" charset="-128"/>
                <a:cs typeface="Arial Unicode MS" pitchFamily="34" charset="-128"/>
              </a:rPr>
              <a:t>(2014). Rehberlik. (5. Baskı). Ankara: </a:t>
            </a:r>
            <a:r>
              <a:rPr lang="tr-TR" sz="2200" dirty="0" err="1" smtClean="0">
                <a:solidFill>
                  <a:schemeClr val="bg1"/>
                </a:solidFill>
                <a:latin typeface="Arial Unicode MS" pitchFamily="34" charset="-128"/>
                <a:ea typeface="Arial Unicode MS" pitchFamily="34" charset="-128"/>
                <a:cs typeface="Arial Unicode MS" pitchFamily="34" charset="-128"/>
              </a:rPr>
              <a:t>Pegem</a:t>
            </a:r>
            <a:r>
              <a:rPr lang="tr-TR" sz="2200" dirty="0" smtClean="0">
                <a:solidFill>
                  <a:schemeClr val="bg1"/>
                </a:solidFill>
                <a:latin typeface="Arial Unicode MS" pitchFamily="34" charset="-128"/>
                <a:ea typeface="Arial Unicode MS" pitchFamily="34" charset="-128"/>
                <a:cs typeface="Arial Unicode MS" pitchFamily="34" charset="-128"/>
              </a:rPr>
              <a:t> Akademi. </a:t>
            </a:r>
          </a:p>
          <a:p>
            <a:pPr marL="457200" indent="-457200"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marL="457200" indent="-457200"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2. Can, G. </a:t>
            </a:r>
            <a:r>
              <a:rPr lang="tr-TR" sz="2200" dirty="0" smtClean="0">
                <a:solidFill>
                  <a:schemeClr val="bg1"/>
                </a:solidFill>
                <a:latin typeface="Arial Unicode MS" pitchFamily="34" charset="-128"/>
                <a:ea typeface="Arial Unicode MS" pitchFamily="34" charset="-128"/>
                <a:cs typeface="Arial Unicode MS" pitchFamily="34" charset="-128"/>
              </a:rPr>
              <a:t>(2015). Psikolojik danışma ve rehberlik. (16. Baskı). Ankara: </a:t>
            </a:r>
            <a:r>
              <a:rPr lang="tr-TR" sz="2200" dirty="0" err="1" smtClean="0">
                <a:solidFill>
                  <a:schemeClr val="bg1"/>
                </a:solidFill>
                <a:latin typeface="Arial Unicode MS" pitchFamily="34" charset="-128"/>
                <a:ea typeface="Arial Unicode MS" pitchFamily="34" charset="-128"/>
                <a:cs typeface="Arial Unicode MS" pitchFamily="34" charset="-128"/>
              </a:rPr>
              <a:t>Pegem</a:t>
            </a:r>
            <a:r>
              <a:rPr lang="tr-TR" sz="2200" dirty="0" smtClean="0">
                <a:solidFill>
                  <a:schemeClr val="bg1"/>
                </a:solidFill>
                <a:latin typeface="Arial Unicode MS" pitchFamily="34" charset="-128"/>
                <a:ea typeface="Arial Unicode MS" pitchFamily="34" charset="-128"/>
                <a:cs typeface="Arial Unicode MS" pitchFamily="34" charset="-128"/>
              </a:rPr>
              <a:t> Akademi. </a:t>
            </a:r>
          </a:p>
          <a:p>
            <a:pPr algn="just"/>
            <a:endParaRPr lang="tr-TR" sz="2200" dirty="0" smtClean="0">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3. Doğan, S. </a:t>
            </a:r>
            <a:r>
              <a:rPr lang="tr-TR" sz="2200" dirty="0" smtClean="0">
                <a:solidFill>
                  <a:schemeClr val="bg1"/>
                </a:solidFill>
                <a:latin typeface="Arial Unicode MS" pitchFamily="34" charset="-128"/>
                <a:ea typeface="Arial Unicode MS" pitchFamily="34" charset="-128"/>
                <a:cs typeface="Arial Unicode MS" pitchFamily="34" charset="-128"/>
              </a:rPr>
              <a:t>(2016). Okul rehberliği ve danışmanlığı alanında çağdaş bir yaklaşım: Kapsamlı rehberlik program modeli. Türk Psikolojik Danışma ve Rehberlik Dergisi, 2 (13), 56-64. </a:t>
            </a:r>
          </a:p>
          <a:p>
            <a:pPr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4. Erkan, S. </a:t>
            </a:r>
            <a:r>
              <a:rPr lang="tr-TR" sz="2200" dirty="0" smtClean="0">
                <a:latin typeface="Arial Unicode MS" pitchFamily="34" charset="-128"/>
                <a:ea typeface="Arial Unicode MS" pitchFamily="34" charset="-128"/>
                <a:cs typeface="Arial Unicode MS" pitchFamily="34" charset="-128"/>
              </a:rPr>
              <a:t>(</a:t>
            </a:r>
            <a:r>
              <a:rPr lang="tr-TR" sz="2200" dirty="0" smtClean="0">
                <a:solidFill>
                  <a:schemeClr val="bg1"/>
                </a:solidFill>
                <a:latin typeface="Arial Unicode MS" pitchFamily="34" charset="-128"/>
                <a:ea typeface="Arial Unicode MS" pitchFamily="34" charset="-128"/>
                <a:cs typeface="Arial Unicode MS" pitchFamily="34" charset="-128"/>
              </a:rPr>
              <a:t>2017). Psikolojik danışma ve rehberlikte program geliştirme. Ankara: </a:t>
            </a:r>
            <a:r>
              <a:rPr lang="tr-TR" sz="2200" dirty="0" err="1" smtClean="0">
                <a:solidFill>
                  <a:schemeClr val="bg1"/>
                </a:solidFill>
                <a:latin typeface="Arial Unicode MS" pitchFamily="34" charset="-128"/>
                <a:ea typeface="Arial Unicode MS" pitchFamily="34" charset="-128"/>
                <a:cs typeface="Arial Unicode MS" pitchFamily="34" charset="-128"/>
              </a:rPr>
              <a:t>Pegem</a:t>
            </a:r>
            <a:r>
              <a:rPr lang="tr-TR" sz="2200" dirty="0" smtClean="0">
                <a:solidFill>
                  <a:schemeClr val="bg1"/>
                </a:solidFill>
                <a:latin typeface="Arial Unicode MS" pitchFamily="34" charset="-128"/>
                <a:ea typeface="Arial Unicode MS" pitchFamily="34" charset="-128"/>
                <a:cs typeface="Arial Unicode MS" pitchFamily="34" charset="-128"/>
              </a:rPr>
              <a:t> Akademi Yayıncılık.</a:t>
            </a:r>
          </a:p>
          <a:p>
            <a:pPr algn="just"/>
            <a:r>
              <a:rPr lang="tr-TR" sz="2200" dirty="0" smtClean="0">
                <a:solidFill>
                  <a:schemeClr val="bg1"/>
                </a:solidFill>
                <a:latin typeface="Arial Unicode MS" pitchFamily="34" charset="-128"/>
                <a:ea typeface="Arial Unicode MS" pitchFamily="34" charset="-128"/>
                <a:cs typeface="Arial Unicode MS" pitchFamily="34" charset="-128"/>
              </a:rPr>
              <a:t> </a:t>
            </a:r>
          </a:p>
          <a:p>
            <a:pPr algn="just"/>
            <a:r>
              <a:rPr lang="tr-TR" sz="2200" b="1" dirty="0" smtClean="0">
                <a:latin typeface="Arial Unicode MS" pitchFamily="34" charset="-128"/>
                <a:ea typeface="Arial Unicode MS" pitchFamily="34" charset="-128"/>
                <a:cs typeface="Arial Unicode MS" pitchFamily="34" charset="-128"/>
              </a:rPr>
              <a:t>5. Korkut-</a:t>
            </a:r>
            <a:r>
              <a:rPr lang="tr-TR" sz="2200" b="1" dirty="0" err="1" smtClean="0">
                <a:latin typeface="Arial Unicode MS" pitchFamily="34" charset="-128"/>
                <a:ea typeface="Arial Unicode MS" pitchFamily="34" charset="-128"/>
                <a:cs typeface="Arial Unicode MS" pitchFamily="34" charset="-128"/>
              </a:rPr>
              <a:t>Owen</a:t>
            </a:r>
            <a:r>
              <a:rPr lang="tr-TR" sz="2200" b="1" dirty="0" smtClean="0">
                <a:latin typeface="Arial Unicode MS" pitchFamily="34" charset="-128"/>
                <a:ea typeface="Arial Unicode MS" pitchFamily="34" charset="-128"/>
                <a:cs typeface="Arial Unicode MS" pitchFamily="34" charset="-128"/>
              </a:rPr>
              <a:t>, F. </a:t>
            </a:r>
            <a:r>
              <a:rPr lang="tr-TR" sz="2200" dirty="0" smtClean="0">
                <a:solidFill>
                  <a:schemeClr val="bg1"/>
                </a:solidFill>
                <a:latin typeface="Arial Unicode MS" pitchFamily="34" charset="-128"/>
                <a:ea typeface="Arial Unicode MS" pitchFamily="34" charset="-128"/>
                <a:cs typeface="Arial Unicode MS" pitchFamily="34" charset="-128"/>
              </a:rPr>
              <a:t>(2015). Okul temelli önleyici rehberlik ve psikolojik danışma. (4. Baskı). Ankara: Anı Yayıncılık. </a:t>
            </a:r>
          </a:p>
          <a:p>
            <a:pPr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6. Nazlı, S. </a:t>
            </a:r>
            <a:r>
              <a:rPr lang="tr-TR" sz="2200" dirty="0" smtClean="0">
                <a:solidFill>
                  <a:schemeClr val="bg1"/>
                </a:solidFill>
                <a:latin typeface="Arial Unicode MS" pitchFamily="34" charset="-128"/>
                <a:ea typeface="Arial Unicode MS" pitchFamily="34" charset="-128"/>
                <a:cs typeface="Arial Unicode MS" pitchFamily="34" charset="-128"/>
              </a:rPr>
              <a:t>(2015). Yozgat Polis Meslek Yüksekokulu Kapsamlı Gelişimsel Rehberlik Programı Tasarım Süreci. Türk Psikolojik Danışma ve Rehberlik Dergisi, 5 (44), 1-13. </a:t>
            </a:r>
          </a:p>
          <a:p>
            <a:pPr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7. Nazlı, S. </a:t>
            </a:r>
            <a:r>
              <a:rPr lang="tr-TR" sz="2200" dirty="0" smtClean="0">
                <a:latin typeface="Arial Unicode MS" pitchFamily="34" charset="-128"/>
                <a:ea typeface="Arial Unicode MS" pitchFamily="34" charset="-128"/>
                <a:cs typeface="Arial Unicode MS" pitchFamily="34" charset="-128"/>
              </a:rPr>
              <a:t>(</a:t>
            </a:r>
            <a:r>
              <a:rPr lang="tr-TR" sz="2200" dirty="0" smtClean="0">
                <a:solidFill>
                  <a:schemeClr val="bg1"/>
                </a:solidFill>
                <a:latin typeface="Arial Unicode MS" pitchFamily="34" charset="-128"/>
                <a:ea typeface="Arial Unicode MS" pitchFamily="34" charset="-128"/>
                <a:cs typeface="Arial Unicode MS" pitchFamily="34" charset="-128"/>
              </a:rPr>
              <a:t>2016). Kapsamlı gelişimsel rehberlik programı. (5. Baskı). Ankara: Anı Yayıncılık. </a:t>
            </a:r>
          </a:p>
          <a:p>
            <a:pPr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8. </a:t>
            </a:r>
            <a:r>
              <a:rPr lang="tr-TR" sz="2200" b="1" dirty="0" err="1" smtClean="0">
                <a:latin typeface="Arial Unicode MS" pitchFamily="34" charset="-128"/>
                <a:ea typeface="Arial Unicode MS" pitchFamily="34" charset="-128"/>
                <a:cs typeface="Arial Unicode MS" pitchFamily="34" charset="-128"/>
              </a:rPr>
              <a:t>Tagay</a:t>
            </a:r>
            <a:r>
              <a:rPr lang="tr-TR" sz="2200" b="1" dirty="0" smtClean="0">
                <a:latin typeface="Arial Unicode MS" pitchFamily="34" charset="-128"/>
                <a:ea typeface="Arial Unicode MS" pitchFamily="34" charset="-128"/>
                <a:cs typeface="Arial Unicode MS" pitchFamily="34" charset="-128"/>
              </a:rPr>
              <a:t>, Ö. ve Sarı, T. </a:t>
            </a:r>
            <a:r>
              <a:rPr lang="tr-TR" sz="2200" dirty="0" smtClean="0">
                <a:solidFill>
                  <a:schemeClr val="bg1"/>
                </a:solidFill>
                <a:latin typeface="Arial Unicode MS" pitchFamily="34" charset="-128"/>
                <a:ea typeface="Arial Unicode MS" pitchFamily="34" charset="-128"/>
                <a:cs typeface="Arial Unicode MS" pitchFamily="34" charset="-128"/>
              </a:rPr>
              <a:t>(2012). Okullarda konsültasyon hizmetleri ve iş birliğine dayalı konsültasyon modelleri. Mehmet Akif Ersoy Üniversitesi Eğitim Fakültesi Dergisi, 1 (23), 157-172. </a:t>
            </a:r>
          </a:p>
          <a:p>
            <a:pPr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9. </a:t>
            </a:r>
            <a:r>
              <a:rPr lang="tr-TR" sz="2200" b="1" dirty="0" err="1" smtClean="0">
                <a:latin typeface="Arial Unicode MS" pitchFamily="34" charset="-128"/>
                <a:ea typeface="Arial Unicode MS" pitchFamily="34" charset="-128"/>
                <a:cs typeface="Arial Unicode MS" pitchFamily="34" charset="-128"/>
              </a:rPr>
              <a:t>Tatlılıoğlu</a:t>
            </a:r>
            <a:r>
              <a:rPr lang="tr-TR" sz="2200" b="1" dirty="0" smtClean="0">
                <a:latin typeface="Arial Unicode MS" pitchFamily="34" charset="-128"/>
                <a:ea typeface="Arial Unicode MS" pitchFamily="34" charset="-128"/>
                <a:cs typeface="Arial Unicode MS" pitchFamily="34" charset="-128"/>
              </a:rPr>
              <a:t>, K. ve Uysal, M. M. </a:t>
            </a:r>
            <a:r>
              <a:rPr lang="tr-TR" sz="2200" dirty="0" smtClean="0">
                <a:solidFill>
                  <a:schemeClr val="bg1"/>
                </a:solidFill>
                <a:latin typeface="Arial Unicode MS" pitchFamily="34" charset="-128"/>
                <a:ea typeface="Arial Unicode MS" pitchFamily="34" charset="-128"/>
                <a:cs typeface="Arial Unicode MS" pitchFamily="34" charset="-128"/>
              </a:rPr>
              <a:t>(2013). Okul rehberlik ve psikolojik danışmanlık hizmetlerinin kapsamlı gelişimsel rehberlik anlayışı doğrultusunda değerlendirilmesi. </a:t>
            </a:r>
            <a:r>
              <a:rPr lang="tr-TR" sz="2200" dirty="0" err="1" smtClean="0">
                <a:solidFill>
                  <a:schemeClr val="bg1"/>
                </a:solidFill>
                <a:latin typeface="Arial Unicode MS" pitchFamily="34" charset="-128"/>
                <a:ea typeface="Arial Unicode MS" pitchFamily="34" charset="-128"/>
                <a:cs typeface="Arial Unicode MS" pitchFamily="34" charset="-128"/>
              </a:rPr>
              <a:t>Uluslarası</a:t>
            </a:r>
            <a:r>
              <a:rPr lang="tr-TR" sz="2200" dirty="0" smtClean="0">
                <a:solidFill>
                  <a:schemeClr val="bg1"/>
                </a:solidFill>
                <a:latin typeface="Arial Unicode MS" pitchFamily="34" charset="-128"/>
                <a:ea typeface="Arial Unicode MS" pitchFamily="34" charset="-128"/>
                <a:cs typeface="Arial Unicode MS" pitchFamily="34" charset="-128"/>
              </a:rPr>
              <a:t> Eğitimde Değişim ve Yeni Yönelimler Sempozyumu. Konya, 22- 24 Ekim 2013. [Çevrim-içi: http://acikerisim.bingol.edu.tr:8080/xmlui/handle/11472/1120, Erişim tarihi 24 Temmuz 2017]. </a:t>
            </a:r>
          </a:p>
          <a:p>
            <a:pPr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10. Terzi, Ş., </a:t>
            </a:r>
            <a:r>
              <a:rPr lang="tr-TR" sz="2200" b="1" dirty="0" err="1" smtClean="0">
                <a:latin typeface="Arial Unicode MS" pitchFamily="34" charset="-128"/>
                <a:ea typeface="Arial Unicode MS" pitchFamily="34" charset="-128"/>
                <a:cs typeface="Arial Unicode MS" pitchFamily="34" charset="-128"/>
              </a:rPr>
              <a:t>Tekinalp</a:t>
            </a:r>
            <a:r>
              <a:rPr lang="tr-TR" sz="2200" b="1" dirty="0" smtClean="0">
                <a:latin typeface="Arial Unicode MS" pitchFamily="34" charset="-128"/>
                <a:ea typeface="Arial Unicode MS" pitchFamily="34" charset="-128"/>
                <a:cs typeface="Arial Unicode MS" pitchFamily="34" charset="-128"/>
              </a:rPr>
              <a:t>, B. E. ve </a:t>
            </a:r>
            <a:r>
              <a:rPr lang="tr-TR" sz="2200" b="1" dirty="0" err="1" smtClean="0">
                <a:latin typeface="Arial Unicode MS" pitchFamily="34" charset="-128"/>
                <a:ea typeface="Arial Unicode MS" pitchFamily="34" charset="-128"/>
                <a:cs typeface="Arial Unicode MS" pitchFamily="34" charset="-128"/>
              </a:rPr>
              <a:t>Leuwerke</a:t>
            </a:r>
            <a:r>
              <a:rPr lang="tr-TR" sz="2200" b="1" dirty="0" smtClean="0">
                <a:latin typeface="Arial Unicode MS" pitchFamily="34" charset="-128"/>
                <a:ea typeface="Arial Unicode MS" pitchFamily="34" charset="-128"/>
                <a:cs typeface="Arial Unicode MS" pitchFamily="34" charset="-128"/>
              </a:rPr>
              <a:t>, W. </a:t>
            </a:r>
            <a:r>
              <a:rPr lang="tr-TR" sz="2200" dirty="0" smtClean="0">
                <a:solidFill>
                  <a:schemeClr val="bg1"/>
                </a:solidFill>
                <a:latin typeface="Arial Unicode MS" pitchFamily="34" charset="-128"/>
                <a:ea typeface="Arial Unicode MS" pitchFamily="34" charset="-128"/>
                <a:cs typeface="Arial Unicode MS" pitchFamily="34" charset="-128"/>
              </a:rPr>
              <a:t>(2011). Psikolojik danışmanların okul psikolojik danışma ve rehberlik hizmetleri modeline dayalı olarak geliştirilen kapsamlı psikolojik danışma ve rehberlik programını değerlendirmeleri. </a:t>
            </a:r>
            <a:r>
              <a:rPr lang="tr-TR" sz="2200" dirty="0" err="1" smtClean="0">
                <a:solidFill>
                  <a:schemeClr val="bg1"/>
                </a:solidFill>
                <a:latin typeface="Arial Unicode MS" pitchFamily="34" charset="-128"/>
                <a:ea typeface="Arial Unicode MS" pitchFamily="34" charset="-128"/>
                <a:cs typeface="Arial Unicode MS" pitchFamily="34" charset="-128"/>
              </a:rPr>
              <a:t>Pegem</a:t>
            </a:r>
            <a:r>
              <a:rPr lang="tr-TR" sz="2200" dirty="0" smtClean="0">
                <a:solidFill>
                  <a:schemeClr val="bg1"/>
                </a:solidFill>
                <a:latin typeface="Arial Unicode MS" pitchFamily="34" charset="-128"/>
                <a:ea typeface="Arial Unicode MS" pitchFamily="34" charset="-128"/>
                <a:cs typeface="Arial Unicode MS" pitchFamily="34" charset="-128"/>
              </a:rPr>
              <a:t> Eğitim ve Öğretim Dergisi, 1 (1), 51-60. </a:t>
            </a:r>
          </a:p>
          <a:p>
            <a:pPr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11. </a:t>
            </a:r>
            <a:r>
              <a:rPr lang="tr-TR" sz="2200" b="1" dirty="0" err="1" smtClean="0">
                <a:latin typeface="Arial Unicode MS" pitchFamily="34" charset="-128"/>
                <a:ea typeface="Arial Unicode MS" pitchFamily="34" charset="-128"/>
                <a:cs typeface="Arial Unicode MS" pitchFamily="34" charset="-128"/>
              </a:rPr>
              <a:t>Yeşilyaprak</a:t>
            </a:r>
            <a:r>
              <a:rPr lang="tr-TR" sz="2200" b="1" dirty="0" smtClean="0">
                <a:latin typeface="Arial Unicode MS" pitchFamily="34" charset="-128"/>
                <a:ea typeface="Arial Unicode MS" pitchFamily="34" charset="-128"/>
                <a:cs typeface="Arial Unicode MS" pitchFamily="34" charset="-128"/>
              </a:rPr>
              <a:t>, B. </a:t>
            </a:r>
            <a:r>
              <a:rPr lang="tr-TR" sz="2200" dirty="0" smtClean="0">
                <a:solidFill>
                  <a:schemeClr val="bg1"/>
                </a:solidFill>
                <a:latin typeface="Arial Unicode MS" pitchFamily="34" charset="-128"/>
                <a:ea typeface="Arial Unicode MS" pitchFamily="34" charset="-128"/>
                <a:cs typeface="Arial Unicode MS" pitchFamily="34" charset="-128"/>
              </a:rPr>
              <a:t>(2007). Eğitimde rehberlik hizmetleri. (15. Baskı). Ankara: Nobel Yayın Dağıtım. </a:t>
            </a:r>
          </a:p>
          <a:p>
            <a:pPr algn="just"/>
            <a:endParaRPr lang="tr-TR" sz="2200" dirty="0" smtClean="0">
              <a:solidFill>
                <a:schemeClr val="bg1"/>
              </a:solidFill>
              <a:latin typeface="Arial Unicode MS" pitchFamily="34" charset="-128"/>
              <a:ea typeface="Arial Unicode MS" pitchFamily="34" charset="-128"/>
              <a:cs typeface="Arial Unicode MS" pitchFamily="34" charset="-128"/>
            </a:endParaRPr>
          </a:p>
          <a:p>
            <a:pPr algn="just"/>
            <a:r>
              <a:rPr lang="tr-TR" sz="2200" b="1" dirty="0" smtClean="0">
                <a:latin typeface="Arial Unicode MS" pitchFamily="34" charset="-128"/>
                <a:ea typeface="Arial Unicode MS" pitchFamily="34" charset="-128"/>
                <a:cs typeface="Arial Unicode MS" pitchFamily="34" charset="-128"/>
              </a:rPr>
              <a:t>12. </a:t>
            </a:r>
            <a:r>
              <a:rPr lang="tr-TR" sz="2200" b="1" dirty="0" err="1" smtClean="0">
                <a:latin typeface="Arial Unicode MS" pitchFamily="34" charset="-128"/>
                <a:ea typeface="Arial Unicode MS" pitchFamily="34" charset="-128"/>
                <a:cs typeface="Arial Unicode MS" pitchFamily="34" charset="-128"/>
              </a:rPr>
              <a:t>Yeşilyaprak</a:t>
            </a:r>
            <a:r>
              <a:rPr lang="tr-TR" sz="2200" b="1" dirty="0" smtClean="0">
                <a:latin typeface="Arial Unicode MS" pitchFamily="34" charset="-128"/>
                <a:ea typeface="Arial Unicode MS" pitchFamily="34" charset="-128"/>
                <a:cs typeface="Arial Unicode MS" pitchFamily="34" charset="-128"/>
              </a:rPr>
              <a:t>, B. </a:t>
            </a:r>
            <a:r>
              <a:rPr lang="tr-TR" sz="2200" dirty="0" smtClean="0">
                <a:latin typeface="Arial Unicode MS" pitchFamily="34" charset="-128"/>
                <a:ea typeface="Arial Unicode MS" pitchFamily="34" charset="-128"/>
                <a:cs typeface="Arial Unicode MS" pitchFamily="34" charset="-128"/>
              </a:rPr>
              <a:t>(</a:t>
            </a:r>
            <a:r>
              <a:rPr lang="tr-TR" sz="2200" dirty="0" smtClean="0">
                <a:solidFill>
                  <a:schemeClr val="bg1"/>
                </a:solidFill>
                <a:latin typeface="Arial Unicode MS" pitchFamily="34" charset="-128"/>
                <a:ea typeface="Arial Unicode MS" pitchFamily="34" charset="-128"/>
                <a:cs typeface="Arial Unicode MS" pitchFamily="34" charset="-128"/>
              </a:rPr>
              <a:t>2015). İlk ve ortaöğretimde gelişimsel rehberlik. Ankara: </a:t>
            </a:r>
            <a:r>
              <a:rPr lang="tr-TR" sz="2200" dirty="0" err="1" smtClean="0">
                <a:solidFill>
                  <a:schemeClr val="bg1"/>
                </a:solidFill>
                <a:latin typeface="Arial Unicode MS" pitchFamily="34" charset="-128"/>
                <a:ea typeface="Arial Unicode MS" pitchFamily="34" charset="-128"/>
                <a:cs typeface="Arial Unicode MS" pitchFamily="34" charset="-128"/>
              </a:rPr>
              <a:t>Pegem</a:t>
            </a:r>
            <a:r>
              <a:rPr lang="tr-TR" sz="2200" dirty="0" smtClean="0">
                <a:solidFill>
                  <a:schemeClr val="bg1"/>
                </a:solidFill>
                <a:latin typeface="Arial Unicode MS" pitchFamily="34" charset="-128"/>
                <a:ea typeface="Arial Unicode MS" pitchFamily="34" charset="-128"/>
                <a:cs typeface="Arial Unicode MS" pitchFamily="34" charset="-128"/>
              </a:rPr>
              <a:t> Akademi.</a:t>
            </a:r>
          </a:p>
          <a:p>
            <a:pPr marL="274320" indent="-274320">
              <a:spcBef>
                <a:spcPct val="0"/>
              </a:spcBef>
              <a:buClr>
                <a:srgbClr val="FFFFFF"/>
              </a:buClr>
              <a:buSzPct val="95000"/>
            </a:pPr>
            <a:r>
              <a:rPr lang="tr-TR" sz="2000" dirty="0" smtClean="0">
                <a:latin typeface="Arial Narrow" pitchFamily="34" charset="0"/>
                <a:cs typeface="Arial" charset="0"/>
              </a:rPr>
              <a:t> </a:t>
            </a:r>
          </a:p>
          <a:p>
            <a:pPr marL="274320" indent="-274320">
              <a:spcBef>
                <a:spcPct val="0"/>
              </a:spcBef>
              <a:buClr>
                <a:srgbClr val="FFFFFF"/>
              </a:buClr>
              <a:buSzPct val="95000"/>
            </a:pPr>
            <a:endParaRPr lang="tr-TR" sz="2000" dirty="0" smtClean="0">
              <a:latin typeface="Arial Narrow" pitchFamily="34" charset="0"/>
              <a:cs typeface="Arial" charset="0"/>
            </a:endParaRPr>
          </a:p>
          <a:p>
            <a:pPr marL="274320" indent="-274320">
              <a:spcBef>
                <a:spcPct val="0"/>
              </a:spcBef>
              <a:buClr>
                <a:srgbClr val="FFFFFF"/>
              </a:buClr>
              <a:buSzPct val="95000"/>
            </a:pPr>
            <a:endParaRPr lang="tr-TR" sz="2000" dirty="0" smtClean="0">
              <a:latin typeface="Arial Narrow" pitchFamily="34" charset="0"/>
              <a:cs typeface="Arial" charset="0"/>
            </a:endParaRPr>
          </a:p>
          <a:p>
            <a:pPr marL="274320" lvl="0" indent="-274320">
              <a:spcBef>
                <a:spcPct val="0"/>
              </a:spcBef>
              <a:buClr>
                <a:srgbClr val="FFFFFF"/>
              </a:buClr>
              <a:buSzPct val="95000"/>
            </a:pPr>
            <a:endParaRPr kumimoji="0" lang="tr-TR" sz="2000" b="0" i="0" u="none" strike="noStrike" kern="1200" cap="none" spc="0" normalizeH="0" baseline="0" noProof="0" dirty="0" smtClean="0">
              <a:ln>
                <a:noFill/>
              </a:ln>
              <a:solidFill>
                <a:schemeClr val="tx1"/>
              </a:solidFill>
              <a:effectLst/>
              <a:uLnTx/>
              <a:uFillTx/>
              <a:latin typeface="Arial Narrow" pitchFamily="34" charset="0"/>
              <a:ea typeface="+mn-ea"/>
              <a:cs typeface="Arial" charset="0"/>
            </a:endParaRPr>
          </a:p>
          <a:p>
            <a:pPr marL="274320" lvl="0" indent="-274320">
              <a:spcBef>
                <a:spcPct val="0"/>
              </a:spcBef>
              <a:buClr>
                <a:srgbClr val="FFFFFF"/>
              </a:buClr>
              <a:buSzPct val="95000"/>
            </a:pPr>
            <a:r>
              <a:rPr kumimoji="0" lang="tr-TR" sz="2000" b="0" i="0" u="none" strike="noStrike" kern="1200" cap="none" spc="0" normalizeH="0" baseline="0" noProof="0" dirty="0" smtClean="0">
                <a:ln>
                  <a:noFill/>
                </a:ln>
                <a:solidFill>
                  <a:schemeClr val="tx1"/>
                </a:solidFill>
                <a:effectLst/>
                <a:uLnTx/>
                <a:uFillTx/>
                <a:latin typeface="Arial Narrow" pitchFamily="34" charset="0"/>
                <a:ea typeface="+mn-ea"/>
                <a:cs typeface="Arial" charset="0"/>
              </a:rPr>
              <a:t>	</a:t>
            </a:r>
          </a:p>
        </p:txBody>
      </p:sp>
      <p:pic>
        <p:nvPicPr>
          <p:cNvPr id="6" name="5 Resim" descr="0.jpg"/>
          <p:cNvPicPr>
            <a:picLocks noChangeAspect="1"/>
          </p:cNvPicPr>
          <p:nvPr/>
        </p:nvPicPr>
        <p:blipFill>
          <a:blip r:embed="rId4"/>
          <a:stretch>
            <a:fillRect/>
          </a:stretch>
        </p:blipFill>
        <p:spPr>
          <a:xfrm>
            <a:off x="0" y="0"/>
            <a:ext cx="11239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slide(fromBottom)">
                                      <p:cBhvr>
                                        <p:cTn id="13" dur="500"/>
                                        <p:tgtEl>
                                          <p:spTgt spid="8">
                                            <p:txEl>
                                              <p:pRg st="1" end="1"/>
                                            </p:txEl>
                                          </p:spTgt>
                                        </p:tgtEl>
                                      </p:cBhvr>
                                    </p:animEffect>
                                  </p:childTnLst>
                                </p:cTn>
                              </p:par>
                            </p:childTnLst>
                          </p:cTn>
                        </p:par>
                        <p:par>
                          <p:cTn id="14" fill="hold">
                            <p:stCondLst>
                              <p:cond delay="1500"/>
                            </p:stCondLst>
                            <p:childTnLst>
                              <p:par>
                                <p:cTn id="15" presetID="12" presetClass="entr" presetSubtype="4" fill="hold" nodeType="after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slide(fromBottom)">
                                      <p:cBhvr>
                                        <p:cTn id="17" dur="500"/>
                                        <p:tgtEl>
                                          <p:spTgt spid="8">
                                            <p:txEl>
                                              <p:pRg st="4" end="4"/>
                                            </p:txEl>
                                          </p:spTgt>
                                        </p:tgtEl>
                                      </p:cBhvr>
                                    </p:animEffect>
                                  </p:childTnLst>
                                </p:cTn>
                              </p:par>
                            </p:childTnLst>
                          </p:cTn>
                        </p:par>
                        <p:par>
                          <p:cTn id="18" fill="hold">
                            <p:stCondLst>
                              <p:cond delay="2000"/>
                            </p:stCondLst>
                            <p:childTnLst>
                              <p:par>
                                <p:cTn id="19" presetID="12" presetClass="entr" presetSubtype="4" fill="hold" nodeType="after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slide(fromBottom)">
                                      <p:cBhvr>
                                        <p:cTn id="21" dur="500"/>
                                        <p:tgtEl>
                                          <p:spTgt spid="8">
                                            <p:txEl>
                                              <p:pRg st="6" end="6"/>
                                            </p:txEl>
                                          </p:spTgt>
                                        </p:tgtEl>
                                      </p:cBhvr>
                                    </p:animEffect>
                                  </p:childTnLst>
                                </p:cTn>
                              </p:par>
                            </p:childTnLst>
                          </p:cTn>
                        </p:par>
                        <p:par>
                          <p:cTn id="22" fill="hold">
                            <p:stCondLst>
                              <p:cond delay="2500"/>
                            </p:stCondLst>
                            <p:childTnLst>
                              <p:par>
                                <p:cTn id="23" presetID="12" presetClass="entr" presetSubtype="4" fill="hold" nodeType="after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Effect transition="in" filter="slide(fromBottom)">
                                      <p:cBhvr>
                                        <p:cTn id="25" dur="500"/>
                                        <p:tgtEl>
                                          <p:spTgt spid="8">
                                            <p:txEl>
                                              <p:pRg st="8" end="8"/>
                                            </p:txEl>
                                          </p:spTgt>
                                        </p:tgtEl>
                                      </p:cBhvr>
                                    </p:animEffect>
                                  </p:childTnLst>
                                </p:cTn>
                              </p:par>
                            </p:childTnLst>
                          </p:cTn>
                        </p:par>
                        <p:par>
                          <p:cTn id="26" fill="hold">
                            <p:stCondLst>
                              <p:cond delay="3000"/>
                            </p:stCondLst>
                            <p:childTnLst>
                              <p:par>
                                <p:cTn id="27" presetID="12" presetClass="entr" presetSubtype="4" fill="hold" nodeType="after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animEffect transition="in" filter="slide(fromBottom)">
                                      <p:cBhvr>
                                        <p:cTn id="29" dur="500"/>
                                        <p:tgtEl>
                                          <p:spTgt spid="8">
                                            <p:txEl>
                                              <p:pRg st="10" end="10"/>
                                            </p:txEl>
                                          </p:spTgt>
                                        </p:tgtEl>
                                      </p:cBhvr>
                                    </p:animEffect>
                                  </p:childTnLst>
                                </p:cTn>
                              </p:par>
                            </p:childTnLst>
                          </p:cTn>
                        </p:par>
                        <p:par>
                          <p:cTn id="30" fill="hold">
                            <p:stCondLst>
                              <p:cond delay="3500"/>
                            </p:stCondLst>
                            <p:childTnLst>
                              <p:par>
                                <p:cTn id="31" presetID="12" presetClass="entr" presetSubtype="4" fill="hold" nodeType="after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animEffect transition="in" filter="slide(fromBottom)">
                                      <p:cBhvr>
                                        <p:cTn id="33" dur="500"/>
                                        <p:tgtEl>
                                          <p:spTgt spid="8">
                                            <p:txEl>
                                              <p:pRg st="12" end="12"/>
                                            </p:txEl>
                                          </p:spTgt>
                                        </p:tgtEl>
                                      </p:cBhvr>
                                    </p:animEffect>
                                  </p:childTnLst>
                                </p:cTn>
                              </p:par>
                            </p:childTnLst>
                          </p:cTn>
                        </p:par>
                        <p:par>
                          <p:cTn id="34" fill="hold">
                            <p:stCondLst>
                              <p:cond delay="4000"/>
                            </p:stCondLst>
                            <p:childTnLst>
                              <p:par>
                                <p:cTn id="35" presetID="12" presetClass="entr" presetSubtype="4" fill="hold" nodeType="afterEffect">
                                  <p:stCondLst>
                                    <p:cond delay="0"/>
                                  </p:stCondLst>
                                  <p:childTnLst>
                                    <p:set>
                                      <p:cBhvr>
                                        <p:cTn id="36" dur="1" fill="hold">
                                          <p:stCondLst>
                                            <p:cond delay="0"/>
                                          </p:stCondLst>
                                        </p:cTn>
                                        <p:tgtEl>
                                          <p:spTgt spid="8">
                                            <p:txEl>
                                              <p:pRg st="14" end="14"/>
                                            </p:txEl>
                                          </p:spTgt>
                                        </p:tgtEl>
                                        <p:attrNameLst>
                                          <p:attrName>style.visibility</p:attrName>
                                        </p:attrNameLst>
                                      </p:cBhvr>
                                      <p:to>
                                        <p:strVal val="visible"/>
                                      </p:to>
                                    </p:set>
                                    <p:animEffect transition="in" filter="slide(fromBottom)">
                                      <p:cBhvr>
                                        <p:cTn id="37" dur="500"/>
                                        <p:tgtEl>
                                          <p:spTgt spid="8">
                                            <p:txEl>
                                              <p:pRg st="14" end="14"/>
                                            </p:txEl>
                                          </p:spTgt>
                                        </p:tgtEl>
                                      </p:cBhvr>
                                    </p:animEffect>
                                  </p:childTnLst>
                                </p:cTn>
                              </p:par>
                            </p:childTnLst>
                          </p:cTn>
                        </p:par>
                        <p:par>
                          <p:cTn id="38" fill="hold">
                            <p:stCondLst>
                              <p:cond delay="4500"/>
                            </p:stCondLst>
                            <p:childTnLst>
                              <p:par>
                                <p:cTn id="39" presetID="12" presetClass="entr" presetSubtype="4" fill="hold" nodeType="afterEffect">
                                  <p:stCondLst>
                                    <p:cond delay="0"/>
                                  </p:stCondLst>
                                  <p:childTnLst>
                                    <p:set>
                                      <p:cBhvr>
                                        <p:cTn id="40" dur="1" fill="hold">
                                          <p:stCondLst>
                                            <p:cond delay="0"/>
                                          </p:stCondLst>
                                        </p:cTn>
                                        <p:tgtEl>
                                          <p:spTgt spid="8">
                                            <p:txEl>
                                              <p:pRg st="16" end="16"/>
                                            </p:txEl>
                                          </p:spTgt>
                                        </p:tgtEl>
                                        <p:attrNameLst>
                                          <p:attrName>style.visibility</p:attrName>
                                        </p:attrNameLst>
                                      </p:cBhvr>
                                      <p:to>
                                        <p:strVal val="visible"/>
                                      </p:to>
                                    </p:set>
                                    <p:animEffect transition="in" filter="slide(fromBottom)">
                                      <p:cBhvr>
                                        <p:cTn id="41" dur="500"/>
                                        <p:tgtEl>
                                          <p:spTgt spid="8">
                                            <p:txEl>
                                              <p:pRg st="16" end="16"/>
                                            </p:txEl>
                                          </p:spTgt>
                                        </p:tgtEl>
                                      </p:cBhvr>
                                    </p:animEffect>
                                  </p:childTnLst>
                                </p:cTn>
                              </p:par>
                            </p:childTnLst>
                          </p:cTn>
                        </p:par>
                        <p:par>
                          <p:cTn id="42" fill="hold">
                            <p:stCondLst>
                              <p:cond delay="5000"/>
                            </p:stCondLst>
                            <p:childTnLst>
                              <p:par>
                                <p:cTn id="43" presetID="12" presetClass="entr" presetSubtype="4" fill="hold" nodeType="afterEffect">
                                  <p:stCondLst>
                                    <p:cond delay="0"/>
                                  </p:stCondLst>
                                  <p:childTnLst>
                                    <p:set>
                                      <p:cBhvr>
                                        <p:cTn id="44" dur="1" fill="hold">
                                          <p:stCondLst>
                                            <p:cond delay="0"/>
                                          </p:stCondLst>
                                        </p:cTn>
                                        <p:tgtEl>
                                          <p:spTgt spid="8">
                                            <p:txEl>
                                              <p:pRg st="18" end="18"/>
                                            </p:txEl>
                                          </p:spTgt>
                                        </p:tgtEl>
                                        <p:attrNameLst>
                                          <p:attrName>style.visibility</p:attrName>
                                        </p:attrNameLst>
                                      </p:cBhvr>
                                      <p:to>
                                        <p:strVal val="visible"/>
                                      </p:to>
                                    </p:set>
                                    <p:animEffect transition="in" filter="slide(fromBottom)">
                                      <p:cBhvr>
                                        <p:cTn id="45" dur="500"/>
                                        <p:tgtEl>
                                          <p:spTgt spid="8">
                                            <p:txEl>
                                              <p:pRg st="18" end="18"/>
                                            </p:txEl>
                                          </p:spTgt>
                                        </p:tgtEl>
                                      </p:cBhvr>
                                    </p:animEffect>
                                  </p:childTnLst>
                                </p:cTn>
                              </p:par>
                            </p:childTnLst>
                          </p:cTn>
                        </p:par>
                        <p:par>
                          <p:cTn id="46" fill="hold">
                            <p:stCondLst>
                              <p:cond delay="5500"/>
                            </p:stCondLst>
                            <p:childTnLst>
                              <p:par>
                                <p:cTn id="47" presetID="12" presetClass="entr" presetSubtype="4" fill="hold" nodeType="afterEffect">
                                  <p:stCondLst>
                                    <p:cond delay="0"/>
                                  </p:stCondLst>
                                  <p:childTnLst>
                                    <p:set>
                                      <p:cBhvr>
                                        <p:cTn id="48" dur="1" fill="hold">
                                          <p:stCondLst>
                                            <p:cond delay="0"/>
                                          </p:stCondLst>
                                        </p:cTn>
                                        <p:tgtEl>
                                          <p:spTgt spid="8">
                                            <p:txEl>
                                              <p:pRg st="20" end="20"/>
                                            </p:txEl>
                                          </p:spTgt>
                                        </p:tgtEl>
                                        <p:attrNameLst>
                                          <p:attrName>style.visibility</p:attrName>
                                        </p:attrNameLst>
                                      </p:cBhvr>
                                      <p:to>
                                        <p:strVal val="visible"/>
                                      </p:to>
                                    </p:set>
                                    <p:animEffect transition="in" filter="slide(fromBottom)">
                                      <p:cBhvr>
                                        <p:cTn id="49" dur="500"/>
                                        <p:tgtEl>
                                          <p:spTgt spid="8">
                                            <p:txEl>
                                              <p:pRg st="20" end="20"/>
                                            </p:txEl>
                                          </p:spTgt>
                                        </p:tgtEl>
                                      </p:cBhvr>
                                    </p:animEffect>
                                  </p:childTnLst>
                                </p:cTn>
                              </p:par>
                            </p:childTnLst>
                          </p:cTn>
                        </p:par>
                        <p:par>
                          <p:cTn id="50" fill="hold">
                            <p:stCondLst>
                              <p:cond delay="6000"/>
                            </p:stCondLst>
                            <p:childTnLst>
                              <p:par>
                                <p:cTn id="51" presetID="12" presetClass="entr" presetSubtype="4" fill="hold" nodeType="afterEffect">
                                  <p:stCondLst>
                                    <p:cond delay="0"/>
                                  </p:stCondLst>
                                  <p:childTnLst>
                                    <p:set>
                                      <p:cBhvr>
                                        <p:cTn id="52" dur="1" fill="hold">
                                          <p:stCondLst>
                                            <p:cond delay="0"/>
                                          </p:stCondLst>
                                        </p:cTn>
                                        <p:tgtEl>
                                          <p:spTgt spid="8">
                                            <p:txEl>
                                              <p:pRg st="22" end="22"/>
                                            </p:txEl>
                                          </p:spTgt>
                                        </p:tgtEl>
                                        <p:attrNameLst>
                                          <p:attrName>style.visibility</p:attrName>
                                        </p:attrNameLst>
                                      </p:cBhvr>
                                      <p:to>
                                        <p:strVal val="visible"/>
                                      </p:to>
                                    </p:set>
                                    <p:animEffect transition="in" filter="slide(fromBottom)">
                                      <p:cBhvr>
                                        <p:cTn id="53" dur="500"/>
                                        <p:tgtEl>
                                          <p:spTgt spid="8">
                                            <p:txEl>
                                              <p:pRg st="22" end="22"/>
                                            </p:txEl>
                                          </p:spTgt>
                                        </p:tgtEl>
                                      </p:cBhvr>
                                    </p:animEffect>
                                  </p:childTnLst>
                                </p:cTn>
                              </p:par>
                            </p:childTnLst>
                          </p:cTn>
                        </p:par>
                        <p:par>
                          <p:cTn id="54" fill="hold">
                            <p:stCondLst>
                              <p:cond delay="6500"/>
                            </p:stCondLst>
                            <p:childTnLst>
                              <p:par>
                                <p:cTn id="55" presetID="12" presetClass="entr" presetSubtype="4" fill="hold" nodeType="afterEffect">
                                  <p:stCondLst>
                                    <p:cond delay="0"/>
                                  </p:stCondLst>
                                  <p:childTnLst>
                                    <p:set>
                                      <p:cBhvr>
                                        <p:cTn id="56" dur="1" fill="hold">
                                          <p:stCondLst>
                                            <p:cond delay="0"/>
                                          </p:stCondLst>
                                        </p:cTn>
                                        <p:tgtEl>
                                          <p:spTgt spid="8">
                                            <p:txEl>
                                              <p:pRg st="24" end="24"/>
                                            </p:txEl>
                                          </p:spTgt>
                                        </p:tgtEl>
                                        <p:attrNameLst>
                                          <p:attrName>style.visibility</p:attrName>
                                        </p:attrNameLst>
                                      </p:cBhvr>
                                      <p:to>
                                        <p:strVal val="visible"/>
                                      </p:to>
                                    </p:set>
                                    <p:animEffect transition="in" filter="slide(fromBottom)">
                                      <p:cBhvr>
                                        <p:cTn id="57" dur="500"/>
                                        <p:tgtEl>
                                          <p:spTgt spid="8">
                                            <p:txEl>
                                              <p:pRg st="24" end="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sp>
        <p:nvSpPr>
          <p:cNvPr id="9"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600" b="1" dirty="0" smtClean="0">
                <a:solidFill>
                  <a:schemeClr val="bg1"/>
                </a:solidFill>
                <a:latin typeface="Arial Narrow" pitchFamily="34" charset="0"/>
                <a:ea typeface="Arial Unicode MS" pitchFamily="34" charset="-128"/>
                <a:cs typeface="Arial Unicode MS" pitchFamily="34" charset="-128"/>
              </a:rPr>
              <a:t>2.2. ÖNLEYİCİ VE GELİŞİMSEL HİZMETLER</a:t>
            </a:r>
          </a:p>
        </p:txBody>
      </p:sp>
      <p:pic>
        <p:nvPicPr>
          <p:cNvPr id="3075" name="Picture 3"/>
          <p:cNvPicPr>
            <a:picLocks noChangeAspect="1" noChangeArrowheads="1"/>
          </p:cNvPicPr>
          <p:nvPr/>
        </p:nvPicPr>
        <p:blipFill>
          <a:blip r:embed="rId7"/>
          <a:srcRect/>
          <a:stretch>
            <a:fillRect/>
          </a:stretch>
        </p:blipFill>
        <p:spPr bwMode="auto">
          <a:xfrm>
            <a:off x="4248164" y="1785932"/>
            <a:ext cx="2324100" cy="1143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8"/>
          <a:srcRect/>
          <a:stretch>
            <a:fillRect/>
          </a:stretch>
        </p:blipFill>
        <p:spPr bwMode="auto">
          <a:xfrm>
            <a:off x="4286248" y="1357304"/>
            <a:ext cx="2095500" cy="104775"/>
          </a:xfrm>
          <a:prstGeom prst="rect">
            <a:avLst/>
          </a:prstGeom>
          <a:noFill/>
          <a:ln w="9525">
            <a:noFill/>
            <a:miter lim="800000"/>
            <a:headEnd/>
            <a:tailEnd/>
          </a:ln>
          <a:effectLst/>
        </p:spPr>
      </p:pic>
      <p:pic>
        <p:nvPicPr>
          <p:cNvPr id="10" name="9 Resim" descr="BÖLÜM-2.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slide(fromTop)">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slide(fromTop)">
                                      <p:cBhvr>
                                        <p:cTn id="25" dur="50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slide(fromTop)">
                                      <p:cBhvr>
                                        <p:cTn id="30" dur="500"/>
                                        <p:tgtEl>
                                          <p:spTgt spid="103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slide(fromBottom)">
                                      <p:cBhvr>
                                        <p:cTn id="39" dur="500"/>
                                        <p:tgtEl>
                                          <p:spTgt spid="3076"/>
                                        </p:tgtEl>
                                      </p:cBhvr>
                                    </p:animEffect>
                                  </p:childTnLst>
                                </p:cTn>
                              </p:par>
                            </p:childTnLst>
                          </p:cTn>
                        </p:par>
                        <p:par>
                          <p:cTn id="40" fill="hold">
                            <p:stCondLst>
                              <p:cond delay="500"/>
                            </p:stCondLst>
                            <p:childTnLst>
                              <p:par>
                                <p:cTn id="41" presetID="1" presetClass="exit"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Resim" descr="e-ReHBeRLiK.jpg"/>
          <p:cNvPicPr>
            <a:picLocks noChangeAspect="1"/>
          </p:cNvPicPr>
          <p:nvPr/>
        </p:nvPicPr>
        <p:blipFill>
          <a:blip r:embed="rId3"/>
          <a:stretch>
            <a:fillRect/>
          </a:stretch>
        </p:blipFill>
        <p:spPr>
          <a:xfrm>
            <a:off x="0" y="671408"/>
            <a:ext cx="9144000" cy="4472092"/>
          </a:xfrm>
          <a:prstGeom prst="rect">
            <a:avLst/>
          </a:prstGeom>
        </p:spPr>
      </p:pic>
      <p:pic>
        <p:nvPicPr>
          <p:cNvPr id="7171"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7173" name="Picture 5"/>
          <p:cNvPicPr>
            <a:picLocks noChangeAspect="1" noChangeArrowheads="1"/>
          </p:cNvPicPr>
          <p:nvPr/>
        </p:nvPicPr>
        <p:blipFill>
          <a:blip r:embed="rId6"/>
          <a:srcRect/>
          <a:stretch>
            <a:fillRect/>
          </a:stretch>
        </p:blipFill>
        <p:spPr bwMode="auto">
          <a:xfrm>
            <a:off x="2214546" y="1485894"/>
            <a:ext cx="3552825" cy="228600"/>
          </a:xfrm>
          <a:prstGeom prst="rect">
            <a:avLst/>
          </a:prstGeom>
          <a:noFill/>
          <a:ln w="9525">
            <a:noFill/>
            <a:miter lim="800000"/>
            <a:headEnd/>
            <a:tailEnd/>
          </a:ln>
          <a:effectLst/>
        </p:spPr>
      </p:pic>
      <p:sp>
        <p:nvSpPr>
          <p:cNvPr id="17" name="Shape 123"/>
          <p:cNvSpPr txBox="1">
            <a:spLocks/>
          </p:cNvSpPr>
          <p:nvPr/>
        </p:nvSpPr>
        <p:spPr>
          <a:xfrm>
            <a:off x="2143108" y="1785932"/>
            <a:ext cx="7000892" cy="285752"/>
          </a:xfrm>
          <a:prstGeom prst="rect">
            <a:avLst/>
          </a:prstGeom>
        </p:spPr>
        <p:txBody>
          <a:bodyPr vert="horz">
            <a:no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400" b="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Öğrencilerin  </a:t>
            </a:r>
            <a:r>
              <a:rPr kumimoji="0" lang="tr-TR" sz="1400" b="0" i="0" u="none" strike="noStrike" kern="1200" cap="none" spc="0" normalizeH="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                                  ,                </a:t>
            </a:r>
          </a:p>
        </p:txBody>
      </p:sp>
      <p:pic>
        <p:nvPicPr>
          <p:cNvPr id="18" name="17 Resim" descr="K.jpg"/>
          <p:cNvPicPr>
            <a:picLocks noChangeAspect="1"/>
          </p:cNvPicPr>
          <p:nvPr/>
        </p:nvPicPr>
        <p:blipFill>
          <a:blip r:embed="rId7"/>
          <a:stretch>
            <a:fillRect/>
          </a:stretch>
        </p:blipFill>
        <p:spPr>
          <a:xfrm>
            <a:off x="3214678" y="1804984"/>
            <a:ext cx="1581150" cy="266700"/>
          </a:xfrm>
          <a:prstGeom prst="rect">
            <a:avLst/>
          </a:prstGeom>
        </p:spPr>
      </p:pic>
      <p:pic>
        <p:nvPicPr>
          <p:cNvPr id="19" name="18 Resim" descr="E.jpg"/>
          <p:cNvPicPr>
            <a:picLocks noChangeAspect="1"/>
          </p:cNvPicPr>
          <p:nvPr/>
        </p:nvPicPr>
        <p:blipFill>
          <a:blip r:embed="rId8"/>
          <a:stretch>
            <a:fillRect/>
          </a:stretch>
        </p:blipFill>
        <p:spPr>
          <a:xfrm>
            <a:off x="5000628" y="1804984"/>
            <a:ext cx="1581150" cy="266700"/>
          </a:xfrm>
          <a:prstGeom prst="rect">
            <a:avLst/>
          </a:prstGeom>
        </p:spPr>
      </p:pic>
      <p:pic>
        <p:nvPicPr>
          <p:cNvPr id="20" name="19 Resim" descr="M.jpg"/>
          <p:cNvPicPr>
            <a:picLocks noChangeAspect="1"/>
          </p:cNvPicPr>
          <p:nvPr/>
        </p:nvPicPr>
        <p:blipFill>
          <a:blip r:embed="rId9"/>
          <a:stretch>
            <a:fillRect/>
          </a:stretch>
        </p:blipFill>
        <p:spPr>
          <a:xfrm>
            <a:off x="6715140" y="1804984"/>
            <a:ext cx="1581150" cy="266700"/>
          </a:xfrm>
          <a:prstGeom prst="rect">
            <a:avLst/>
          </a:prstGeom>
        </p:spPr>
      </p:pic>
      <p:sp>
        <p:nvSpPr>
          <p:cNvPr id="10" name="Shape 123"/>
          <p:cNvSpPr txBox="1">
            <a:spLocks/>
          </p:cNvSpPr>
          <p:nvPr/>
        </p:nvSpPr>
        <p:spPr>
          <a:xfrm>
            <a:off x="1071570" y="214315"/>
            <a:ext cx="8143900" cy="357171"/>
          </a:xfrm>
          <a:prstGeom prst="rect">
            <a:avLst/>
          </a:prstGeom>
        </p:spPr>
        <p:txBody>
          <a:bodyPr vert="horz">
            <a:noAutofit/>
          </a:bodyPr>
          <a:lstStyle/>
          <a:p>
            <a:pPr marL="274320" lvl="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(ÖS) Sınıf Rehberlik Programı: </a:t>
            </a:r>
            <a:endParaRPr lang="tr-TR" sz="1300" dirty="0" smtClean="0">
              <a:solidFill>
                <a:schemeClr val="bg1"/>
              </a:solidFill>
              <a:latin typeface="Arial Unicode MS" pitchFamily="34" charset="-128"/>
              <a:ea typeface="Arial Unicode MS" pitchFamily="34" charset="-128"/>
              <a:cs typeface="Arial Unicode MS" pitchFamily="34" charset="-128"/>
            </a:endParaRPr>
          </a:p>
        </p:txBody>
      </p:sp>
      <p:sp>
        <p:nvSpPr>
          <p:cNvPr id="11" name="10 Metin kutusu"/>
          <p:cNvSpPr txBox="1"/>
          <p:nvPr/>
        </p:nvSpPr>
        <p:spPr>
          <a:xfrm>
            <a:off x="2143108" y="2000246"/>
            <a:ext cx="6929454" cy="52322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gelişim alanlarına yönelik olarak belirlenmiş kazanımların sınıflarda grup etkinlikleri yolu ile öğrencilere sistemli bir şekilde sunulmasını amaçlayan programlardır.</a:t>
            </a:r>
          </a:p>
        </p:txBody>
      </p:sp>
      <p:pic>
        <p:nvPicPr>
          <p:cNvPr id="12" name="11 Resim" descr="BÖLÜM-2.jpg"/>
          <p:cNvPicPr>
            <a:picLocks noChangeAspect="1"/>
          </p:cNvPicPr>
          <p:nvPr/>
        </p:nvPicPr>
        <p:blipFill>
          <a:blip r:embed="rId1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slide(fromTop)">
                                      <p:cBhvr>
                                        <p:cTn id="20" dur="500"/>
                                        <p:tgtEl>
                                          <p:spTgt spid="717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slide(fromTop)">
                                      <p:cBhvr>
                                        <p:cTn id="25" dur="500"/>
                                        <p:tgtEl>
                                          <p:spTgt spid="717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7173"/>
                                        </p:tgtEl>
                                        <p:attrNameLst>
                                          <p:attrName>style.visibility</p:attrName>
                                        </p:attrNameLst>
                                      </p:cBhvr>
                                      <p:to>
                                        <p:strVal val="visible"/>
                                      </p:to>
                                    </p:set>
                                    <p:animEffect transition="in" filter="slide(fromTop)">
                                      <p:cBhvr>
                                        <p:cTn id="30" dur="500"/>
                                        <p:tgtEl>
                                          <p:spTgt spid="7173"/>
                                        </p:tgtEl>
                                      </p:cBhvr>
                                    </p:animEffect>
                                  </p:childTnLst>
                                </p:cTn>
                              </p:par>
                            </p:childTnLst>
                          </p:cTn>
                        </p:par>
                        <p:par>
                          <p:cTn id="31" fill="hold">
                            <p:stCondLst>
                              <p:cond delay="500"/>
                            </p:stCondLst>
                            <p:childTnLst>
                              <p:par>
                                <p:cTn id="32" presetID="27" presetClass="entr" presetSubtype="0" fill="hold" nodeType="afterEffect">
                                  <p:stCondLst>
                                    <p:cond delay="0"/>
                                  </p:stCondLst>
                                  <p:iterate type="lt">
                                    <p:tmPct val="50000"/>
                                  </p:iterate>
                                  <p:childTnLst>
                                    <p:set>
                                      <p:cBhvr>
                                        <p:cTn id="33" dur="1" fill="hold">
                                          <p:stCondLst>
                                            <p:cond delay="0"/>
                                          </p:stCondLst>
                                        </p:cTn>
                                        <p:tgtEl>
                                          <p:spTgt spid="17">
                                            <p:txEl>
                                              <p:pRg st="0" end="0"/>
                                            </p:txEl>
                                          </p:spTgt>
                                        </p:tgtEl>
                                        <p:attrNameLst>
                                          <p:attrName>style.visibility</p:attrName>
                                        </p:attrNameLst>
                                      </p:cBhvr>
                                      <p:to>
                                        <p:strVal val="visible"/>
                                      </p:to>
                                    </p:set>
                                    <p:anim calcmode="discrete" valueType="clr">
                                      <p:cBhvr override="childStyle">
                                        <p:cTn id="34" dur="80"/>
                                        <p:tgtEl>
                                          <p:spTgt spid="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7">
                                            <p:txEl>
                                              <p:pRg st="0" end="0"/>
                                            </p:txEl>
                                          </p:spTgt>
                                        </p:tgtEl>
                                        <p:attrNameLst>
                                          <p:attrName>fillcolor</p:attrName>
                                        </p:attrNameLst>
                                      </p:cBhvr>
                                      <p:tavLst>
                                        <p:tav tm="0">
                                          <p:val>
                                            <p:clrVal>
                                              <a:schemeClr val="accent2"/>
                                            </p:clrVal>
                                          </p:val>
                                        </p:tav>
                                        <p:tav tm="50000">
                                          <p:val>
                                            <p:clrVal>
                                              <a:schemeClr val="hlink"/>
                                            </p:clrVal>
                                          </p:val>
                                        </p:tav>
                                      </p:tavLst>
                                    </p:anim>
                                    <p:set>
                                      <p:cBhvr>
                                        <p:cTn id="36" dur="80"/>
                                        <p:tgtEl>
                                          <p:spTgt spid="17">
                                            <p:txEl>
                                              <p:pRg st="0" end="0"/>
                                            </p:txEl>
                                          </p:spTgt>
                                        </p:tgtEl>
                                        <p:attrNameLst>
                                          <p:attrName>fill.type</p:attrName>
                                        </p:attrNameLst>
                                      </p:cBhvr>
                                      <p:to>
                                        <p:strVal val="solid"/>
                                      </p:to>
                                    </p:set>
                                  </p:childTnLst>
                                </p:cTn>
                              </p:par>
                            </p:childTnLst>
                          </p:cTn>
                        </p:par>
                        <p:par>
                          <p:cTn id="37" fill="hold">
                            <p:stCondLst>
                              <p:cond delay="1100"/>
                            </p:stCondLst>
                            <p:childTnLst>
                              <p:par>
                                <p:cTn id="38" presetID="55"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childTnLst>
                          </p:cTn>
                        </p:par>
                        <p:par>
                          <p:cTn id="43" fill="hold">
                            <p:stCondLst>
                              <p:cond delay="2100"/>
                            </p:stCondLst>
                            <p:childTnLst>
                              <p:par>
                                <p:cTn id="44" presetID="55"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strVal val="#ppt_w*0.70"/>
                                          </p:val>
                                        </p:tav>
                                        <p:tav tm="100000">
                                          <p:val>
                                            <p:strVal val="#ppt_w"/>
                                          </p:val>
                                        </p:tav>
                                      </p:tavLst>
                                    </p:anim>
                                    <p:anim calcmode="lin" valueType="num">
                                      <p:cBhvr>
                                        <p:cTn id="47" dur="1000" fill="hold"/>
                                        <p:tgtEl>
                                          <p:spTgt spid="19"/>
                                        </p:tgtEl>
                                        <p:attrNameLst>
                                          <p:attrName>ppt_h</p:attrName>
                                        </p:attrNameLst>
                                      </p:cBhvr>
                                      <p:tavLst>
                                        <p:tav tm="0">
                                          <p:val>
                                            <p:strVal val="#ppt_h"/>
                                          </p:val>
                                        </p:tav>
                                        <p:tav tm="100000">
                                          <p:val>
                                            <p:strVal val="#ppt_h"/>
                                          </p:val>
                                        </p:tav>
                                      </p:tavLst>
                                    </p:anim>
                                    <p:animEffect transition="in" filter="fade">
                                      <p:cBhvr>
                                        <p:cTn id="48" dur="1000"/>
                                        <p:tgtEl>
                                          <p:spTgt spid="19"/>
                                        </p:tgtEl>
                                      </p:cBhvr>
                                    </p:animEffect>
                                  </p:childTnLst>
                                </p:cTn>
                              </p:par>
                            </p:childTnLst>
                          </p:cTn>
                        </p:par>
                        <p:par>
                          <p:cTn id="49" fill="hold">
                            <p:stCondLst>
                              <p:cond delay="3100"/>
                            </p:stCondLst>
                            <p:childTnLst>
                              <p:par>
                                <p:cTn id="50" presetID="55" presetClass="entr" presetSubtype="0"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strVal val="#ppt_w*0.70"/>
                                          </p:val>
                                        </p:tav>
                                        <p:tav tm="100000">
                                          <p:val>
                                            <p:strVal val="#ppt_w"/>
                                          </p:val>
                                        </p:tav>
                                      </p:tavLst>
                                    </p:anim>
                                    <p:anim calcmode="lin" valueType="num">
                                      <p:cBhvr>
                                        <p:cTn id="53" dur="1000" fill="hold"/>
                                        <p:tgtEl>
                                          <p:spTgt spid="20"/>
                                        </p:tgtEl>
                                        <p:attrNameLst>
                                          <p:attrName>ppt_h</p:attrName>
                                        </p:attrNameLst>
                                      </p:cBhvr>
                                      <p:tavLst>
                                        <p:tav tm="0">
                                          <p:val>
                                            <p:strVal val="#ppt_h"/>
                                          </p:val>
                                        </p:tav>
                                        <p:tav tm="100000">
                                          <p:val>
                                            <p:strVal val="#ppt_h"/>
                                          </p:val>
                                        </p:tav>
                                      </p:tavLst>
                                    </p:anim>
                                    <p:animEffect transition="in" filter="fade">
                                      <p:cBhvr>
                                        <p:cTn id="54" dur="1000"/>
                                        <p:tgtEl>
                                          <p:spTgt spid="20"/>
                                        </p:tgtEl>
                                      </p:cBhvr>
                                    </p:animEffect>
                                  </p:childTnLst>
                                </p:cTn>
                              </p:par>
                            </p:childTnLst>
                          </p:cTn>
                        </p:par>
                        <p:par>
                          <p:cTn id="55" fill="hold">
                            <p:stCondLst>
                              <p:cond delay="4100"/>
                            </p:stCondLst>
                            <p:childTnLst>
                              <p:par>
                                <p:cTn id="56" presetID="27" presetClass="entr" presetSubtype="0" fill="hold" nodeType="afterEffect">
                                  <p:stCondLst>
                                    <p:cond delay="0"/>
                                  </p:stCondLst>
                                  <p:iterate type="lt">
                                    <p:tmPct val="50000"/>
                                  </p:iterate>
                                  <p:childTnLst>
                                    <p:set>
                                      <p:cBhvr>
                                        <p:cTn id="57"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58" dur="80"/>
                                        <p:tgtEl>
                                          <p:spTgt spid="11">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59"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60" dur="80"/>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2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26"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27" name="Picture 5"/>
          <p:cNvPicPr>
            <a:picLocks noChangeAspect="1" noChangeArrowheads="1"/>
          </p:cNvPicPr>
          <p:nvPr/>
        </p:nvPicPr>
        <p:blipFill>
          <a:blip r:embed="rId6"/>
          <a:srcRect/>
          <a:stretch>
            <a:fillRect/>
          </a:stretch>
        </p:blipFill>
        <p:spPr bwMode="auto">
          <a:xfrm>
            <a:off x="2214546" y="1485894"/>
            <a:ext cx="3552825" cy="228600"/>
          </a:xfrm>
          <a:prstGeom prst="rect">
            <a:avLst/>
          </a:prstGeom>
          <a:noFill/>
          <a:ln w="9525">
            <a:noFill/>
            <a:miter lim="800000"/>
            <a:headEnd/>
            <a:tailEnd/>
          </a:ln>
          <a:effectLst/>
        </p:spPr>
      </p:pic>
      <p:pic>
        <p:nvPicPr>
          <p:cNvPr id="28" name="Picture 3"/>
          <p:cNvPicPr>
            <a:picLocks noChangeAspect="1" noChangeArrowheads="1"/>
          </p:cNvPicPr>
          <p:nvPr/>
        </p:nvPicPr>
        <p:blipFill>
          <a:blip r:embed="rId7"/>
          <a:srcRect/>
          <a:stretch>
            <a:fillRect/>
          </a:stretch>
        </p:blipFill>
        <p:spPr bwMode="auto">
          <a:xfrm>
            <a:off x="2214546" y="1771646"/>
            <a:ext cx="2962275" cy="228600"/>
          </a:xfrm>
          <a:prstGeom prst="rect">
            <a:avLst/>
          </a:prstGeom>
          <a:noFill/>
          <a:ln w="9525">
            <a:noFill/>
            <a:miter lim="800000"/>
            <a:headEnd/>
            <a:tailEnd/>
          </a:ln>
          <a:effectLst/>
        </p:spPr>
      </p:pic>
      <p:pic>
        <p:nvPicPr>
          <p:cNvPr id="17" name="Picture 4"/>
          <p:cNvPicPr>
            <a:picLocks noChangeAspect="1" noChangeArrowheads="1"/>
          </p:cNvPicPr>
          <p:nvPr/>
        </p:nvPicPr>
        <p:blipFill>
          <a:blip r:embed="rId8"/>
          <a:srcRect/>
          <a:stretch>
            <a:fillRect/>
          </a:stretch>
        </p:blipFill>
        <p:spPr bwMode="auto">
          <a:xfrm>
            <a:off x="3976688" y="2000246"/>
            <a:ext cx="1190625" cy="523875"/>
          </a:xfrm>
          <a:prstGeom prst="rect">
            <a:avLst/>
          </a:prstGeom>
          <a:noFill/>
          <a:ln w="9525">
            <a:noFill/>
            <a:miter lim="800000"/>
            <a:headEnd/>
            <a:tailEnd/>
          </a:ln>
          <a:effectLst/>
        </p:spPr>
      </p:pic>
      <p:pic>
        <p:nvPicPr>
          <p:cNvPr id="18" name="Picture 2"/>
          <p:cNvPicPr>
            <a:picLocks noChangeAspect="1" noChangeArrowheads="1"/>
          </p:cNvPicPr>
          <p:nvPr/>
        </p:nvPicPr>
        <p:blipFill>
          <a:blip r:embed="rId9"/>
          <a:srcRect/>
          <a:stretch>
            <a:fillRect/>
          </a:stretch>
        </p:blipFill>
        <p:spPr bwMode="auto">
          <a:xfrm>
            <a:off x="4071934" y="1804983"/>
            <a:ext cx="933450" cy="123825"/>
          </a:xfrm>
          <a:prstGeom prst="rect">
            <a:avLst/>
          </a:prstGeom>
          <a:noFill/>
          <a:ln w="9525">
            <a:noFill/>
            <a:miter lim="800000"/>
            <a:headEnd/>
            <a:tailEnd/>
          </a:ln>
          <a:effectLst/>
        </p:spPr>
      </p:pic>
      <p:pic>
        <p:nvPicPr>
          <p:cNvPr id="19" name="Picture 3"/>
          <p:cNvPicPr>
            <a:picLocks noChangeAspect="1" noChangeArrowheads="1"/>
          </p:cNvPicPr>
          <p:nvPr/>
        </p:nvPicPr>
        <p:blipFill>
          <a:blip r:embed="rId10"/>
          <a:srcRect/>
          <a:stretch>
            <a:fillRect/>
          </a:stretch>
        </p:blipFill>
        <p:spPr bwMode="auto">
          <a:xfrm>
            <a:off x="4000500" y="2143122"/>
            <a:ext cx="1143000" cy="114300"/>
          </a:xfrm>
          <a:prstGeom prst="rect">
            <a:avLst/>
          </a:prstGeom>
          <a:noFill/>
          <a:ln w="9525">
            <a:noFill/>
            <a:miter lim="800000"/>
            <a:headEnd/>
            <a:tailEnd/>
          </a:ln>
          <a:effectLst/>
        </p:spPr>
      </p:pic>
      <p:pic>
        <p:nvPicPr>
          <p:cNvPr id="20" name="Picture 4"/>
          <p:cNvPicPr>
            <a:picLocks noChangeAspect="1" noChangeArrowheads="1"/>
          </p:cNvPicPr>
          <p:nvPr/>
        </p:nvPicPr>
        <p:blipFill>
          <a:blip r:embed="rId11"/>
          <a:srcRect/>
          <a:stretch>
            <a:fillRect/>
          </a:stretch>
        </p:blipFill>
        <p:spPr bwMode="auto">
          <a:xfrm>
            <a:off x="2214546" y="2057398"/>
            <a:ext cx="5343525" cy="228600"/>
          </a:xfrm>
          <a:prstGeom prst="rect">
            <a:avLst/>
          </a:prstGeom>
          <a:noFill/>
          <a:ln w="9525">
            <a:noFill/>
            <a:miter lim="800000"/>
            <a:headEnd/>
            <a:tailEnd/>
          </a:ln>
          <a:effectLst/>
        </p:spPr>
      </p:pic>
      <p:pic>
        <p:nvPicPr>
          <p:cNvPr id="21" name="Picture 5"/>
          <p:cNvPicPr>
            <a:picLocks noChangeAspect="1" noChangeArrowheads="1"/>
          </p:cNvPicPr>
          <p:nvPr/>
        </p:nvPicPr>
        <p:blipFill>
          <a:blip r:embed="rId12"/>
          <a:srcRect/>
          <a:stretch>
            <a:fillRect/>
          </a:stretch>
        </p:blipFill>
        <p:spPr bwMode="auto">
          <a:xfrm>
            <a:off x="4000496" y="2285998"/>
            <a:ext cx="3609975" cy="523875"/>
          </a:xfrm>
          <a:prstGeom prst="rect">
            <a:avLst/>
          </a:prstGeom>
          <a:noFill/>
          <a:ln w="9525">
            <a:noFill/>
            <a:miter lim="800000"/>
            <a:headEnd/>
            <a:tailEnd/>
          </a:ln>
          <a:effectLst/>
        </p:spPr>
      </p:pic>
      <p:pic>
        <p:nvPicPr>
          <p:cNvPr id="12" name="11 Resim" descr="BÖLÜM-2.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2" presetClass="entr" presetSubtype="1"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lide(fromTop)">
                                      <p:cBhvr>
                                        <p:cTn id="12" dur="500"/>
                                        <p:tgtEl>
                                          <p:spTgt spid="25"/>
                                        </p:tgtEl>
                                      </p:cBhvr>
                                    </p:animEffect>
                                  </p:childTnLst>
                                </p:cTn>
                              </p:par>
                              <p:par>
                                <p:cTn id="13" presetID="12" presetClass="entr" presetSubtype="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lide(fromTop)">
                                      <p:cBhvr>
                                        <p:cTn id="15" dur="500"/>
                                        <p:tgtEl>
                                          <p:spTgt spid="26"/>
                                        </p:tgtEl>
                                      </p:cBhvr>
                                    </p:animEffect>
                                  </p:childTnLst>
                                </p:cTn>
                              </p:par>
                              <p:par>
                                <p:cTn id="16" presetID="12"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slide(fromTo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lide(fromTop)">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slide(fromTop)">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1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9"/>
                                        </p:tgtEl>
                                        <p:attrNameLst>
                                          <p:attrName>style.visibility</p:attrName>
                                        </p:attrNameLst>
                                      </p:cBhvr>
                                      <p:to>
                                        <p:strVal val="hidden"/>
                                      </p:to>
                                    </p:set>
                                  </p:childTnLst>
                                </p:cTn>
                              </p:par>
                            </p:childTnLst>
                          </p:cTn>
                        </p:par>
                        <p:par>
                          <p:cTn id="42" fill="hold">
                            <p:stCondLst>
                              <p:cond delay="0"/>
                            </p:stCondLst>
                            <p:childTnLst>
                              <p:par>
                                <p:cTn id="43" presetID="12" presetClass="entr" presetSubtype="1"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slide(fromTop)">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slide(fromTop)">
                                      <p:cBhvr>
                                        <p:cTn id="5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2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26"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27" name="Picture 5"/>
          <p:cNvPicPr>
            <a:picLocks noChangeAspect="1" noChangeArrowheads="1"/>
          </p:cNvPicPr>
          <p:nvPr/>
        </p:nvPicPr>
        <p:blipFill>
          <a:blip r:embed="rId6"/>
          <a:srcRect/>
          <a:stretch>
            <a:fillRect/>
          </a:stretch>
        </p:blipFill>
        <p:spPr bwMode="auto">
          <a:xfrm>
            <a:off x="2214546" y="1485894"/>
            <a:ext cx="3552825" cy="228600"/>
          </a:xfrm>
          <a:prstGeom prst="rect">
            <a:avLst/>
          </a:prstGeom>
          <a:noFill/>
          <a:ln w="9525">
            <a:noFill/>
            <a:miter lim="800000"/>
            <a:headEnd/>
            <a:tailEnd/>
          </a:ln>
          <a:effectLst/>
        </p:spPr>
      </p:pic>
      <p:pic>
        <p:nvPicPr>
          <p:cNvPr id="28" name="Picture 3"/>
          <p:cNvPicPr>
            <a:picLocks noChangeAspect="1" noChangeArrowheads="1"/>
          </p:cNvPicPr>
          <p:nvPr/>
        </p:nvPicPr>
        <p:blipFill>
          <a:blip r:embed="rId7"/>
          <a:srcRect/>
          <a:stretch>
            <a:fillRect/>
          </a:stretch>
        </p:blipFill>
        <p:spPr bwMode="auto">
          <a:xfrm>
            <a:off x="2214546" y="1771646"/>
            <a:ext cx="2962275" cy="228600"/>
          </a:xfrm>
          <a:prstGeom prst="rect">
            <a:avLst/>
          </a:prstGeom>
          <a:noFill/>
          <a:ln w="9525">
            <a:noFill/>
            <a:miter lim="800000"/>
            <a:headEnd/>
            <a:tailEnd/>
          </a:ln>
          <a:effectLst/>
        </p:spPr>
      </p:pic>
      <p:pic>
        <p:nvPicPr>
          <p:cNvPr id="29" name="Picture 4"/>
          <p:cNvPicPr>
            <a:picLocks noChangeAspect="1" noChangeArrowheads="1"/>
          </p:cNvPicPr>
          <p:nvPr/>
        </p:nvPicPr>
        <p:blipFill>
          <a:blip r:embed="rId8"/>
          <a:srcRect/>
          <a:stretch>
            <a:fillRect/>
          </a:stretch>
        </p:blipFill>
        <p:spPr bwMode="auto">
          <a:xfrm>
            <a:off x="3976688" y="2000246"/>
            <a:ext cx="1190625" cy="523875"/>
          </a:xfrm>
          <a:prstGeom prst="rect">
            <a:avLst/>
          </a:prstGeom>
          <a:noFill/>
          <a:ln w="9525">
            <a:noFill/>
            <a:miter lim="800000"/>
            <a:headEnd/>
            <a:tailEnd/>
          </a:ln>
          <a:effectLst/>
        </p:spPr>
      </p:pic>
      <p:pic>
        <p:nvPicPr>
          <p:cNvPr id="30" name="Picture 5"/>
          <p:cNvPicPr>
            <a:picLocks noChangeAspect="1" noChangeArrowheads="1"/>
          </p:cNvPicPr>
          <p:nvPr/>
        </p:nvPicPr>
        <p:blipFill>
          <a:blip r:embed="rId9"/>
          <a:srcRect/>
          <a:stretch>
            <a:fillRect/>
          </a:stretch>
        </p:blipFill>
        <p:spPr bwMode="auto">
          <a:xfrm>
            <a:off x="3990975" y="2000246"/>
            <a:ext cx="1162050" cy="123825"/>
          </a:xfrm>
          <a:prstGeom prst="rect">
            <a:avLst/>
          </a:prstGeom>
          <a:noFill/>
          <a:ln w="9525">
            <a:noFill/>
            <a:miter lim="800000"/>
            <a:headEnd/>
            <a:tailEnd/>
          </a:ln>
          <a:effectLst/>
        </p:spPr>
      </p:pic>
      <p:pic>
        <p:nvPicPr>
          <p:cNvPr id="31" name="Picture 7"/>
          <p:cNvPicPr>
            <a:picLocks noChangeAspect="1" noChangeArrowheads="1"/>
          </p:cNvPicPr>
          <p:nvPr/>
        </p:nvPicPr>
        <p:blipFill>
          <a:blip r:embed="rId10"/>
          <a:srcRect/>
          <a:stretch>
            <a:fillRect/>
          </a:stretch>
        </p:blipFill>
        <p:spPr bwMode="auto">
          <a:xfrm>
            <a:off x="4076702" y="1804983"/>
            <a:ext cx="781050" cy="123825"/>
          </a:xfrm>
          <a:prstGeom prst="rect">
            <a:avLst/>
          </a:prstGeom>
          <a:noFill/>
          <a:ln w="9525">
            <a:noFill/>
            <a:miter lim="800000"/>
            <a:headEnd/>
            <a:tailEnd/>
          </a:ln>
          <a:effectLst/>
        </p:spPr>
      </p:pic>
      <p:pic>
        <p:nvPicPr>
          <p:cNvPr id="32" name="Picture 11"/>
          <p:cNvPicPr>
            <a:picLocks noChangeAspect="1" noChangeArrowheads="1"/>
          </p:cNvPicPr>
          <p:nvPr/>
        </p:nvPicPr>
        <p:blipFill>
          <a:blip r:embed="rId11"/>
          <a:srcRect/>
          <a:stretch>
            <a:fillRect/>
          </a:stretch>
        </p:blipFill>
        <p:spPr bwMode="auto">
          <a:xfrm>
            <a:off x="2214546" y="2047873"/>
            <a:ext cx="4962525" cy="238125"/>
          </a:xfrm>
          <a:prstGeom prst="rect">
            <a:avLst/>
          </a:prstGeom>
          <a:noFill/>
          <a:ln w="9525">
            <a:noFill/>
            <a:miter lim="800000"/>
            <a:headEnd/>
            <a:tailEnd/>
          </a:ln>
          <a:effectLst/>
        </p:spPr>
      </p:pic>
      <p:pic>
        <p:nvPicPr>
          <p:cNvPr id="33" name="Picture 12"/>
          <p:cNvPicPr>
            <a:picLocks noChangeAspect="1" noChangeArrowheads="1"/>
          </p:cNvPicPr>
          <p:nvPr/>
        </p:nvPicPr>
        <p:blipFill>
          <a:blip r:embed="rId12"/>
          <a:srcRect/>
          <a:stretch>
            <a:fillRect/>
          </a:stretch>
        </p:blipFill>
        <p:spPr bwMode="auto">
          <a:xfrm>
            <a:off x="4000496" y="2285998"/>
            <a:ext cx="3248025" cy="657225"/>
          </a:xfrm>
          <a:prstGeom prst="rect">
            <a:avLst/>
          </a:prstGeom>
          <a:noFill/>
          <a:ln w="9525">
            <a:noFill/>
            <a:miter lim="800000"/>
            <a:headEnd/>
            <a:tailEnd/>
          </a:ln>
          <a:effectLst/>
        </p:spPr>
      </p:pic>
      <p:pic>
        <p:nvPicPr>
          <p:cNvPr id="12" name="11 Resim" descr="BÖLÜM-2.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2" presetClass="entr" presetSubtype="1"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lide(fromTop)">
                                      <p:cBhvr>
                                        <p:cTn id="12" dur="500"/>
                                        <p:tgtEl>
                                          <p:spTgt spid="25"/>
                                        </p:tgtEl>
                                      </p:cBhvr>
                                    </p:animEffect>
                                  </p:childTnLst>
                                </p:cTn>
                              </p:par>
                              <p:par>
                                <p:cTn id="13" presetID="12" presetClass="entr" presetSubtype="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lide(fromTop)">
                                      <p:cBhvr>
                                        <p:cTn id="15" dur="500"/>
                                        <p:tgtEl>
                                          <p:spTgt spid="26"/>
                                        </p:tgtEl>
                                      </p:cBhvr>
                                    </p:animEffect>
                                  </p:childTnLst>
                                </p:cTn>
                              </p:par>
                              <p:par>
                                <p:cTn id="16" presetID="12"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slide(fromTo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lide(fromTop)">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lide(fromTop)">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9"/>
                                        </p:tgtEl>
                                        <p:attrNameLst>
                                          <p:attrName>style.visibility</p:attrName>
                                        </p:attrNameLst>
                                      </p:cBhvr>
                                      <p:to>
                                        <p:strVal val="hidden"/>
                                      </p:to>
                                    </p:set>
                                  </p:childTnLst>
                                </p:cTn>
                              </p:par>
                            </p:childTnLst>
                          </p:cTn>
                        </p:par>
                        <p:par>
                          <p:cTn id="42" fill="hold">
                            <p:stCondLst>
                              <p:cond delay="0"/>
                            </p:stCondLst>
                            <p:childTnLst>
                              <p:par>
                                <p:cTn id="43" presetID="12" presetClass="entr" presetSubtype="1"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slide(fromTop)">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slide(fromTop)">
                                      <p:cBhvr>
                                        <p:cTn id="5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2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26"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27" name="Picture 5"/>
          <p:cNvPicPr>
            <a:picLocks noChangeAspect="1" noChangeArrowheads="1"/>
          </p:cNvPicPr>
          <p:nvPr/>
        </p:nvPicPr>
        <p:blipFill>
          <a:blip r:embed="rId6"/>
          <a:srcRect/>
          <a:stretch>
            <a:fillRect/>
          </a:stretch>
        </p:blipFill>
        <p:spPr bwMode="auto">
          <a:xfrm>
            <a:off x="2214546" y="1485894"/>
            <a:ext cx="3552825" cy="228600"/>
          </a:xfrm>
          <a:prstGeom prst="rect">
            <a:avLst/>
          </a:prstGeom>
          <a:noFill/>
          <a:ln w="9525">
            <a:noFill/>
            <a:miter lim="800000"/>
            <a:headEnd/>
            <a:tailEnd/>
          </a:ln>
          <a:effectLst/>
        </p:spPr>
      </p:pic>
      <p:pic>
        <p:nvPicPr>
          <p:cNvPr id="28" name="Picture 3"/>
          <p:cNvPicPr>
            <a:picLocks noChangeAspect="1" noChangeArrowheads="1"/>
          </p:cNvPicPr>
          <p:nvPr/>
        </p:nvPicPr>
        <p:blipFill>
          <a:blip r:embed="rId7"/>
          <a:srcRect/>
          <a:stretch>
            <a:fillRect/>
          </a:stretch>
        </p:blipFill>
        <p:spPr bwMode="auto">
          <a:xfrm>
            <a:off x="2214546" y="1771646"/>
            <a:ext cx="2962275" cy="228600"/>
          </a:xfrm>
          <a:prstGeom prst="rect">
            <a:avLst/>
          </a:prstGeom>
          <a:noFill/>
          <a:ln w="9525">
            <a:noFill/>
            <a:miter lim="800000"/>
            <a:headEnd/>
            <a:tailEnd/>
          </a:ln>
          <a:effectLst/>
        </p:spPr>
      </p:pic>
      <p:pic>
        <p:nvPicPr>
          <p:cNvPr id="12" name="Picture 4"/>
          <p:cNvPicPr>
            <a:picLocks noChangeAspect="1" noChangeArrowheads="1"/>
          </p:cNvPicPr>
          <p:nvPr/>
        </p:nvPicPr>
        <p:blipFill>
          <a:blip r:embed="rId8"/>
          <a:srcRect/>
          <a:stretch>
            <a:fillRect/>
          </a:stretch>
        </p:blipFill>
        <p:spPr bwMode="auto">
          <a:xfrm>
            <a:off x="3976688" y="2000246"/>
            <a:ext cx="1190625" cy="523875"/>
          </a:xfrm>
          <a:prstGeom prst="rect">
            <a:avLst/>
          </a:prstGeom>
          <a:noFill/>
          <a:ln w="9525">
            <a:noFill/>
            <a:miter lim="800000"/>
            <a:headEnd/>
            <a:tailEnd/>
          </a:ln>
          <a:effectLst/>
        </p:spPr>
      </p:pic>
      <p:pic>
        <p:nvPicPr>
          <p:cNvPr id="13" name="Picture 3"/>
          <p:cNvPicPr>
            <a:picLocks noChangeAspect="1" noChangeArrowheads="1"/>
          </p:cNvPicPr>
          <p:nvPr/>
        </p:nvPicPr>
        <p:blipFill>
          <a:blip r:embed="rId9"/>
          <a:srcRect/>
          <a:stretch>
            <a:fillRect/>
          </a:stretch>
        </p:blipFill>
        <p:spPr bwMode="auto">
          <a:xfrm>
            <a:off x="4071934" y="1804983"/>
            <a:ext cx="838200" cy="123825"/>
          </a:xfrm>
          <a:prstGeom prst="rect">
            <a:avLst/>
          </a:prstGeom>
          <a:noFill/>
          <a:ln w="9525">
            <a:noFill/>
            <a:miter lim="800000"/>
            <a:headEnd/>
            <a:tailEnd/>
          </a:ln>
          <a:effectLst/>
        </p:spPr>
      </p:pic>
      <p:pic>
        <p:nvPicPr>
          <p:cNvPr id="14" name="Picture 6"/>
          <p:cNvPicPr>
            <a:picLocks noChangeAspect="1" noChangeArrowheads="1"/>
          </p:cNvPicPr>
          <p:nvPr/>
        </p:nvPicPr>
        <p:blipFill>
          <a:blip r:embed="rId10"/>
          <a:srcRect/>
          <a:stretch>
            <a:fillRect/>
          </a:stretch>
        </p:blipFill>
        <p:spPr bwMode="auto">
          <a:xfrm>
            <a:off x="3995738" y="2285998"/>
            <a:ext cx="1152525" cy="114300"/>
          </a:xfrm>
          <a:prstGeom prst="rect">
            <a:avLst/>
          </a:prstGeom>
          <a:noFill/>
          <a:ln w="9525">
            <a:noFill/>
            <a:miter lim="800000"/>
            <a:headEnd/>
            <a:tailEnd/>
          </a:ln>
          <a:effectLst/>
        </p:spPr>
      </p:pic>
      <p:pic>
        <p:nvPicPr>
          <p:cNvPr id="15" name="Picture 12"/>
          <p:cNvPicPr>
            <a:picLocks noChangeAspect="1" noChangeArrowheads="1"/>
          </p:cNvPicPr>
          <p:nvPr/>
        </p:nvPicPr>
        <p:blipFill>
          <a:blip r:embed="rId11"/>
          <a:srcRect/>
          <a:stretch>
            <a:fillRect/>
          </a:stretch>
        </p:blipFill>
        <p:spPr bwMode="auto">
          <a:xfrm>
            <a:off x="3448081" y="2285998"/>
            <a:ext cx="5553075" cy="657225"/>
          </a:xfrm>
          <a:prstGeom prst="rect">
            <a:avLst/>
          </a:prstGeom>
          <a:noFill/>
          <a:ln w="9525">
            <a:noFill/>
            <a:miter lim="800000"/>
            <a:headEnd/>
            <a:tailEnd/>
          </a:ln>
          <a:effectLst/>
        </p:spPr>
      </p:pic>
      <p:pic>
        <p:nvPicPr>
          <p:cNvPr id="16" name="Picture 14"/>
          <p:cNvPicPr>
            <a:picLocks noChangeAspect="1" noChangeArrowheads="1"/>
          </p:cNvPicPr>
          <p:nvPr/>
        </p:nvPicPr>
        <p:blipFill>
          <a:blip r:embed="rId12"/>
          <a:srcRect/>
          <a:stretch>
            <a:fillRect/>
          </a:stretch>
        </p:blipFill>
        <p:spPr bwMode="auto">
          <a:xfrm>
            <a:off x="2214546" y="2057398"/>
            <a:ext cx="6686550" cy="228600"/>
          </a:xfrm>
          <a:prstGeom prst="rect">
            <a:avLst/>
          </a:prstGeom>
          <a:noFill/>
          <a:ln w="9525">
            <a:noFill/>
            <a:miter lim="800000"/>
            <a:headEnd/>
            <a:tailEnd/>
          </a:ln>
          <a:effectLst/>
        </p:spPr>
      </p:pic>
      <p:pic>
        <p:nvPicPr>
          <p:cNvPr id="17" name="16 Resim" descr="BÖLÜM-2.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2" presetClass="entr" presetSubtype="1"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lide(fromTop)">
                                      <p:cBhvr>
                                        <p:cTn id="12" dur="500"/>
                                        <p:tgtEl>
                                          <p:spTgt spid="25"/>
                                        </p:tgtEl>
                                      </p:cBhvr>
                                    </p:animEffect>
                                  </p:childTnLst>
                                </p:cTn>
                              </p:par>
                              <p:par>
                                <p:cTn id="13" presetID="12" presetClass="entr" presetSubtype="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lide(fromTop)">
                                      <p:cBhvr>
                                        <p:cTn id="15" dur="500"/>
                                        <p:tgtEl>
                                          <p:spTgt spid="26"/>
                                        </p:tgtEl>
                                      </p:cBhvr>
                                    </p:animEffect>
                                  </p:childTnLst>
                                </p:cTn>
                              </p:par>
                              <p:par>
                                <p:cTn id="16" presetID="12"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slide(fromTo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lide(fromTop)">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lide(fromTop)">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2" presetClass="entr" presetSubtype="1"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lide(fromTop)">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slide(fromTop)">
                                      <p:cBhvr>
                                        <p:cTn id="5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Rehberlik Programı - Şablon.jpg"/>
          <p:cNvPicPr>
            <a:picLocks noChangeAspect="1"/>
          </p:cNvPicPr>
          <p:nvPr/>
        </p:nvPicPr>
        <p:blipFill>
          <a:blip r:embed="rId3"/>
          <a:stretch>
            <a:fillRect/>
          </a:stretch>
        </p:blipFill>
        <p:spPr>
          <a:xfrm>
            <a:off x="0" y="671408"/>
            <a:ext cx="9144000" cy="4472092"/>
          </a:xfrm>
          <a:prstGeom prst="rect">
            <a:avLst/>
          </a:prstGeom>
        </p:spPr>
      </p:pic>
      <p:pic>
        <p:nvPicPr>
          <p:cNvPr id="2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26"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27" name="Picture 5"/>
          <p:cNvPicPr>
            <a:picLocks noChangeAspect="1" noChangeArrowheads="1"/>
          </p:cNvPicPr>
          <p:nvPr/>
        </p:nvPicPr>
        <p:blipFill>
          <a:blip r:embed="rId6"/>
          <a:srcRect/>
          <a:stretch>
            <a:fillRect/>
          </a:stretch>
        </p:blipFill>
        <p:spPr bwMode="auto">
          <a:xfrm>
            <a:off x="2214546" y="1485894"/>
            <a:ext cx="3552825" cy="228600"/>
          </a:xfrm>
          <a:prstGeom prst="rect">
            <a:avLst/>
          </a:prstGeom>
          <a:noFill/>
          <a:ln w="9525">
            <a:noFill/>
            <a:miter lim="800000"/>
            <a:headEnd/>
            <a:tailEnd/>
          </a:ln>
          <a:effectLst/>
        </p:spPr>
      </p:pic>
      <p:pic>
        <p:nvPicPr>
          <p:cNvPr id="28" name="Picture 3"/>
          <p:cNvPicPr>
            <a:picLocks noChangeAspect="1" noChangeArrowheads="1"/>
          </p:cNvPicPr>
          <p:nvPr/>
        </p:nvPicPr>
        <p:blipFill>
          <a:blip r:embed="rId7"/>
          <a:srcRect/>
          <a:stretch>
            <a:fillRect/>
          </a:stretch>
        </p:blipFill>
        <p:spPr bwMode="auto">
          <a:xfrm>
            <a:off x="2214546" y="1771646"/>
            <a:ext cx="2962275" cy="228600"/>
          </a:xfrm>
          <a:prstGeom prst="rect">
            <a:avLst/>
          </a:prstGeom>
          <a:noFill/>
          <a:ln w="9525">
            <a:noFill/>
            <a:miter lim="800000"/>
            <a:headEnd/>
            <a:tailEnd/>
          </a:ln>
          <a:effectLst/>
        </p:spPr>
      </p:pic>
      <p:pic>
        <p:nvPicPr>
          <p:cNvPr id="17" name="Picture 4"/>
          <p:cNvPicPr>
            <a:picLocks noChangeAspect="1" noChangeArrowheads="1"/>
          </p:cNvPicPr>
          <p:nvPr/>
        </p:nvPicPr>
        <p:blipFill>
          <a:blip r:embed="rId8"/>
          <a:srcRect/>
          <a:stretch>
            <a:fillRect/>
          </a:stretch>
        </p:blipFill>
        <p:spPr bwMode="auto">
          <a:xfrm>
            <a:off x="3976688" y="2000246"/>
            <a:ext cx="1190625" cy="523875"/>
          </a:xfrm>
          <a:prstGeom prst="rect">
            <a:avLst/>
          </a:prstGeom>
          <a:noFill/>
          <a:ln w="9525">
            <a:noFill/>
            <a:miter lim="800000"/>
            <a:headEnd/>
            <a:tailEnd/>
          </a:ln>
          <a:effectLst/>
        </p:spPr>
      </p:pic>
      <p:pic>
        <p:nvPicPr>
          <p:cNvPr id="18" name="Picture 7"/>
          <p:cNvPicPr>
            <a:picLocks noChangeAspect="1" noChangeArrowheads="1"/>
          </p:cNvPicPr>
          <p:nvPr/>
        </p:nvPicPr>
        <p:blipFill>
          <a:blip r:embed="rId9"/>
          <a:srcRect/>
          <a:stretch>
            <a:fillRect/>
          </a:stretch>
        </p:blipFill>
        <p:spPr bwMode="auto">
          <a:xfrm>
            <a:off x="4071934" y="1814508"/>
            <a:ext cx="876300" cy="114300"/>
          </a:xfrm>
          <a:prstGeom prst="rect">
            <a:avLst/>
          </a:prstGeom>
          <a:noFill/>
          <a:ln w="9525">
            <a:noFill/>
            <a:miter lim="800000"/>
            <a:headEnd/>
            <a:tailEnd/>
          </a:ln>
          <a:effectLst/>
        </p:spPr>
      </p:pic>
      <p:pic>
        <p:nvPicPr>
          <p:cNvPr id="19" name="Picture 8"/>
          <p:cNvPicPr>
            <a:picLocks noChangeAspect="1" noChangeArrowheads="1"/>
          </p:cNvPicPr>
          <p:nvPr/>
        </p:nvPicPr>
        <p:blipFill>
          <a:blip r:embed="rId10"/>
          <a:srcRect/>
          <a:stretch>
            <a:fillRect/>
          </a:stretch>
        </p:blipFill>
        <p:spPr bwMode="auto">
          <a:xfrm>
            <a:off x="3995738" y="2376487"/>
            <a:ext cx="1152525" cy="123825"/>
          </a:xfrm>
          <a:prstGeom prst="rect">
            <a:avLst/>
          </a:prstGeom>
          <a:noFill/>
          <a:ln w="9525">
            <a:noFill/>
            <a:miter lim="800000"/>
            <a:headEnd/>
            <a:tailEnd/>
          </a:ln>
          <a:effectLst/>
        </p:spPr>
      </p:pic>
      <p:pic>
        <p:nvPicPr>
          <p:cNvPr id="20" name="Picture 10"/>
          <p:cNvPicPr>
            <a:picLocks noChangeAspect="1" noChangeArrowheads="1"/>
          </p:cNvPicPr>
          <p:nvPr/>
        </p:nvPicPr>
        <p:blipFill>
          <a:blip r:embed="rId11"/>
          <a:srcRect/>
          <a:stretch>
            <a:fillRect/>
          </a:stretch>
        </p:blipFill>
        <p:spPr bwMode="auto">
          <a:xfrm>
            <a:off x="2214546" y="2066923"/>
            <a:ext cx="6581775" cy="219075"/>
          </a:xfrm>
          <a:prstGeom prst="rect">
            <a:avLst/>
          </a:prstGeom>
          <a:noFill/>
          <a:ln w="9525">
            <a:noFill/>
            <a:miter lim="800000"/>
            <a:headEnd/>
            <a:tailEnd/>
          </a:ln>
          <a:effectLst/>
        </p:spPr>
      </p:pic>
      <p:pic>
        <p:nvPicPr>
          <p:cNvPr id="21" name="Picture 11"/>
          <p:cNvPicPr>
            <a:picLocks noChangeAspect="1" noChangeArrowheads="1"/>
          </p:cNvPicPr>
          <p:nvPr/>
        </p:nvPicPr>
        <p:blipFill>
          <a:blip r:embed="rId12"/>
          <a:srcRect/>
          <a:stretch>
            <a:fillRect/>
          </a:stretch>
        </p:blipFill>
        <p:spPr bwMode="auto">
          <a:xfrm>
            <a:off x="4000496" y="2285998"/>
            <a:ext cx="4895850" cy="2247900"/>
          </a:xfrm>
          <a:prstGeom prst="rect">
            <a:avLst/>
          </a:prstGeom>
          <a:noFill/>
          <a:ln w="9525">
            <a:noFill/>
            <a:miter lim="800000"/>
            <a:headEnd/>
            <a:tailEnd/>
          </a:ln>
          <a:effectLst/>
        </p:spPr>
      </p:pic>
      <p:pic>
        <p:nvPicPr>
          <p:cNvPr id="12" name="11 Resim" descr="BÖLÜM-2.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2" presetClass="entr" presetSubtype="1"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lide(fromTop)">
                                      <p:cBhvr>
                                        <p:cTn id="12" dur="500"/>
                                        <p:tgtEl>
                                          <p:spTgt spid="25"/>
                                        </p:tgtEl>
                                      </p:cBhvr>
                                    </p:animEffect>
                                  </p:childTnLst>
                                </p:cTn>
                              </p:par>
                              <p:par>
                                <p:cTn id="13" presetID="12" presetClass="entr" presetSubtype="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lide(fromTop)">
                                      <p:cBhvr>
                                        <p:cTn id="15" dur="500"/>
                                        <p:tgtEl>
                                          <p:spTgt spid="26"/>
                                        </p:tgtEl>
                                      </p:cBhvr>
                                    </p:animEffect>
                                  </p:childTnLst>
                                </p:cTn>
                              </p:par>
                              <p:par>
                                <p:cTn id="16" presetID="12"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slide(fromTo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lide(fromTop)">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slide(fromTop)">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1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9"/>
                                        </p:tgtEl>
                                        <p:attrNameLst>
                                          <p:attrName>style.visibility</p:attrName>
                                        </p:attrNameLst>
                                      </p:cBhvr>
                                      <p:to>
                                        <p:strVal val="hidden"/>
                                      </p:to>
                                    </p:set>
                                  </p:childTnLst>
                                </p:cTn>
                              </p:par>
                            </p:childTnLst>
                          </p:cTn>
                        </p:par>
                        <p:par>
                          <p:cTn id="42" fill="hold">
                            <p:stCondLst>
                              <p:cond delay="0"/>
                            </p:stCondLst>
                            <p:childTnLst>
                              <p:par>
                                <p:cTn id="43" presetID="12" presetClass="entr" presetSubtype="1"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slide(fromTop)">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slide(fromTop)">
                                      <p:cBhvr>
                                        <p:cTn id="5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a:srcRect/>
          <a:stretch>
            <a:fillRect/>
          </a:stretch>
        </p:blipFill>
        <p:spPr bwMode="auto">
          <a:xfrm>
            <a:off x="2214546" y="1495419"/>
            <a:ext cx="3552825" cy="2190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7"/>
          <a:srcRect/>
          <a:stretch>
            <a:fillRect/>
          </a:stretch>
        </p:blipFill>
        <p:spPr bwMode="auto">
          <a:xfrm>
            <a:off x="2214546" y="1781171"/>
            <a:ext cx="4810125" cy="219075"/>
          </a:xfrm>
          <a:prstGeom prst="rect">
            <a:avLst/>
          </a:prstGeom>
          <a:noFill/>
          <a:ln w="9525">
            <a:noFill/>
            <a:miter lim="800000"/>
            <a:headEnd/>
            <a:tailEnd/>
          </a:ln>
          <a:effectLst/>
        </p:spPr>
      </p:pic>
      <p:pic>
        <p:nvPicPr>
          <p:cNvPr id="4102" name="Picture 6"/>
          <p:cNvPicPr>
            <a:picLocks noChangeAspect="1" noChangeArrowheads="1"/>
          </p:cNvPicPr>
          <p:nvPr/>
        </p:nvPicPr>
        <p:blipFill>
          <a:blip r:embed="rId8"/>
          <a:srcRect/>
          <a:stretch>
            <a:fillRect/>
          </a:stretch>
        </p:blipFill>
        <p:spPr bwMode="auto">
          <a:xfrm>
            <a:off x="3995756" y="2000246"/>
            <a:ext cx="3219450" cy="1685925"/>
          </a:xfrm>
          <a:prstGeom prst="rect">
            <a:avLst/>
          </a:prstGeom>
          <a:noFill/>
          <a:ln w="9525">
            <a:noFill/>
            <a:miter lim="800000"/>
            <a:headEnd/>
            <a:tailEnd/>
          </a:ln>
          <a:effectLst/>
        </p:spPr>
      </p:pic>
      <p:pic>
        <p:nvPicPr>
          <p:cNvPr id="4104" name="Picture 8"/>
          <p:cNvPicPr>
            <a:picLocks noChangeAspect="1" noChangeArrowheads="1"/>
          </p:cNvPicPr>
          <p:nvPr/>
        </p:nvPicPr>
        <p:blipFill>
          <a:blip r:embed="rId9"/>
          <a:srcRect/>
          <a:stretch>
            <a:fillRect/>
          </a:stretch>
        </p:blipFill>
        <p:spPr bwMode="auto">
          <a:xfrm>
            <a:off x="4019567" y="2147895"/>
            <a:ext cx="2981325" cy="149542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10"/>
          <a:srcRect/>
          <a:stretch>
            <a:fillRect/>
          </a:stretch>
        </p:blipFill>
        <p:spPr bwMode="auto">
          <a:xfrm>
            <a:off x="4029092" y="2143122"/>
            <a:ext cx="2971800" cy="1476375"/>
          </a:xfrm>
          <a:prstGeom prst="rect">
            <a:avLst/>
          </a:prstGeom>
          <a:noFill/>
          <a:ln w="9525">
            <a:noFill/>
            <a:miter lim="800000"/>
            <a:headEnd/>
            <a:tailEnd/>
          </a:ln>
          <a:effectLst/>
        </p:spPr>
      </p:pic>
      <p:pic>
        <p:nvPicPr>
          <p:cNvPr id="4117" name="Picture 21"/>
          <p:cNvPicPr>
            <a:picLocks noChangeAspect="1" noChangeArrowheads="1"/>
          </p:cNvPicPr>
          <p:nvPr/>
        </p:nvPicPr>
        <p:blipFill>
          <a:blip r:embed="rId11"/>
          <a:srcRect/>
          <a:stretch>
            <a:fillRect/>
          </a:stretch>
        </p:blipFill>
        <p:spPr bwMode="auto">
          <a:xfrm>
            <a:off x="4038617" y="2143122"/>
            <a:ext cx="2962275" cy="1238250"/>
          </a:xfrm>
          <a:prstGeom prst="rect">
            <a:avLst/>
          </a:prstGeom>
          <a:noFill/>
          <a:ln w="9525">
            <a:noFill/>
            <a:miter lim="800000"/>
            <a:headEnd/>
            <a:tailEnd/>
          </a:ln>
          <a:effectLst/>
        </p:spPr>
      </p:pic>
      <p:sp>
        <p:nvSpPr>
          <p:cNvPr id="12" name="Shape 123"/>
          <p:cNvSpPr txBox="1">
            <a:spLocks/>
          </p:cNvSpPr>
          <p:nvPr/>
        </p:nvSpPr>
        <p:spPr>
          <a:xfrm>
            <a:off x="1071570" y="214315"/>
            <a:ext cx="8143900" cy="357171"/>
          </a:xfrm>
          <a:prstGeom prst="rect">
            <a:avLst/>
          </a:prstGeom>
        </p:spPr>
        <p:txBody>
          <a:bodyPr vert="horz">
            <a:noAutofit/>
          </a:bodyPr>
          <a:lstStyle/>
          <a:p>
            <a:pPr marL="274320" lvl="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(ÖOB) Bireyi Tanıma Çalışmaları: </a:t>
            </a:r>
            <a:endParaRPr lang="tr-TR" sz="1300" dirty="0" smtClean="0">
              <a:solidFill>
                <a:schemeClr val="bg1"/>
              </a:solidFill>
              <a:latin typeface="Arial Unicode MS" pitchFamily="34" charset="-128"/>
              <a:ea typeface="Arial Unicode MS" pitchFamily="34" charset="-128"/>
              <a:cs typeface="Arial Unicode MS" pitchFamily="34" charset="-128"/>
            </a:endParaRPr>
          </a:p>
        </p:txBody>
      </p:sp>
      <p:sp>
        <p:nvSpPr>
          <p:cNvPr id="13" name="12 Metin kutusu"/>
          <p:cNvSpPr txBox="1"/>
          <p:nvPr/>
        </p:nvSpPr>
        <p:spPr>
          <a:xfrm>
            <a:off x="2143108" y="3571882"/>
            <a:ext cx="7000892" cy="1600438"/>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Bireylerin kendini keşfetmesini ve gerçekçi kararlar almasını sağlamak amacıyla, rehberlik öğretmeni, sınıf rehber öğretmeni ve diğer öğretmenler tarafından sunulan öğrencilerin kişilik özellikleri, </a:t>
            </a:r>
            <a:r>
              <a:rPr lang="tr-TR" sz="1400" dirty="0" err="1" smtClean="0">
                <a:latin typeface="Arial Unicode MS" pitchFamily="34" charset="-128"/>
                <a:ea typeface="Arial Unicode MS" pitchFamily="34" charset="-128"/>
                <a:cs typeface="Arial Unicode MS" pitchFamily="34" charset="-128"/>
              </a:rPr>
              <a:t>sosyo</a:t>
            </a:r>
            <a:r>
              <a:rPr lang="tr-TR" sz="1400" dirty="0" smtClean="0">
                <a:latin typeface="Arial Unicode MS" pitchFamily="34" charset="-128"/>
                <a:ea typeface="Arial Unicode MS" pitchFamily="34" charset="-128"/>
                <a:cs typeface="Arial Unicode MS" pitchFamily="34" charset="-128"/>
              </a:rPr>
              <a:t>-ekonomik koşulları, aile özellikleri, çevreyle ilişkileri, psikolojik uyumu, sağlık durumu, ilgi ve yetenekleri, sahip olduğu değerler, akademik başarısı gibi durumlar hakkında test ve test dışı teknikler yoluyla bilgi toplanması ve elde edilen bilginin kişiyle paylaşmasını içeren bütünleştirilmiş çalışmaların iş ve işlemleri için kullanılan açılır pencere seçeneğidir.</a:t>
            </a:r>
          </a:p>
        </p:txBody>
      </p:sp>
      <p:pic>
        <p:nvPicPr>
          <p:cNvPr id="14" name="13 Resim" descr="BÖLÜM-2.jpg"/>
          <p:cNvPicPr>
            <a:picLocks noChangeAspect="1"/>
          </p:cNvPicPr>
          <p:nvPr/>
        </p:nvPicPr>
        <p:blipFill>
          <a:blip r:embed="rId1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p:cTn id="13"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2">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lide(fromTo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lide(fromTo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slide(fromTop)">
                                      <p:cBhvr>
                                        <p:cTn id="34" dur="500"/>
                                        <p:tgtEl>
                                          <p:spTgt spid="4098"/>
                                        </p:tgtEl>
                                      </p:cBhvr>
                                    </p:animEffect>
                                  </p:childTnLst>
                                </p:cTn>
                              </p:par>
                            </p:childTnLst>
                          </p:cTn>
                        </p:par>
                        <p:par>
                          <p:cTn id="35" fill="hold">
                            <p:stCondLst>
                              <p:cond delay="500"/>
                            </p:stCondLst>
                            <p:childTnLst>
                              <p:par>
                                <p:cTn id="36" presetID="12" presetClass="entr" presetSubtype="1" fill="hold" nodeType="afterEffect">
                                  <p:stCondLst>
                                    <p:cond delay="0"/>
                                  </p:stCondLst>
                                  <p:childTnLst>
                                    <p:set>
                                      <p:cBhvr>
                                        <p:cTn id="37" dur="1" fill="hold">
                                          <p:stCondLst>
                                            <p:cond delay="0"/>
                                          </p:stCondLst>
                                        </p:cTn>
                                        <p:tgtEl>
                                          <p:spTgt spid="4099"/>
                                        </p:tgtEl>
                                        <p:attrNameLst>
                                          <p:attrName>style.visibility</p:attrName>
                                        </p:attrNameLst>
                                      </p:cBhvr>
                                      <p:to>
                                        <p:strVal val="visible"/>
                                      </p:to>
                                    </p:set>
                                    <p:animEffect transition="in" filter="slide(fromTop)">
                                      <p:cBhvr>
                                        <p:cTn id="38" dur="500"/>
                                        <p:tgtEl>
                                          <p:spTgt spid="409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4102"/>
                                        </p:tgtEl>
                                        <p:attrNameLst>
                                          <p:attrName>style.visibility</p:attrName>
                                        </p:attrNameLst>
                                      </p:cBhvr>
                                      <p:to>
                                        <p:strVal val="visible"/>
                                      </p:to>
                                    </p:set>
                                    <p:animEffect transition="in" filter="slide(fromTop)">
                                      <p:cBhvr>
                                        <p:cTn id="43" dur="2000"/>
                                        <p:tgtEl>
                                          <p:spTgt spid="4102"/>
                                        </p:tgtEl>
                                      </p:cBhvr>
                                    </p:animEffect>
                                  </p:childTnLst>
                                </p:cTn>
                              </p:par>
                              <p:par>
                                <p:cTn id="44" presetID="12" presetClass="entr" presetSubtype="1" fill="hold" nodeType="withEffect">
                                  <p:stCondLst>
                                    <p:cond delay="0"/>
                                  </p:stCondLst>
                                  <p:childTnLst>
                                    <p:set>
                                      <p:cBhvr>
                                        <p:cTn id="45" dur="1" fill="hold">
                                          <p:stCondLst>
                                            <p:cond delay="0"/>
                                          </p:stCondLst>
                                        </p:cTn>
                                        <p:tgtEl>
                                          <p:spTgt spid="4104"/>
                                        </p:tgtEl>
                                        <p:attrNameLst>
                                          <p:attrName>style.visibility</p:attrName>
                                        </p:attrNameLst>
                                      </p:cBhvr>
                                      <p:to>
                                        <p:strVal val="visible"/>
                                      </p:to>
                                    </p:set>
                                    <p:animEffect transition="in" filter="slide(fromTop)">
                                      <p:cBhvr>
                                        <p:cTn id="46" dur="2000"/>
                                        <p:tgtEl>
                                          <p:spTgt spid="410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xit" presetSubtype="1" fill="hold" nodeType="clickEffect">
                                  <p:stCondLst>
                                    <p:cond delay="0"/>
                                  </p:stCondLst>
                                  <p:childTnLst>
                                    <p:animEffect transition="out" filter="slide(fromTop)">
                                      <p:cBhvr>
                                        <p:cTn id="50" dur="2000"/>
                                        <p:tgtEl>
                                          <p:spTgt spid="4104"/>
                                        </p:tgtEl>
                                      </p:cBhvr>
                                    </p:animEffect>
                                    <p:set>
                                      <p:cBhvr>
                                        <p:cTn id="51" dur="1" fill="hold">
                                          <p:stCondLst>
                                            <p:cond delay="1999"/>
                                          </p:stCondLst>
                                        </p:cTn>
                                        <p:tgtEl>
                                          <p:spTgt spid="4104"/>
                                        </p:tgtEl>
                                        <p:attrNameLst>
                                          <p:attrName>style.visibility</p:attrName>
                                        </p:attrNameLst>
                                      </p:cBhvr>
                                      <p:to>
                                        <p:strVal val="hidden"/>
                                      </p:to>
                                    </p:set>
                                  </p:childTnLst>
                                </p:cTn>
                              </p:par>
                              <p:par>
                                <p:cTn id="52" presetID="12" presetClass="entr" presetSubtype="4" fill="hold" nodeType="withEffect">
                                  <p:stCondLst>
                                    <p:cond delay="0"/>
                                  </p:stCondLst>
                                  <p:childTnLst>
                                    <p:set>
                                      <p:cBhvr>
                                        <p:cTn id="53" dur="1" fill="hold">
                                          <p:stCondLst>
                                            <p:cond delay="0"/>
                                          </p:stCondLst>
                                        </p:cTn>
                                        <p:tgtEl>
                                          <p:spTgt spid="4106"/>
                                        </p:tgtEl>
                                        <p:attrNameLst>
                                          <p:attrName>style.visibility</p:attrName>
                                        </p:attrNameLst>
                                      </p:cBhvr>
                                      <p:to>
                                        <p:strVal val="visible"/>
                                      </p:to>
                                    </p:set>
                                    <p:animEffect transition="in" filter="slide(fromBottom)">
                                      <p:cBhvr>
                                        <p:cTn id="54" dur="2000"/>
                                        <p:tgtEl>
                                          <p:spTgt spid="4106"/>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xit" presetSubtype="1" fill="hold" nodeType="clickEffect">
                                  <p:stCondLst>
                                    <p:cond delay="0"/>
                                  </p:stCondLst>
                                  <p:childTnLst>
                                    <p:animEffect transition="out" filter="slide(fromTop)">
                                      <p:cBhvr>
                                        <p:cTn id="58" dur="2000"/>
                                        <p:tgtEl>
                                          <p:spTgt spid="4106"/>
                                        </p:tgtEl>
                                      </p:cBhvr>
                                    </p:animEffect>
                                    <p:set>
                                      <p:cBhvr>
                                        <p:cTn id="59" dur="1" fill="hold">
                                          <p:stCondLst>
                                            <p:cond delay="1999"/>
                                          </p:stCondLst>
                                        </p:cTn>
                                        <p:tgtEl>
                                          <p:spTgt spid="4106"/>
                                        </p:tgtEl>
                                        <p:attrNameLst>
                                          <p:attrName>style.visibility</p:attrName>
                                        </p:attrNameLst>
                                      </p:cBhvr>
                                      <p:to>
                                        <p:strVal val="hidden"/>
                                      </p:to>
                                    </p:set>
                                  </p:childTnLst>
                                </p:cTn>
                              </p:par>
                              <p:par>
                                <p:cTn id="60" presetID="12" presetClass="entr" presetSubtype="4" fill="hold" nodeType="withEffect">
                                  <p:stCondLst>
                                    <p:cond delay="0"/>
                                  </p:stCondLst>
                                  <p:childTnLst>
                                    <p:set>
                                      <p:cBhvr>
                                        <p:cTn id="61" dur="1" fill="hold">
                                          <p:stCondLst>
                                            <p:cond delay="0"/>
                                          </p:stCondLst>
                                        </p:cTn>
                                        <p:tgtEl>
                                          <p:spTgt spid="4117"/>
                                        </p:tgtEl>
                                        <p:attrNameLst>
                                          <p:attrName>style.visibility</p:attrName>
                                        </p:attrNameLst>
                                      </p:cBhvr>
                                      <p:to>
                                        <p:strVal val="visible"/>
                                      </p:to>
                                    </p:set>
                                    <p:animEffect transition="in" filter="slide(fromBottom)">
                                      <p:cBhvr>
                                        <p:cTn id="62" dur="2000"/>
                                        <p:tgtEl>
                                          <p:spTgt spid="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12" name="Picture 2"/>
          <p:cNvPicPr>
            <a:picLocks noChangeAspect="1" noChangeArrowheads="1"/>
          </p:cNvPicPr>
          <p:nvPr/>
        </p:nvPicPr>
        <p:blipFill>
          <a:blip r:embed="rId6"/>
          <a:srcRect/>
          <a:stretch>
            <a:fillRect/>
          </a:stretch>
        </p:blipFill>
        <p:spPr bwMode="auto">
          <a:xfrm>
            <a:off x="2214546" y="1500180"/>
            <a:ext cx="3562350" cy="2095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7"/>
          <a:srcRect/>
          <a:stretch>
            <a:fillRect/>
          </a:stretch>
        </p:blipFill>
        <p:spPr bwMode="auto">
          <a:xfrm>
            <a:off x="2252671" y="1771646"/>
            <a:ext cx="3533775" cy="2286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8"/>
          <a:srcRect/>
          <a:stretch>
            <a:fillRect/>
          </a:stretch>
        </p:blipFill>
        <p:spPr bwMode="auto">
          <a:xfrm>
            <a:off x="4024321" y="2000246"/>
            <a:ext cx="1762125" cy="390525"/>
          </a:xfrm>
          <a:prstGeom prst="rect">
            <a:avLst/>
          </a:prstGeom>
          <a:noFill/>
          <a:ln w="9525">
            <a:noFill/>
            <a:miter lim="800000"/>
            <a:headEnd/>
            <a:tailEnd/>
          </a:ln>
          <a:effectLst/>
        </p:spPr>
      </p:pic>
      <p:sp>
        <p:nvSpPr>
          <p:cNvPr id="9" name="Shape 123"/>
          <p:cNvSpPr txBox="1">
            <a:spLocks/>
          </p:cNvSpPr>
          <p:nvPr/>
        </p:nvSpPr>
        <p:spPr>
          <a:xfrm>
            <a:off x="1071570" y="214315"/>
            <a:ext cx="8143900" cy="357171"/>
          </a:xfrm>
          <a:prstGeom prst="rect">
            <a:avLst/>
          </a:prstGeom>
        </p:spPr>
        <p:txBody>
          <a:bodyPr vert="horz">
            <a:noAutofit/>
          </a:bodyPr>
          <a:lstStyle/>
          <a:p>
            <a:pPr marL="274320" lvl="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(ÖOV) Bilgi Verme Çalışmaları: </a:t>
            </a:r>
            <a:endParaRPr lang="tr-TR" sz="1300" dirty="0" smtClean="0">
              <a:solidFill>
                <a:schemeClr val="bg1"/>
              </a:solidFill>
              <a:latin typeface="Arial Unicode MS" pitchFamily="34" charset="-128"/>
              <a:ea typeface="Arial Unicode MS" pitchFamily="34" charset="-128"/>
              <a:cs typeface="Arial Unicode MS" pitchFamily="34" charset="-128"/>
            </a:endParaRPr>
          </a:p>
        </p:txBody>
      </p:sp>
      <p:sp>
        <p:nvSpPr>
          <p:cNvPr id="10" name="9 Metin kutusu"/>
          <p:cNvSpPr txBox="1"/>
          <p:nvPr/>
        </p:nvSpPr>
        <p:spPr>
          <a:xfrm>
            <a:off x="2143108" y="3786196"/>
            <a:ext cx="7000892" cy="1169551"/>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Öğrencilerin kişisel-sosyal, eğitsel ve mesleki gelişim alanlarında ihtiyaç duydukları bilgilerin bireysel görüşme; küçük grup çalışmaları; psiko-eğitsel programların uygulanması, seminer, gezi, atölye çalışması, konferans, panel gibi büyük grup çalışmaları ve pano, broşür, okul internet sayfası vb. yayın hazırlama yolları ile sunulması gibi iş ve işlemler için kullanılan açılır pencere seçeneğidir.</a:t>
            </a:r>
          </a:p>
        </p:txBody>
      </p:sp>
      <p:pic>
        <p:nvPicPr>
          <p:cNvPr id="11" name="10 Resim" descr="BÖLÜM-2.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9">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lide(fromTo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lide(fromTo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Top)">
                                      <p:cBhvr>
                                        <p:cTn id="34" dur="500"/>
                                        <p:tgtEl>
                                          <p:spTgt spid="12"/>
                                        </p:tgtEl>
                                      </p:cBhvr>
                                    </p:animEffect>
                                  </p:childTnLst>
                                </p:cTn>
                              </p:par>
                            </p:childTnLst>
                          </p:cTn>
                        </p:par>
                        <p:par>
                          <p:cTn id="35" fill="hold">
                            <p:stCondLst>
                              <p:cond delay="500"/>
                            </p:stCondLst>
                            <p:childTnLst>
                              <p:par>
                                <p:cTn id="36" presetID="12" presetClass="entr" presetSubtype="4" fill="hold" nodeType="afterEffect">
                                  <p:stCondLst>
                                    <p:cond delay="0"/>
                                  </p:stCondLst>
                                  <p:childTnLst>
                                    <p:set>
                                      <p:cBhvr>
                                        <p:cTn id="37" dur="1" fill="hold">
                                          <p:stCondLst>
                                            <p:cond delay="0"/>
                                          </p:stCondLst>
                                        </p:cTn>
                                        <p:tgtEl>
                                          <p:spTgt spid="6147"/>
                                        </p:tgtEl>
                                        <p:attrNameLst>
                                          <p:attrName>style.visibility</p:attrName>
                                        </p:attrNameLst>
                                      </p:cBhvr>
                                      <p:to>
                                        <p:strVal val="visible"/>
                                      </p:to>
                                    </p:set>
                                    <p:animEffect transition="in" filter="slide(fromBottom)">
                                      <p:cBhvr>
                                        <p:cTn id="38" dur="500"/>
                                        <p:tgtEl>
                                          <p:spTgt spid="614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6148"/>
                                        </p:tgtEl>
                                        <p:attrNameLst>
                                          <p:attrName>style.visibility</p:attrName>
                                        </p:attrNameLst>
                                      </p:cBhvr>
                                      <p:to>
                                        <p:strVal val="visible"/>
                                      </p:to>
                                    </p:set>
                                    <p:animEffect transition="in" filter="slide(fromTop)">
                                      <p:cBhvr>
                                        <p:cTn id="4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ReHBeRLiK.jpg"/>
          <p:cNvPicPr>
            <a:picLocks noChangeAspect="1"/>
          </p:cNvPicPr>
          <p:nvPr/>
        </p:nvPicPr>
        <p:blipFill>
          <a:blip r:embed="rId3"/>
          <a:stretch>
            <a:fillRect/>
          </a:stretch>
        </p:blipFill>
        <p:spPr>
          <a:xfrm>
            <a:off x="0" y="676075"/>
            <a:ext cx="9144000" cy="4467443"/>
          </a:xfrm>
          <a:prstGeom prst="rect">
            <a:avLst/>
          </a:prstGeom>
        </p:spPr>
      </p:pic>
      <p:sp>
        <p:nvSpPr>
          <p:cNvPr id="6" name="Shape 123"/>
          <p:cNvSpPr txBox="1">
            <a:spLocks/>
          </p:cNvSpPr>
          <p:nvPr/>
        </p:nvSpPr>
        <p:spPr>
          <a:xfrm>
            <a:off x="2214578" y="1428742"/>
            <a:ext cx="6786578" cy="3571900"/>
          </a:xfrm>
          <a:prstGeom prst="rect">
            <a:avLst/>
          </a:prstGeom>
        </p:spPr>
        <p:txBody>
          <a:bodyPr vert="horz">
            <a:norm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1.1. e-REHBERLİK MODÜLÜNÜN  </a:t>
            </a:r>
            <a:r>
              <a:rPr kumimoji="0" lang="tr-TR" sz="15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“OLUŞTURULMA  AMACI”  </a:t>
            </a:r>
            <a:r>
              <a:rPr kumimoji="0" lang="tr-TR" sz="1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NEDİR ?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1.2. e-REHBERLİK MODÜLÜNDE </a:t>
            </a:r>
            <a:r>
              <a:rPr kumimoji="0" lang="tr-TR" sz="15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“HANGİ  İŞLEMLER”  </a:t>
            </a:r>
            <a:r>
              <a:rPr kumimoji="0" lang="tr-TR" sz="1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YAPILIR ?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0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1.3. e-REHBERLİK MODÜLÜ  </a:t>
            </a:r>
            <a:r>
              <a:rPr kumimoji="0" lang="tr-TR" sz="15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“KİMLER TARAFINDAN, NE AMAÇLA”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tr-TR" sz="1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KULLANILIR ?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2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1.4. e-REHBERLİK MODÜLÜNE  </a:t>
            </a:r>
            <a:r>
              <a:rPr kumimoji="0" lang="tr-TR" sz="1500" b="1"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“NASIL”  </a:t>
            </a:r>
            <a:r>
              <a:rPr kumimoji="0" lang="tr-TR" sz="15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GİRİLİR ? </a:t>
            </a:r>
          </a:p>
        </p:txBody>
      </p:sp>
      <p:pic>
        <p:nvPicPr>
          <p:cNvPr id="7" name="6 Resim" descr="amaç.jpg"/>
          <p:cNvPicPr>
            <a:picLocks noChangeAspect="1"/>
          </p:cNvPicPr>
          <p:nvPr/>
        </p:nvPicPr>
        <p:blipFill>
          <a:blip r:embed="rId4" cstate="print"/>
          <a:stretch>
            <a:fillRect/>
          </a:stretch>
        </p:blipFill>
        <p:spPr>
          <a:xfrm>
            <a:off x="357158" y="1142990"/>
            <a:ext cx="1500166" cy="767959"/>
          </a:xfrm>
          <a:prstGeom prst="rect">
            <a:avLst/>
          </a:prstGeom>
        </p:spPr>
      </p:pic>
      <p:pic>
        <p:nvPicPr>
          <p:cNvPr id="8" name="7 Resim" descr="hangi işlemler.jpg"/>
          <p:cNvPicPr>
            <a:picLocks noChangeAspect="1"/>
          </p:cNvPicPr>
          <p:nvPr/>
        </p:nvPicPr>
        <p:blipFill>
          <a:blip r:embed="rId5"/>
          <a:stretch>
            <a:fillRect/>
          </a:stretch>
        </p:blipFill>
        <p:spPr>
          <a:xfrm>
            <a:off x="357158" y="2071684"/>
            <a:ext cx="1500166" cy="785818"/>
          </a:xfrm>
          <a:prstGeom prst="rect">
            <a:avLst/>
          </a:prstGeom>
        </p:spPr>
      </p:pic>
      <p:pic>
        <p:nvPicPr>
          <p:cNvPr id="9" name="8 Resim" descr="nasıl.jpg"/>
          <p:cNvPicPr>
            <a:picLocks noChangeAspect="1"/>
          </p:cNvPicPr>
          <p:nvPr/>
        </p:nvPicPr>
        <p:blipFill>
          <a:blip r:embed="rId6"/>
          <a:stretch>
            <a:fillRect/>
          </a:stretch>
        </p:blipFill>
        <p:spPr>
          <a:xfrm>
            <a:off x="357158" y="3000378"/>
            <a:ext cx="1500166" cy="767959"/>
          </a:xfrm>
          <a:prstGeom prst="rect">
            <a:avLst/>
          </a:prstGeom>
        </p:spPr>
      </p:pic>
      <p:pic>
        <p:nvPicPr>
          <p:cNvPr id="10" name="9 Resim" descr="Bir-Is-Kurmadan-Once-Kendinize-Sormaniz-Gereken-6-Soru.png"/>
          <p:cNvPicPr>
            <a:picLocks noChangeAspect="1"/>
          </p:cNvPicPr>
          <p:nvPr/>
        </p:nvPicPr>
        <p:blipFill>
          <a:blip r:embed="rId7" cstate="print"/>
          <a:stretch>
            <a:fillRect/>
          </a:stretch>
        </p:blipFill>
        <p:spPr>
          <a:xfrm>
            <a:off x="357158" y="3929072"/>
            <a:ext cx="1500198" cy="785818"/>
          </a:xfrm>
          <a:prstGeom prst="rect">
            <a:avLst/>
          </a:prstGeom>
        </p:spPr>
      </p:pic>
      <p:sp>
        <p:nvSpPr>
          <p:cNvPr id="11" name="10 Metin kutusu"/>
          <p:cNvSpPr txBox="1"/>
          <p:nvPr/>
        </p:nvSpPr>
        <p:spPr>
          <a:xfrm>
            <a:off x="1214414" y="160717"/>
            <a:ext cx="7929586" cy="369332"/>
          </a:xfrm>
          <a:prstGeom prst="rect">
            <a:avLst/>
          </a:prstGeom>
          <a:noFill/>
        </p:spPr>
        <p:txBody>
          <a:bodyPr wrap="square" rtlCol="0">
            <a:spAutoFit/>
          </a:bodyPr>
          <a:lstStyle/>
          <a:p>
            <a:r>
              <a:rPr lang="tr-TR" b="1" dirty="0" smtClean="0">
                <a:latin typeface="Arial Narrow" pitchFamily="34" charset="0"/>
                <a:ea typeface="Arial Unicode MS" pitchFamily="34" charset="-128"/>
                <a:cs typeface="Arial Unicode MS" pitchFamily="34" charset="-128"/>
              </a:rPr>
              <a:t>BÖLÜM 1. GENEL  AÇIKLAMALAR </a:t>
            </a:r>
            <a:endParaRPr lang="tr-TR" b="1" dirty="0">
              <a:latin typeface="Arial Narrow" pitchFamily="34" charset="0"/>
              <a:ea typeface="Arial Unicode MS" pitchFamily="34" charset="-128"/>
              <a:cs typeface="Arial Unicode MS" pitchFamily="34" charset="-128"/>
            </a:endParaRPr>
          </a:p>
        </p:txBody>
      </p:sp>
      <p:pic>
        <p:nvPicPr>
          <p:cNvPr id="12" name="11 Resim" descr="BÖLÜM-1.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3"/>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0" presetClass="entr" presetSubtype="0" decel="100000" fill="hold"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ppt_w</p:attrName>
                                        </p:attrNameLst>
                                      </p:cBhvr>
                                      <p:tavLst>
                                        <p:tav tm="0">
                                          <p:val>
                                            <p:strVal val="#ppt_w+.3"/>
                                          </p:val>
                                        </p:tav>
                                        <p:tav tm="100000">
                                          <p:val>
                                            <p:strVal val="#ppt_w"/>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animEffect transition="in" filter="fade">
                                      <p:cBhvr>
                                        <p:cTn id="22" dur="20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2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2000" fill="hold"/>
                                        <p:tgtEl>
                                          <p:spTgt spid="8"/>
                                        </p:tgtEl>
                                        <p:attrNameLst>
                                          <p:attrName>ppt_w</p:attrName>
                                        </p:attrNameLst>
                                      </p:cBhvr>
                                      <p:tavLst>
                                        <p:tav tm="0">
                                          <p:val>
                                            <p:strVal val="#ppt_w+.3"/>
                                          </p:val>
                                        </p:tav>
                                        <p:tav tm="100000">
                                          <p:val>
                                            <p:strVal val="#ppt_w"/>
                                          </p:val>
                                        </p:tav>
                                      </p:tavLst>
                                    </p:anim>
                                    <p:anim calcmode="lin" valueType="num">
                                      <p:cBhvr>
                                        <p:cTn id="31" dur="2000" fill="hold"/>
                                        <p:tgtEl>
                                          <p:spTgt spid="8"/>
                                        </p:tgtEl>
                                        <p:attrNameLst>
                                          <p:attrName>ppt_h</p:attrName>
                                        </p:attrNameLst>
                                      </p:cBhvr>
                                      <p:tavLst>
                                        <p:tav tm="0">
                                          <p:val>
                                            <p:strVal val="#ppt_h"/>
                                          </p:val>
                                        </p:tav>
                                        <p:tav tm="100000">
                                          <p:val>
                                            <p:strVal val="#ppt_h"/>
                                          </p:val>
                                        </p:tav>
                                      </p:tavLst>
                                    </p:anim>
                                    <p:animEffect transition="in" filter="fade">
                                      <p:cBhvr>
                                        <p:cTn id="32" dur="20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20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0" fill="hold"/>
                                        <p:tgtEl>
                                          <p:spTgt spid="9"/>
                                        </p:tgtEl>
                                        <p:attrNameLst>
                                          <p:attrName>ppt_w</p:attrName>
                                        </p:attrNameLst>
                                      </p:cBhvr>
                                      <p:tavLst>
                                        <p:tav tm="0">
                                          <p:val>
                                            <p:strVal val="#ppt_w+.3"/>
                                          </p:val>
                                        </p:tav>
                                        <p:tav tm="100000">
                                          <p:val>
                                            <p:strVal val="#ppt_w"/>
                                          </p:val>
                                        </p:tav>
                                      </p:tavLst>
                                    </p:anim>
                                    <p:anim calcmode="lin" valueType="num">
                                      <p:cBhvr>
                                        <p:cTn id="41" dur="2000" fill="hold"/>
                                        <p:tgtEl>
                                          <p:spTgt spid="9"/>
                                        </p:tgtEl>
                                        <p:attrNameLst>
                                          <p:attrName>ppt_h</p:attrName>
                                        </p:attrNameLst>
                                      </p:cBhvr>
                                      <p:tavLst>
                                        <p:tav tm="0">
                                          <p:val>
                                            <p:strVal val="#ppt_h"/>
                                          </p:val>
                                        </p:tav>
                                        <p:tav tm="100000">
                                          <p:val>
                                            <p:strVal val="#ppt_h"/>
                                          </p:val>
                                        </p:tav>
                                      </p:tavLst>
                                    </p:anim>
                                    <p:animEffect transition="in" filter="fade">
                                      <p:cBhvr>
                                        <p:cTn id="42" dur="20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fade">
                                      <p:cBhvr>
                                        <p:cTn id="45" dur="2000"/>
                                        <p:tgtEl>
                                          <p:spTgt spid="6">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fade">
                                      <p:cBhvr>
                                        <p:cTn id="48" dur="2000"/>
                                        <p:tgtEl>
                                          <p:spTgt spid="6">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000" fill="hold"/>
                                        <p:tgtEl>
                                          <p:spTgt spid="10"/>
                                        </p:tgtEl>
                                        <p:attrNameLst>
                                          <p:attrName>ppt_w</p:attrName>
                                        </p:attrNameLst>
                                      </p:cBhvr>
                                      <p:tavLst>
                                        <p:tav tm="0">
                                          <p:val>
                                            <p:strVal val="#ppt_w+.3"/>
                                          </p:val>
                                        </p:tav>
                                        <p:tav tm="100000">
                                          <p:val>
                                            <p:strVal val="#ppt_w"/>
                                          </p:val>
                                        </p:tav>
                                      </p:tavLst>
                                    </p:anim>
                                    <p:anim calcmode="lin" valueType="num">
                                      <p:cBhvr>
                                        <p:cTn id="54" dur="2000" fill="hold"/>
                                        <p:tgtEl>
                                          <p:spTgt spid="10"/>
                                        </p:tgtEl>
                                        <p:attrNameLst>
                                          <p:attrName>ppt_h</p:attrName>
                                        </p:attrNameLst>
                                      </p:cBhvr>
                                      <p:tavLst>
                                        <p:tav tm="0">
                                          <p:val>
                                            <p:strVal val="#ppt_h"/>
                                          </p:val>
                                        </p:tav>
                                        <p:tav tm="100000">
                                          <p:val>
                                            <p:strVal val="#ppt_h"/>
                                          </p:val>
                                        </p:tav>
                                      </p:tavLst>
                                    </p:anim>
                                    <p:animEffect transition="in" filter="fade">
                                      <p:cBhvr>
                                        <p:cTn id="55" dur="20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6">
                                            <p:txEl>
                                              <p:pRg st="9" end="9"/>
                                            </p:txEl>
                                          </p:spTgt>
                                        </p:tgtEl>
                                        <p:attrNameLst>
                                          <p:attrName>style.visibility</p:attrName>
                                        </p:attrNameLst>
                                      </p:cBhvr>
                                      <p:to>
                                        <p:strVal val="visible"/>
                                      </p:to>
                                    </p:set>
                                    <p:animEffect transition="in" filter="fade">
                                      <p:cBhvr>
                                        <p:cTn id="58" dur="2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2214546" y="1500180"/>
            <a:ext cx="3562350" cy="2095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srcRect/>
          <a:stretch>
            <a:fillRect/>
          </a:stretch>
        </p:blipFill>
        <p:spPr bwMode="auto">
          <a:xfrm>
            <a:off x="2214546" y="1771646"/>
            <a:ext cx="3552825" cy="2286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a:srcRect/>
          <a:stretch>
            <a:fillRect/>
          </a:stretch>
        </p:blipFill>
        <p:spPr bwMode="auto">
          <a:xfrm>
            <a:off x="4071934" y="1804983"/>
            <a:ext cx="1504950" cy="123825"/>
          </a:xfrm>
          <a:prstGeom prst="rect">
            <a:avLst/>
          </a:prstGeom>
          <a:noFill/>
          <a:ln w="9525">
            <a:noFill/>
            <a:miter lim="800000"/>
            <a:headEnd/>
            <a:tailEnd/>
          </a:ln>
          <a:effectLst/>
        </p:spPr>
      </p:pic>
      <p:pic>
        <p:nvPicPr>
          <p:cNvPr id="1030" name="Picture 6"/>
          <p:cNvPicPr>
            <a:picLocks noChangeAspect="1" noChangeArrowheads="1"/>
          </p:cNvPicPr>
          <p:nvPr/>
        </p:nvPicPr>
        <p:blipFill>
          <a:blip r:embed="rId9"/>
          <a:srcRect/>
          <a:stretch>
            <a:fillRect/>
          </a:stretch>
        </p:blipFill>
        <p:spPr bwMode="auto">
          <a:xfrm>
            <a:off x="2214546" y="2066923"/>
            <a:ext cx="5534025" cy="219075"/>
          </a:xfrm>
          <a:prstGeom prst="rect">
            <a:avLst/>
          </a:prstGeom>
          <a:noFill/>
          <a:ln w="9525">
            <a:noFill/>
            <a:miter lim="800000"/>
            <a:headEnd/>
            <a:tailEnd/>
          </a:ln>
          <a:effectLst/>
        </p:spPr>
      </p:pic>
      <p:pic>
        <p:nvPicPr>
          <p:cNvPr id="12" name="Picture 3"/>
          <p:cNvPicPr>
            <a:picLocks noChangeAspect="1" noChangeArrowheads="1"/>
          </p:cNvPicPr>
          <p:nvPr/>
        </p:nvPicPr>
        <p:blipFill>
          <a:blip r:embed="rId10"/>
          <a:srcRect/>
          <a:stretch>
            <a:fillRect/>
          </a:stretch>
        </p:blipFill>
        <p:spPr bwMode="auto">
          <a:xfrm>
            <a:off x="4000496" y="2000246"/>
            <a:ext cx="1800225" cy="4191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11"/>
          <a:srcRect/>
          <a:stretch>
            <a:fillRect/>
          </a:stretch>
        </p:blipFill>
        <p:spPr bwMode="auto">
          <a:xfrm>
            <a:off x="4000496" y="2143122"/>
            <a:ext cx="1752600" cy="104775"/>
          </a:xfrm>
          <a:prstGeom prst="rect">
            <a:avLst/>
          </a:prstGeom>
          <a:noFill/>
          <a:ln w="9525">
            <a:noFill/>
            <a:miter lim="800000"/>
            <a:headEnd/>
            <a:tailEnd/>
          </a:ln>
          <a:effectLst/>
        </p:spPr>
      </p:pic>
      <p:pic>
        <p:nvPicPr>
          <p:cNvPr id="1033" name="Picture 9"/>
          <p:cNvPicPr>
            <a:picLocks noChangeAspect="1" noChangeArrowheads="1"/>
          </p:cNvPicPr>
          <p:nvPr/>
        </p:nvPicPr>
        <p:blipFill>
          <a:blip r:embed="rId12"/>
          <a:srcRect/>
          <a:stretch>
            <a:fillRect/>
          </a:stretch>
        </p:blipFill>
        <p:spPr bwMode="auto">
          <a:xfrm>
            <a:off x="4000496" y="2285998"/>
            <a:ext cx="3895725" cy="14097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3"/>
          <a:srcRect/>
          <a:stretch>
            <a:fillRect/>
          </a:stretch>
        </p:blipFill>
        <p:spPr bwMode="auto">
          <a:xfrm>
            <a:off x="4048147" y="2428874"/>
            <a:ext cx="3667125" cy="1247775"/>
          </a:xfrm>
          <a:prstGeom prst="rect">
            <a:avLst/>
          </a:prstGeom>
          <a:noFill/>
          <a:ln w="9525">
            <a:noFill/>
            <a:miter lim="800000"/>
            <a:headEnd/>
            <a:tailEnd/>
          </a:ln>
          <a:effectLst/>
        </p:spPr>
      </p:pic>
      <p:pic>
        <p:nvPicPr>
          <p:cNvPr id="1036" name="Picture 12"/>
          <p:cNvPicPr>
            <a:picLocks noChangeAspect="1" noChangeArrowheads="1"/>
          </p:cNvPicPr>
          <p:nvPr/>
        </p:nvPicPr>
        <p:blipFill>
          <a:blip r:embed="rId14"/>
          <a:srcRect/>
          <a:stretch>
            <a:fillRect/>
          </a:stretch>
        </p:blipFill>
        <p:spPr bwMode="auto">
          <a:xfrm>
            <a:off x="4038622" y="2428874"/>
            <a:ext cx="3676650" cy="1238250"/>
          </a:xfrm>
          <a:prstGeom prst="rect">
            <a:avLst/>
          </a:prstGeom>
          <a:noFill/>
          <a:ln w="9525">
            <a:noFill/>
            <a:miter lim="800000"/>
            <a:headEnd/>
            <a:tailEnd/>
          </a:ln>
          <a:effectLst/>
        </p:spPr>
      </p:pic>
      <p:pic>
        <p:nvPicPr>
          <p:cNvPr id="1046" name="Picture 22"/>
          <p:cNvPicPr>
            <a:picLocks noChangeAspect="1" noChangeArrowheads="1"/>
          </p:cNvPicPr>
          <p:nvPr/>
        </p:nvPicPr>
        <p:blipFill>
          <a:blip r:embed="rId15"/>
          <a:srcRect/>
          <a:stretch>
            <a:fillRect/>
          </a:stretch>
        </p:blipFill>
        <p:spPr bwMode="auto">
          <a:xfrm>
            <a:off x="4019571" y="2428874"/>
            <a:ext cx="3552825" cy="1257300"/>
          </a:xfrm>
          <a:prstGeom prst="rect">
            <a:avLst/>
          </a:prstGeom>
          <a:noFill/>
          <a:ln w="9525">
            <a:noFill/>
            <a:miter lim="800000"/>
            <a:headEnd/>
            <a:tailEnd/>
          </a:ln>
          <a:effectLst/>
        </p:spPr>
      </p:pic>
      <p:pic>
        <p:nvPicPr>
          <p:cNvPr id="1048" name="Picture 24"/>
          <p:cNvPicPr>
            <a:picLocks noChangeAspect="1" noChangeArrowheads="1"/>
          </p:cNvPicPr>
          <p:nvPr/>
        </p:nvPicPr>
        <p:blipFill>
          <a:blip r:embed="rId16"/>
          <a:srcRect/>
          <a:stretch>
            <a:fillRect/>
          </a:stretch>
        </p:blipFill>
        <p:spPr bwMode="auto">
          <a:xfrm>
            <a:off x="4033859" y="2571750"/>
            <a:ext cx="3609975" cy="1104900"/>
          </a:xfrm>
          <a:prstGeom prst="rect">
            <a:avLst/>
          </a:prstGeom>
          <a:noFill/>
          <a:ln w="9525">
            <a:noFill/>
            <a:miter lim="800000"/>
            <a:headEnd/>
            <a:tailEnd/>
          </a:ln>
          <a:effectLst/>
        </p:spPr>
      </p:pic>
      <p:sp>
        <p:nvSpPr>
          <p:cNvPr id="18" name="Shape 123"/>
          <p:cNvSpPr txBox="1">
            <a:spLocks/>
          </p:cNvSpPr>
          <p:nvPr/>
        </p:nvSpPr>
        <p:spPr>
          <a:xfrm>
            <a:off x="1000100" y="142858"/>
            <a:ext cx="8143900" cy="357171"/>
          </a:xfrm>
          <a:prstGeom prst="rect">
            <a:avLst/>
          </a:prstGeom>
        </p:spPr>
        <p:txBody>
          <a:bodyPr vert="horz">
            <a:noAutofit/>
          </a:bodyPr>
          <a:lstStyle/>
          <a:p>
            <a:pPr marL="274320" lvl="0" indent="-274320">
              <a:spcBef>
                <a:spcPct val="0"/>
              </a:spcBef>
              <a:buClr>
                <a:srgbClr val="FFFFFF"/>
              </a:buClr>
              <a:buSzPct val="95000"/>
              <a:defRPr/>
            </a:pPr>
            <a:r>
              <a:rPr lang="tr-TR" sz="1400" b="1" dirty="0" smtClean="0">
                <a:latin typeface="Arial Unicode MS" pitchFamily="34" charset="-128"/>
                <a:ea typeface="Arial Unicode MS" pitchFamily="34" charset="-128"/>
                <a:cs typeface="Arial Unicode MS" pitchFamily="34" charset="-128"/>
              </a:rPr>
              <a:t>(ÖOVK) Kişisel Sosyal Rehberlik: </a:t>
            </a:r>
          </a:p>
        </p:txBody>
      </p:sp>
      <p:sp>
        <p:nvSpPr>
          <p:cNvPr id="19" name="18 Metin kutusu"/>
          <p:cNvSpPr txBox="1"/>
          <p:nvPr/>
        </p:nvSpPr>
        <p:spPr>
          <a:xfrm>
            <a:off x="2143108" y="3761912"/>
            <a:ext cx="7000892" cy="738664"/>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Sosyal Duygusal beceriler, kendini tanıma ve anlama, gelişim dönemi özellikleri ve gelişim görevleri, kendine karşı olumlu tutum, özerk kimlik gelişimi, duygu düzenleme, ihmal ve istismardan korunma ve bağımlılıkla mücadele gibi konular ele alınır.</a:t>
            </a:r>
          </a:p>
        </p:txBody>
      </p:sp>
      <p:sp>
        <p:nvSpPr>
          <p:cNvPr id="20" name="19 Metin kutusu"/>
          <p:cNvSpPr txBox="1"/>
          <p:nvPr/>
        </p:nvSpPr>
        <p:spPr>
          <a:xfrm>
            <a:off x="2143108" y="4572014"/>
            <a:ext cx="7000892" cy="52322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Bu hizmetler öğrencilere bireysel görüşme, küçük grup görüşmesi, psiko-eğitsel grup ve büyük grup çalışmaları yolu ile sunulur.</a:t>
            </a:r>
          </a:p>
        </p:txBody>
      </p:sp>
      <p:pic>
        <p:nvPicPr>
          <p:cNvPr id="21" name="20 Resim" descr="BÖLÜM-2.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p:cTn id="13"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8">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10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lide(fromTo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slide(fromTo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slide(fromTop)">
                                      <p:cBhvr>
                                        <p:cTn id="38" dur="500"/>
                                        <p:tgtEl>
                                          <p:spTgt spid="1026"/>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slide(fromTop)">
                                      <p:cBhvr>
                                        <p:cTn id="43" dur="500"/>
                                        <p:tgtEl>
                                          <p:spTgt spid="1028"/>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slide(fromTop)">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9"/>
                                        </p:tgtEl>
                                        <p:attrNameLst>
                                          <p:attrName>style.visibility</p:attrName>
                                        </p:attrNameLst>
                                      </p:cBhvr>
                                      <p:to>
                                        <p:strVal val="visible"/>
                                      </p:to>
                                    </p:set>
                                  </p:childTnLst>
                                </p:cTn>
                              </p:par>
                            </p:childTnLst>
                          </p:cTn>
                        </p:par>
                        <p:par>
                          <p:cTn id="57" fill="hold">
                            <p:stCondLst>
                              <p:cond delay="0"/>
                            </p:stCondLst>
                            <p:childTnLst>
                              <p:par>
                                <p:cTn id="58" presetID="1" presetClass="exit" presetSubtype="0" fill="hold" nodeType="after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2"/>
                                        </p:tgtEl>
                                        <p:attrNameLst>
                                          <p:attrName>style.visibility</p:attrName>
                                        </p:attrNameLst>
                                      </p:cBhvr>
                                      <p:to>
                                        <p:strVal val="hidden"/>
                                      </p:to>
                                    </p:set>
                                  </p:childTnLst>
                                </p:cTn>
                              </p:par>
                            </p:childTnLst>
                          </p:cTn>
                        </p:par>
                        <p:par>
                          <p:cTn id="62" fill="hold">
                            <p:stCondLst>
                              <p:cond delay="0"/>
                            </p:stCondLst>
                            <p:childTnLst>
                              <p:par>
                                <p:cTn id="63" presetID="12" presetClass="entr" presetSubtype="1" fill="hold" nodeType="afterEffect">
                                  <p:stCondLst>
                                    <p:cond delay="0"/>
                                  </p:stCondLst>
                                  <p:childTnLst>
                                    <p:set>
                                      <p:cBhvr>
                                        <p:cTn id="64" dur="1" fill="hold">
                                          <p:stCondLst>
                                            <p:cond delay="0"/>
                                          </p:stCondLst>
                                        </p:cTn>
                                        <p:tgtEl>
                                          <p:spTgt spid="1030"/>
                                        </p:tgtEl>
                                        <p:attrNameLst>
                                          <p:attrName>style.visibility</p:attrName>
                                        </p:attrNameLst>
                                      </p:cBhvr>
                                      <p:to>
                                        <p:strVal val="visible"/>
                                      </p:to>
                                    </p:set>
                                    <p:animEffect transition="in" filter="slide(fromTop)">
                                      <p:cBhvr>
                                        <p:cTn id="65" dur="500"/>
                                        <p:tgtEl>
                                          <p:spTgt spid="1030"/>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1" fill="hold" nodeType="clickEffect">
                                  <p:stCondLst>
                                    <p:cond delay="0"/>
                                  </p:stCondLst>
                                  <p:childTnLst>
                                    <p:set>
                                      <p:cBhvr>
                                        <p:cTn id="69" dur="1" fill="hold">
                                          <p:stCondLst>
                                            <p:cond delay="0"/>
                                          </p:stCondLst>
                                        </p:cTn>
                                        <p:tgtEl>
                                          <p:spTgt spid="1033"/>
                                        </p:tgtEl>
                                        <p:attrNameLst>
                                          <p:attrName>style.visibility</p:attrName>
                                        </p:attrNameLst>
                                      </p:cBhvr>
                                      <p:to>
                                        <p:strVal val="visible"/>
                                      </p:to>
                                    </p:set>
                                    <p:animEffect transition="in" filter="slide(fromTop)">
                                      <p:cBhvr>
                                        <p:cTn id="70" dur="2000"/>
                                        <p:tgtEl>
                                          <p:spTgt spid="1033"/>
                                        </p:tgtEl>
                                      </p:cBhvr>
                                    </p:animEffect>
                                  </p:childTnLst>
                                </p:cTn>
                              </p:par>
                              <p:par>
                                <p:cTn id="71" presetID="12" presetClass="entr" presetSubtype="1" fill="hold" nodeType="withEffect">
                                  <p:stCondLst>
                                    <p:cond delay="0"/>
                                  </p:stCondLst>
                                  <p:childTnLst>
                                    <p:set>
                                      <p:cBhvr>
                                        <p:cTn id="72" dur="1" fill="hold">
                                          <p:stCondLst>
                                            <p:cond delay="0"/>
                                          </p:stCondLst>
                                        </p:cTn>
                                        <p:tgtEl>
                                          <p:spTgt spid="1034"/>
                                        </p:tgtEl>
                                        <p:attrNameLst>
                                          <p:attrName>style.visibility</p:attrName>
                                        </p:attrNameLst>
                                      </p:cBhvr>
                                      <p:to>
                                        <p:strVal val="visible"/>
                                      </p:to>
                                    </p:set>
                                    <p:animEffect transition="in" filter="slide(fromTop)">
                                      <p:cBhvr>
                                        <p:cTn id="73" dur="2000"/>
                                        <p:tgtEl>
                                          <p:spTgt spid="1034"/>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xit" presetSubtype="1" fill="hold" nodeType="clickEffect">
                                  <p:stCondLst>
                                    <p:cond delay="0"/>
                                  </p:stCondLst>
                                  <p:childTnLst>
                                    <p:animEffect transition="out" filter="slide(fromTop)">
                                      <p:cBhvr>
                                        <p:cTn id="77" dur="2000"/>
                                        <p:tgtEl>
                                          <p:spTgt spid="1034"/>
                                        </p:tgtEl>
                                      </p:cBhvr>
                                    </p:animEffect>
                                    <p:set>
                                      <p:cBhvr>
                                        <p:cTn id="78" dur="1" fill="hold">
                                          <p:stCondLst>
                                            <p:cond delay="1999"/>
                                          </p:stCondLst>
                                        </p:cTn>
                                        <p:tgtEl>
                                          <p:spTgt spid="1034"/>
                                        </p:tgtEl>
                                        <p:attrNameLst>
                                          <p:attrName>style.visibility</p:attrName>
                                        </p:attrNameLst>
                                      </p:cBhvr>
                                      <p:to>
                                        <p:strVal val="hidden"/>
                                      </p:to>
                                    </p:set>
                                  </p:childTnLst>
                                </p:cTn>
                              </p:par>
                              <p:par>
                                <p:cTn id="79" presetID="12" presetClass="entr" presetSubtype="4" fill="hold" nodeType="withEffect">
                                  <p:stCondLst>
                                    <p:cond delay="0"/>
                                  </p:stCondLst>
                                  <p:childTnLst>
                                    <p:set>
                                      <p:cBhvr>
                                        <p:cTn id="80" dur="1" fill="hold">
                                          <p:stCondLst>
                                            <p:cond delay="0"/>
                                          </p:stCondLst>
                                        </p:cTn>
                                        <p:tgtEl>
                                          <p:spTgt spid="1036"/>
                                        </p:tgtEl>
                                        <p:attrNameLst>
                                          <p:attrName>style.visibility</p:attrName>
                                        </p:attrNameLst>
                                      </p:cBhvr>
                                      <p:to>
                                        <p:strVal val="visible"/>
                                      </p:to>
                                    </p:set>
                                    <p:animEffect transition="in" filter="slide(fromBottom)">
                                      <p:cBhvr>
                                        <p:cTn id="81" dur="2000"/>
                                        <p:tgtEl>
                                          <p:spTgt spid="1036"/>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xit" presetSubtype="1" fill="hold" nodeType="clickEffect">
                                  <p:stCondLst>
                                    <p:cond delay="0"/>
                                  </p:stCondLst>
                                  <p:childTnLst>
                                    <p:animEffect transition="out" filter="slide(fromTop)">
                                      <p:cBhvr>
                                        <p:cTn id="85" dur="2000"/>
                                        <p:tgtEl>
                                          <p:spTgt spid="1036"/>
                                        </p:tgtEl>
                                      </p:cBhvr>
                                    </p:animEffect>
                                    <p:set>
                                      <p:cBhvr>
                                        <p:cTn id="86" dur="1" fill="hold">
                                          <p:stCondLst>
                                            <p:cond delay="1999"/>
                                          </p:stCondLst>
                                        </p:cTn>
                                        <p:tgtEl>
                                          <p:spTgt spid="1036"/>
                                        </p:tgtEl>
                                        <p:attrNameLst>
                                          <p:attrName>style.visibility</p:attrName>
                                        </p:attrNameLst>
                                      </p:cBhvr>
                                      <p:to>
                                        <p:strVal val="hidden"/>
                                      </p:to>
                                    </p:set>
                                  </p:childTnLst>
                                </p:cTn>
                              </p:par>
                              <p:par>
                                <p:cTn id="87" presetID="12" presetClass="entr" presetSubtype="4" fill="hold" nodeType="withEffect">
                                  <p:stCondLst>
                                    <p:cond delay="0"/>
                                  </p:stCondLst>
                                  <p:childTnLst>
                                    <p:set>
                                      <p:cBhvr>
                                        <p:cTn id="88" dur="1" fill="hold">
                                          <p:stCondLst>
                                            <p:cond delay="0"/>
                                          </p:stCondLst>
                                        </p:cTn>
                                        <p:tgtEl>
                                          <p:spTgt spid="1046"/>
                                        </p:tgtEl>
                                        <p:attrNameLst>
                                          <p:attrName>style.visibility</p:attrName>
                                        </p:attrNameLst>
                                      </p:cBhvr>
                                      <p:to>
                                        <p:strVal val="visible"/>
                                      </p:to>
                                    </p:set>
                                    <p:animEffect transition="in" filter="slide(fromBottom)">
                                      <p:cBhvr>
                                        <p:cTn id="89" dur="2000"/>
                                        <p:tgtEl>
                                          <p:spTgt spid="1046"/>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xit" presetSubtype="1" fill="hold" nodeType="clickEffect">
                                  <p:stCondLst>
                                    <p:cond delay="0"/>
                                  </p:stCondLst>
                                  <p:childTnLst>
                                    <p:animEffect transition="out" filter="slide(fromTop)">
                                      <p:cBhvr>
                                        <p:cTn id="93" dur="2000"/>
                                        <p:tgtEl>
                                          <p:spTgt spid="1046"/>
                                        </p:tgtEl>
                                      </p:cBhvr>
                                    </p:animEffect>
                                    <p:set>
                                      <p:cBhvr>
                                        <p:cTn id="94" dur="1" fill="hold">
                                          <p:stCondLst>
                                            <p:cond delay="1999"/>
                                          </p:stCondLst>
                                        </p:cTn>
                                        <p:tgtEl>
                                          <p:spTgt spid="1046"/>
                                        </p:tgtEl>
                                        <p:attrNameLst>
                                          <p:attrName>style.visibility</p:attrName>
                                        </p:attrNameLst>
                                      </p:cBhvr>
                                      <p:to>
                                        <p:strVal val="hidden"/>
                                      </p:to>
                                    </p:set>
                                  </p:childTnLst>
                                </p:cTn>
                              </p:par>
                              <p:par>
                                <p:cTn id="95" presetID="12" presetClass="entr" presetSubtype="4" fill="hold" nodeType="withEffect">
                                  <p:stCondLst>
                                    <p:cond delay="0"/>
                                  </p:stCondLst>
                                  <p:childTnLst>
                                    <p:set>
                                      <p:cBhvr>
                                        <p:cTn id="96" dur="1" fill="hold">
                                          <p:stCondLst>
                                            <p:cond delay="0"/>
                                          </p:stCondLst>
                                        </p:cTn>
                                        <p:tgtEl>
                                          <p:spTgt spid="1048"/>
                                        </p:tgtEl>
                                        <p:attrNameLst>
                                          <p:attrName>style.visibility</p:attrName>
                                        </p:attrNameLst>
                                      </p:cBhvr>
                                      <p:to>
                                        <p:strVal val="visible"/>
                                      </p:to>
                                    </p:set>
                                    <p:animEffect transition="in" filter="slide(fromBottom)">
                                      <p:cBhvr>
                                        <p:cTn id="97" dur="20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2214546" y="1500180"/>
            <a:ext cx="3562350" cy="2095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srcRect/>
          <a:stretch>
            <a:fillRect/>
          </a:stretch>
        </p:blipFill>
        <p:spPr bwMode="auto">
          <a:xfrm>
            <a:off x="2214546" y="1771646"/>
            <a:ext cx="3552825" cy="2286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8"/>
          <a:srcRect/>
          <a:stretch>
            <a:fillRect/>
          </a:stretch>
        </p:blipFill>
        <p:spPr bwMode="auto">
          <a:xfrm>
            <a:off x="4071934" y="1804983"/>
            <a:ext cx="1190625" cy="123825"/>
          </a:xfrm>
          <a:prstGeom prst="rect">
            <a:avLst/>
          </a:prstGeom>
          <a:noFill/>
          <a:ln w="9525">
            <a:noFill/>
            <a:miter lim="800000"/>
            <a:headEnd/>
            <a:tailEnd/>
          </a:ln>
          <a:effectLst/>
        </p:spPr>
      </p:pic>
      <p:pic>
        <p:nvPicPr>
          <p:cNvPr id="8" name="Picture 3"/>
          <p:cNvPicPr>
            <a:picLocks noChangeAspect="1" noChangeArrowheads="1"/>
          </p:cNvPicPr>
          <p:nvPr/>
        </p:nvPicPr>
        <p:blipFill>
          <a:blip r:embed="rId9"/>
          <a:srcRect/>
          <a:stretch>
            <a:fillRect/>
          </a:stretch>
        </p:blipFill>
        <p:spPr bwMode="auto">
          <a:xfrm>
            <a:off x="2214546" y="2076448"/>
            <a:ext cx="5267325" cy="2095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10"/>
          <a:srcRect/>
          <a:stretch>
            <a:fillRect/>
          </a:stretch>
        </p:blipFill>
        <p:spPr bwMode="auto">
          <a:xfrm>
            <a:off x="4000496" y="2000246"/>
            <a:ext cx="1800225" cy="419100"/>
          </a:xfrm>
          <a:prstGeom prst="rect">
            <a:avLst/>
          </a:prstGeom>
          <a:noFill/>
          <a:ln w="9525">
            <a:noFill/>
            <a:miter lim="800000"/>
            <a:headEnd/>
            <a:tailEnd/>
          </a:ln>
          <a:effectLst/>
        </p:spPr>
      </p:pic>
      <p:pic>
        <p:nvPicPr>
          <p:cNvPr id="10" name="Picture 5"/>
          <p:cNvPicPr>
            <a:picLocks noChangeAspect="1" noChangeArrowheads="1"/>
          </p:cNvPicPr>
          <p:nvPr/>
        </p:nvPicPr>
        <p:blipFill>
          <a:blip r:embed="rId11"/>
          <a:srcRect/>
          <a:stretch>
            <a:fillRect/>
          </a:stretch>
        </p:blipFill>
        <p:spPr bwMode="auto">
          <a:xfrm>
            <a:off x="4000496" y="2028822"/>
            <a:ext cx="1762125" cy="1143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12"/>
          <a:srcRect/>
          <a:stretch>
            <a:fillRect/>
          </a:stretch>
        </p:blipFill>
        <p:spPr bwMode="auto">
          <a:xfrm>
            <a:off x="4000496" y="2285998"/>
            <a:ext cx="3609975" cy="14763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13"/>
          <a:srcRect/>
          <a:stretch>
            <a:fillRect/>
          </a:stretch>
        </p:blipFill>
        <p:spPr bwMode="auto">
          <a:xfrm>
            <a:off x="4071934" y="2500312"/>
            <a:ext cx="3324225" cy="1123950"/>
          </a:xfrm>
          <a:prstGeom prst="rect">
            <a:avLst/>
          </a:prstGeom>
          <a:noFill/>
          <a:ln w="9525">
            <a:noFill/>
            <a:miter lim="800000"/>
            <a:headEnd/>
            <a:tailEnd/>
          </a:ln>
          <a:effectLst/>
        </p:spPr>
      </p:pic>
      <p:pic>
        <p:nvPicPr>
          <p:cNvPr id="3076" name="Picture 4"/>
          <p:cNvPicPr>
            <a:picLocks noChangeAspect="1" noChangeArrowheads="1"/>
          </p:cNvPicPr>
          <p:nvPr/>
        </p:nvPicPr>
        <p:blipFill>
          <a:blip r:embed="rId14"/>
          <a:srcRect/>
          <a:stretch>
            <a:fillRect/>
          </a:stretch>
        </p:blipFill>
        <p:spPr bwMode="auto">
          <a:xfrm>
            <a:off x="4071934" y="2466983"/>
            <a:ext cx="3314700" cy="1247775"/>
          </a:xfrm>
          <a:prstGeom prst="rect">
            <a:avLst/>
          </a:prstGeom>
          <a:noFill/>
          <a:ln w="9525">
            <a:noFill/>
            <a:miter lim="800000"/>
            <a:headEnd/>
            <a:tailEnd/>
          </a:ln>
          <a:effectLst/>
        </p:spPr>
      </p:pic>
      <p:pic>
        <p:nvPicPr>
          <p:cNvPr id="3078" name="Picture 6"/>
          <p:cNvPicPr>
            <a:picLocks noChangeAspect="1" noChangeArrowheads="1"/>
          </p:cNvPicPr>
          <p:nvPr/>
        </p:nvPicPr>
        <p:blipFill>
          <a:blip r:embed="rId15"/>
          <a:srcRect/>
          <a:stretch>
            <a:fillRect/>
          </a:stretch>
        </p:blipFill>
        <p:spPr bwMode="auto">
          <a:xfrm>
            <a:off x="4071934" y="2500312"/>
            <a:ext cx="3333750" cy="1228725"/>
          </a:xfrm>
          <a:prstGeom prst="rect">
            <a:avLst/>
          </a:prstGeom>
          <a:noFill/>
          <a:ln w="9525">
            <a:noFill/>
            <a:miter lim="800000"/>
            <a:headEnd/>
            <a:tailEnd/>
          </a:ln>
          <a:effectLst/>
        </p:spPr>
      </p:pic>
      <p:sp>
        <p:nvSpPr>
          <p:cNvPr id="16" name="Shape 123"/>
          <p:cNvSpPr txBox="1">
            <a:spLocks/>
          </p:cNvSpPr>
          <p:nvPr/>
        </p:nvSpPr>
        <p:spPr>
          <a:xfrm>
            <a:off x="1000100" y="142858"/>
            <a:ext cx="8143900" cy="357171"/>
          </a:xfrm>
          <a:prstGeom prst="rect">
            <a:avLst/>
          </a:prstGeom>
        </p:spPr>
        <p:txBody>
          <a:bodyPr vert="horz">
            <a:noAutofit/>
          </a:bodyPr>
          <a:lstStyle/>
          <a:p>
            <a:pPr marL="274320" indent="-274320">
              <a:spcBef>
                <a:spcPct val="0"/>
              </a:spcBef>
              <a:buClr>
                <a:srgbClr val="FFFFFF"/>
              </a:buClr>
              <a:buSzPct val="95000"/>
              <a:defRPr/>
            </a:pPr>
            <a:r>
              <a:rPr lang="tr-TR" sz="1400" b="1" dirty="0" smtClean="0">
                <a:latin typeface="Arial Unicode MS" pitchFamily="34" charset="-128"/>
                <a:ea typeface="Arial Unicode MS" pitchFamily="34" charset="-128"/>
                <a:cs typeface="Arial Unicode MS" pitchFamily="34" charset="-128"/>
              </a:rPr>
              <a:t>(ÖOVE) Eğitsel Rehberlik: </a:t>
            </a:r>
          </a:p>
          <a:p>
            <a:pPr marL="274320" indent="-274320">
              <a:spcBef>
                <a:spcPct val="0"/>
              </a:spcBef>
              <a:buClr>
                <a:srgbClr val="FFFFFF"/>
              </a:buClr>
              <a:buSzPct val="95000"/>
              <a:defRPr/>
            </a:pPr>
            <a:endParaRPr lang="tr-TR" sz="1400" b="1" dirty="0" smtClean="0">
              <a:latin typeface="Arial Unicode MS" pitchFamily="34" charset="-128"/>
              <a:ea typeface="Arial Unicode MS" pitchFamily="34" charset="-128"/>
              <a:cs typeface="Arial Unicode MS" pitchFamily="34" charset="-128"/>
            </a:endParaRPr>
          </a:p>
        </p:txBody>
      </p:sp>
      <p:sp>
        <p:nvSpPr>
          <p:cNvPr id="17" name="16 Metin kutusu"/>
          <p:cNvSpPr txBox="1"/>
          <p:nvPr/>
        </p:nvSpPr>
        <p:spPr>
          <a:xfrm>
            <a:off x="2143108" y="4620280"/>
            <a:ext cx="7000892" cy="52322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Bu hizmetler öğrencilere bireysel görüşme, küçük grup, psiko-eğitsel grup ve büyük grup çalışmaları yolu ile sunulur.</a:t>
            </a:r>
          </a:p>
        </p:txBody>
      </p:sp>
      <p:sp>
        <p:nvSpPr>
          <p:cNvPr id="18" name="17 Metin kutusu"/>
          <p:cNvSpPr txBox="1"/>
          <p:nvPr/>
        </p:nvSpPr>
        <p:spPr>
          <a:xfrm>
            <a:off x="2143108" y="3714758"/>
            <a:ext cx="7000892" cy="954107"/>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Okula ve çevreye uyum sağlama, öğrenmeyi öğrenme, verimli ders çalışma becerileri kazanma, eğitimiyle ilgili karar verme süreçleri, başarıyı engelleyen etmenler, devamsızlık nedenleri, kişiye özgü öğrenme stilleri, üst öğrenim kurumları ile eğitim ve meslek yaşamı arasında bağlantı kurma gibi konular ele alınır.</a:t>
            </a:r>
          </a:p>
        </p:txBody>
      </p:sp>
      <p:pic>
        <p:nvPicPr>
          <p:cNvPr id="19" name="18 Resim" descr="BÖLÜM-2.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p:cTn id="13"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6">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10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lide(fromTo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slide(fromTo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slide(fromTop)">
                                      <p:cBhvr>
                                        <p:cTn id="38" dur="500"/>
                                        <p:tgtEl>
                                          <p:spTgt spid="1026"/>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slide(fromTop)">
                                      <p:cBhvr>
                                        <p:cTn id="43" dur="500"/>
                                        <p:tgtEl>
                                          <p:spTgt spid="1028"/>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nodeType="clickEffect">
                                  <p:stCondLst>
                                    <p:cond delay="0"/>
                                  </p:stCondLst>
                                  <p:childTnLst>
                                    <p:set>
                                      <p:cBhvr>
                                        <p:cTn id="47" dur="1" fill="hold">
                                          <p:stCondLst>
                                            <p:cond delay="0"/>
                                          </p:stCondLst>
                                        </p:cTn>
                                        <p:tgtEl>
                                          <p:spTgt spid="2051"/>
                                        </p:tgtEl>
                                        <p:attrNameLst>
                                          <p:attrName>style.visibility</p:attrName>
                                        </p:attrNameLst>
                                      </p:cBhvr>
                                      <p:to>
                                        <p:strVal val="visible"/>
                                      </p:to>
                                    </p:set>
                                    <p:animEffect transition="in" filter="slide(fromTop)">
                                      <p:cBhvr>
                                        <p:cTn id="48" dur="500"/>
                                        <p:tgtEl>
                                          <p:spTgt spid="205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0"/>
                                        </p:tgtEl>
                                        <p:attrNameLst>
                                          <p:attrName>style.visibility</p:attrName>
                                        </p:attrNameLst>
                                      </p:cBhvr>
                                      <p:to>
                                        <p:strVal val="visible"/>
                                      </p:to>
                                    </p:set>
                                  </p:childTnLst>
                                </p:cTn>
                              </p:par>
                            </p:childTnLst>
                          </p:cTn>
                        </p:par>
                        <p:par>
                          <p:cTn id="57" fill="hold">
                            <p:stCondLst>
                              <p:cond delay="0"/>
                            </p:stCondLst>
                            <p:childTnLst>
                              <p:par>
                                <p:cTn id="58" presetID="1" presetClass="exit" presetSubtype="0" fill="hold" nodeType="after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051"/>
                                        </p:tgtEl>
                                        <p:attrNameLst>
                                          <p:attrName>style.visibility</p:attrName>
                                        </p:attrNameLst>
                                      </p:cBhvr>
                                      <p:to>
                                        <p:strVal val="hidden"/>
                                      </p:to>
                                    </p:set>
                                  </p:childTnLst>
                                </p:cTn>
                              </p:par>
                            </p:childTnLst>
                          </p:cTn>
                        </p:par>
                        <p:par>
                          <p:cTn id="62" fill="hold">
                            <p:stCondLst>
                              <p:cond delay="0"/>
                            </p:stCondLst>
                            <p:childTnLst>
                              <p:par>
                                <p:cTn id="63" presetID="12" presetClass="entr" presetSubtype="1"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slide(fromTop)">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1" fill="hold" nodeType="clickEffect">
                                  <p:stCondLst>
                                    <p:cond delay="0"/>
                                  </p:stCondLst>
                                  <p:childTnLst>
                                    <p:set>
                                      <p:cBhvr>
                                        <p:cTn id="69" dur="1" fill="hold">
                                          <p:stCondLst>
                                            <p:cond delay="0"/>
                                          </p:stCondLst>
                                        </p:cTn>
                                        <p:tgtEl>
                                          <p:spTgt spid="2053"/>
                                        </p:tgtEl>
                                        <p:attrNameLst>
                                          <p:attrName>style.visibility</p:attrName>
                                        </p:attrNameLst>
                                      </p:cBhvr>
                                      <p:to>
                                        <p:strVal val="visible"/>
                                      </p:to>
                                    </p:set>
                                    <p:animEffect transition="in" filter="slide(fromTop)">
                                      <p:cBhvr>
                                        <p:cTn id="70" dur="2000"/>
                                        <p:tgtEl>
                                          <p:spTgt spid="2053"/>
                                        </p:tgtEl>
                                      </p:cBhvr>
                                    </p:animEffect>
                                  </p:childTnLst>
                                </p:cTn>
                              </p:par>
                              <p:par>
                                <p:cTn id="71" presetID="12" presetClass="entr" presetSubtype="1" fill="hold" nodeType="withEffect">
                                  <p:stCondLst>
                                    <p:cond delay="0"/>
                                  </p:stCondLst>
                                  <p:childTnLst>
                                    <p:set>
                                      <p:cBhvr>
                                        <p:cTn id="72" dur="1" fill="hold">
                                          <p:stCondLst>
                                            <p:cond delay="0"/>
                                          </p:stCondLst>
                                        </p:cTn>
                                        <p:tgtEl>
                                          <p:spTgt spid="3075"/>
                                        </p:tgtEl>
                                        <p:attrNameLst>
                                          <p:attrName>style.visibility</p:attrName>
                                        </p:attrNameLst>
                                      </p:cBhvr>
                                      <p:to>
                                        <p:strVal val="visible"/>
                                      </p:to>
                                    </p:set>
                                    <p:animEffect transition="in" filter="slide(fromTop)">
                                      <p:cBhvr>
                                        <p:cTn id="73" dur="2000"/>
                                        <p:tgtEl>
                                          <p:spTgt spid="3075"/>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xit" presetSubtype="1" fill="hold" nodeType="clickEffect">
                                  <p:stCondLst>
                                    <p:cond delay="0"/>
                                  </p:stCondLst>
                                  <p:childTnLst>
                                    <p:animEffect transition="out" filter="slide(fromTop)">
                                      <p:cBhvr>
                                        <p:cTn id="77" dur="2000"/>
                                        <p:tgtEl>
                                          <p:spTgt spid="3075"/>
                                        </p:tgtEl>
                                      </p:cBhvr>
                                    </p:animEffect>
                                    <p:set>
                                      <p:cBhvr>
                                        <p:cTn id="78" dur="1" fill="hold">
                                          <p:stCondLst>
                                            <p:cond delay="1999"/>
                                          </p:stCondLst>
                                        </p:cTn>
                                        <p:tgtEl>
                                          <p:spTgt spid="3075"/>
                                        </p:tgtEl>
                                        <p:attrNameLst>
                                          <p:attrName>style.visibility</p:attrName>
                                        </p:attrNameLst>
                                      </p:cBhvr>
                                      <p:to>
                                        <p:strVal val="hidden"/>
                                      </p:to>
                                    </p:set>
                                  </p:childTnLst>
                                </p:cTn>
                              </p:par>
                              <p:par>
                                <p:cTn id="79" presetID="12" presetClass="entr" presetSubtype="4" fill="hold" nodeType="withEffect">
                                  <p:stCondLst>
                                    <p:cond delay="0"/>
                                  </p:stCondLst>
                                  <p:childTnLst>
                                    <p:set>
                                      <p:cBhvr>
                                        <p:cTn id="80" dur="1" fill="hold">
                                          <p:stCondLst>
                                            <p:cond delay="0"/>
                                          </p:stCondLst>
                                        </p:cTn>
                                        <p:tgtEl>
                                          <p:spTgt spid="3076"/>
                                        </p:tgtEl>
                                        <p:attrNameLst>
                                          <p:attrName>style.visibility</p:attrName>
                                        </p:attrNameLst>
                                      </p:cBhvr>
                                      <p:to>
                                        <p:strVal val="visible"/>
                                      </p:to>
                                    </p:set>
                                    <p:animEffect transition="in" filter="slide(fromBottom)">
                                      <p:cBhvr>
                                        <p:cTn id="81" dur="2000"/>
                                        <p:tgtEl>
                                          <p:spTgt spid="3076"/>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xit" presetSubtype="1" fill="hold" nodeType="clickEffect">
                                  <p:stCondLst>
                                    <p:cond delay="0"/>
                                  </p:stCondLst>
                                  <p:childTnLst>
                                    <p:animEffect transition="out" filter="slide(fromTop)">
                                      <p:cBhvr>
                                        <p:cTn id="85" dur="2000"/>
                                        <p:tgtEl>
                                          <p:spTgt spid="3076"/>
                                        </p:tgtEl>
                                      </p:cBhvr>
                                    </p:animEffect>
                                    <p:set>
                                      <p:cBhvr>
                                        <p:cTn id="86" dur="1" fill="hold">
                                          <p:stCondLst>
                                            <p:cond delay="1999"/>
                                          </p:stCondLst>
                                        </p:cTn>
                                        <p:tgtEl>
                                          <p:spTgt spid="3076"/>
                                        </p:tgtEl>
                                        <p:attrNameLst>
                                          <p:attrName>style.visibility</p:attrName>
                                        </p:attrNameLst>
                                      </p:cBhvr>
                                      <p:to>
                                        <p:strVal val="hidden"/>
                                      </p:to>
                                    </p:set>
                                  </p:childTnLst>
                                </p:cTn>
                              </p:par>
                              <p:par>
                                <p:cTn id="87" presetID="12" presetClass="entr" presetSubtype="4" fill="hold" nodeType="withEffect">
                                  <p:stCondLst>
                                    <p:cond delay="0"/>
                                  </p:stCondLst>
                                  <p:childTnLst>
                                    <p:set>
                                      <p:cBhvr>
                                        <p:cTn id="88" dur="1" fill="hold">
                                          <p:stCondLst>
                                            <p:cond delay="0"/>
                                          </p:stCondLst>
                                        </p:cTn>
                                        <p:tgtEl>
                                          <p:spTgt spid="3078"/>
                                        </p:tgtEl>
                                        <p:attrNameLst>
                                          <p:attrName>style.visibility</p:attrName>
                                        </p:attrNameLst>
                                      </p:cBhvr>
                                      <p:to>
                                        <p:strVal val="visible"/>
                                      </p:to>
                                    </p:set>
                                    <p:animEffect transition="in" filter="slide(fromBottom)">
                                      <p:cBhvr>
                                        <p:cTn id="89"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2214546" y="1500180"/>
            <a:ext cx="3562350" cy="2095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srcRect/>
          <a:stretch>
            <a:fillRect/>
          </a:stretch>
        </p:blipFill>
        <p:spPr bwMode="auto">
          <a:xfrm>
            <a:off x="2214546" y="1771646"/>
            <a:ext cx="3552825" cy="2286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8"/>
          <a:srcRect/>
          <a:stretch>
            <a:fillRect/>
          </a:stretch>
        </p:blipFill>
        <p:spPr bwMode="auto">
          <a:xfrm>
            <a:off x="4071934" y="1804983"/>
            <a:ext cx="1238250" cy="123825"/>
          </a:xfrm>
          <a:prstGeom prst="rect">
            <a:avLst/>
          </a:prstGeom>
          <a:noFill/>
          <a:ln w="9525">
            <a:noFill/>
            <a:miter lim="800000"/>
            <a:headEnd/>
            <a:tailEnd/>
          </a:ln>
          <a:effectLst/>
        </p:spPr>
      </p:pic>
      <p:pic>
        <p:nvPicPr>
          <p:cNvPr id="3076" name="Picture 4"/>
          <p:cNvPicPr>
            <a:picLocks noChangeAspect="1" noChangeArrowheads="1"/>
          </p:cNvPicPr>
          <p:nvPr/>
        </p:nvPicPr>
        <p:blipFill>
          <a:blip r:embed="rId9"/>
          <a:srcRect/>
          <a:stretch>
            <a:fillRect/>
          </a:stretch>
        </p:blipFill>
        <p:spPr bwMode="auto">
          <a:xfrm>
            <a:off x="2214546" y="2066923"/>
            <a:ext cx="4962525" cy="219075"/>
          </a:xfrm>
          <a:prstGeom prst="rect">
            <a:avLst/>
          </a:prstGeom>
          <a:noFill/>
          <a:ln w="9525">
            <a:noFill/>
            <a:miter lim="800000"/>
            <a:headEnd/>
            <a:tailEnd/>
          </a:ln>
          <a:effectLst/>
        </p:spPr>
      </p:pic>
      <p:pic>
        <p:nvPicPr>
          <p:cNvPr id="10" name="Picture 3"/>
          <p:cNvPicPr>
            <a:picLocks noChangeAspect="1" noChangeArrowheads="1"/>
          </p:cNvPicPr>
          <p:nvPr/>
        </p:nvPicPr>
        <p:blipFill>
          <a:blip r:embed="rId10"/>
          <a:srcRect/>
          <a:stretch>
            <a:fillRect/>
          </a:stretch>
        </p:blipFill>
        <p:spPr bwMode="auto">
          <a:xfrm>
            <a:off x="4000496" y="2000246"/>
            <a:ext cx="1800225" cy="419100"/>
          </a:xfrm>
          <a:prstGeom prst="rect">
            <a:avLst/>
          </a:prstGeom>
          <a:noFill/>
          <a:ln w="9525">
            <a:noFill/>
            <a:miter lim="800000"/>
            <a:headEnd/>
            <a:tailEnd/>
          </a:ln>
          <a:effectLst/>
        </p:spPr>
      </p:pic>
      <p:pic>
        <p:nvPicPr>
          <p:cNvPr id="3081" name="Picture 9"/>
          <p:cNvPicPr>
            <a:picLocks noChangeAspect="1" noChangeArrowheads="1"/>
          </p:cNvPicPr>
          <p:nvPr/>
        </p:nvPicPr>
        <p:blipFill>
          <a:blip r:embed="rId11"/>
          <a:srcRect/>
          <a:stretch>
            <a:fillRect/>
          </a:stretch>
        </p:blipFill>
        <p:spPr bwMode="auto">
          <a:xfrm>
            <a:off x="4000496" y="2285998"/>
            <a:ext cx="1781175" cy="123825"/>
          </a:xfrm>
          <a:prstGeom prst="rect">
            <a:avLst/>
          </a:prstGeom>
          <a:noFill/>
          <a:ln w="9525">
            <a:noFill/>
            <a:miter lim="800000"/>
            <a:headEnd/>
            <a:tailEnd/>
          </a:ln>
          <a:effectLst/>
        </p:spPr>
      </p:pic>
      <p:pic>
        <p:nvPicPr>
          <p:cNvPr id="3082" name="Picture 10"/>
          <p:cNvPicPr>
            <a:picLocks noChangeAspect="1" noChangeArrowheads="1"/>
          </p:cNvPicPr>
          <p:nvPr/>
        </p:nvPicPr>
        <p:blipFill>
          <a:blip r:embed="rId12"/>
          <a:srcRect/>
          <a:stretch>
            <a:fillRect/>
          </a:stretch>
        </p:blipFill>
        <p:spPr bwMode="auto">
          <a:xfrm>
            <a:off x="4000496" y="2271720"/>
            <a:ext cx="3381375" cy="1371600"/>
          </a:xfrm>
          <a:prstGeom prst="rect">
            <a:avLst/>
          </a:prstGeom>
          <a:noFill/>
          <a:ln w="9525">
            <a:noFill/>
            <a:miter lim="800000"/>
            <a:headEnd/>
            <a:tailEnd/>
          </a:ln>
          <a:effectLst/>
        </p:spPr>
      </p:pic>
      <p:pic>
        <p:nvPicPr>
          <p:cNvPr id="3083" name="Picture 11"/>
          <p:cNvPicPr>
            <a:picLocks noChangeAspect="1" noChangeArrowheads="1"/>
          </p:cNvPicPr>
          <p:nvPr/>
        </p:nvPicPr>
        <p:blipFill>
          <a:blip r:embed="rId13"/>
          <a:srcRect/>
          <a:stretch>
            <a:fillRect/>
          </a:stretch>
        </p:blipFill>
        <p:spPr bwMode="auto">
          <a:xfrm>
            <a:off x="4076718" y="2500312"/>
            <a:ext cx="3067050" cy="1123950"/>
          </a:xfrm>
          <a:prstGeom prst="rect">
            <a:avLst/>
          </a:prstGeom>
          <a:noFill/>
          <a:ln w="9525">
            <a:noFill/>
            <a:miter lim="800000"/>
            <a:headEnd/>
            <a:tailEnd/>
          </a:ln>
          <a:effectLst/>
        </p:spPr>
      </p:pic>
      <p:pic>
        <p:nvPicPr>
          <p:cNvPr id="3084" name="Picture 12"/>
          <p:cNvPicPr>
            <a:picLocks noChangeAspect="1" noChangeArrowheads="1"/>
          </p:cNvPicPr>
          <p:nvPr/>
        </p:nvPicPr>
        <p:blipFill>
          <a:blip r:embed="rId14"/>
          <a:srcRect/>
          <a:stretch>
            <a:fillRect/>
          </a:stretch>
        </p:blipFill>
        <p:spPr bwMode="auto">
          <a:xfrm>
            <a:off x="4071934" y="2500312"/>
            <a:ext cx="3105150" cy="1104900"/>
          </a:xfrm>
          <a:prstGeom prst="rect">
            <a:avLst/>
          </a:prstGeom>
          <a:noFill/>
          <a:ln w="9525">
            <a:noFill/>
            <a:miter lim="800000"/>
            <a:headEnd/>
            <a:tailEnd/>
          </a:ln>
          <a:effectLst/>
        </p:spPr>
      </p:pic>
      <p:sp>
        <p:nvSpPr>
          <p:cNvPr id="15"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400" b="1" dirty="0" smtClean="0">
                <a:latin typeface="Arial Unicode MS" pitchFamily="34" charset="-128"/>
                <a:ea typeface="Arial Unicode MS" pitchFamily="34" charset="-128"/>
                <a:cs typeface="Arial Unicode MS" pitchFamily="34" charset="-128"/>
              </a:rPr>
              <a:t>(ÖOVM) Mesleki Rehberlik: </a:t>
            </a:r>
          </a:p>
          <a:p>
            <a:pPr marL="274320" indent="-274320">
              <a:spcBef>
                <a:spcPct val="0"/>
              </a:spcBef>
              <a:buClr>
                <a:srgbClr val="FFFFFF"/>
              </a:buClr>
              <a:buSzPct val="95000"/>
              <a:defRPr/>
            </a:pPr>
            <a:r>
              <a:rPr lang="tr-TR" sz="1400" b="1" dirty="0" smtClean="0">
                <a:latin typeface="Arial Unicode MS" pitchFamily="34" charset="-128"/>
                <a:ea typeface="Arial Unicode MS" pitchFamily="34" charset="-128"/>
                <a:cs typeface="Arial Unicode MS" pitchFamily="34" charset="-128"/>
              </a:rPr>
              <a:t> </a:t>
            </a:r>
            <a:endParaRPr lang="tr-TR" sz="1400" dirty="0" smtClean="0">
              <a:solidFill>
                <a:schemeClr val="bg1"/>
              </a:solidFill>
              <a:latin typeface="Arial Unicode MS" pitchFamily="34" charset="-128"/>
              <a:ea typeface="Arial Unicode MS" pitchFamily="34" charset="-128"/>
              <a:cs typeface="Arial Unicode MS" pitchFamily="34" charset="-128"/>
            </a:endParaRPr>
          </a:p>
        </p:txBody>
      </p:sp>
      <p:sp>
        <p:nvSpPr>
          <p:cNvPr id="17" name="16 Metin kutusu"/>
          <p:cNvSpPr txBox="1"/>
          <p:nvPr/>
        </p:nvSpPr>
        <p:spPr>
          <a:xfrm>
            <a:off x="2143108" y="4143386"/>
            <a:ext cx="7000892" cy="954107"/>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Meslekleri tanıma, ilgi, yetenek ve değerlerini tanıma, kişisel nitelikleri ile meslekler / işler arasındaki ilişkileri anlama, iş yaşamı ve çalışmaya ilişkin olumlu tutum geliştirme, mesleğe hazırlanma konularında öğrencilere bireysel görüşme, küçük grup ve büyük grup çalışmaları yolu ile sunulan bilgi verme çalışmalarıdır.</a:t>
            </a:r>
          </a:p>
        </p:txBody>
      </p:sp>
      <p:pic>
        <p:nvPicPr>
          <p:cNvPr id="16" name="15 Resim" descr="BÖLÜM-2.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p:cTn id="13" dur="1000" fill="hold"/>
                                        <p:tgtEl>
                                          <p:spTgt spid="15">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5">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lide(fromTo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lide(fromTo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slide(fromTop)">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slide(fromTop)">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slide(fromTop)">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8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74"/>
                                        </p:tgtEl>
                                        <p:attrNameLst>
                                          <p:attrName>style.visibility</p:attrName>
                                        </p:attrNameLst>
                                      </p:cBhvr>
                                      <p:to>
                                        <p:strVal val="visible"/>
                                      </p:to>
                                    </p:set>
                                  </p:childTnLst>
                                </p:cTn>
                              </p:par>
                            </p:childTnLst>
                          </p:cTn>
                        </p:par>
                        <p:par>
                          <p:cTn id="53" fill="hold">
                            <p:stCondLst>
                              <p:cond delay="0"/>
                            </p:stCondLst>
                            <p:childTnLst>
                              <p:par>
                                <p:cTn id="54" presetID="1" presetClass="exit" presetSubtype="0" fill="hold" nodeType="afterEffect">
                                  <p:stCondLst>
                                    <p:cond delay="0"/>
                                  </p:stCondLst>
                                  <p:childTnLst>
                                    <p:set>
                                      <p:cBhvr>
                                        <p:cTn id="55" dur="1" fill="hold">
                                          <p:stCondLst>
                                            <p:cond delay="0"/>
                                          </p:stCondLst>
                                        </p:cTn>
                                        <p:tgtEl>
                                          <p:spTgt spid="1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081"/>
                                        </p:tgtEl>
                                        <p:attrNameLst>
                                          <p:attrName>style.visibility</p:attrName>
                                        </p:attrNameLst>
                                      </p:cBhvr>
                                      <p:to>
                                        <p:strVal val="hidden"/>
                                      </p:to>
                                    </p:set>
                                  </p:childTnLst>
                                </p:cTn>
                              </p:par>
                            </p:childTnLst>
                          </p:cTn>
                        </p:par>
                        <p:par>
                          <p:cTn id="58" fill="hold">
                            <p:stCondLst>
                              <p:cond delay="0"/>
                            </p:stCondLst>
                            <p:childTnLst>
                              <p:par>
                                <p:cTn id="59" presetID="12" presetClass="entr" presetSubtype="1" fill="hold" nodeType="afterEffect">
                                  <p:stCondLst>
                                    <p:cond delay="0"/>
                                  </p:stCondLst>
                                  <p:childTnLst>
                                    <p:set>
                                      <p:cBhvr>
                                        <p:cTn id="60" dur="1" fill="hold">
                                          <p:stCondLst>
                                            <p:cond delay="0"/>
                                          </p:stCondLst>
                                        </p:cTn>
                                        <p:tgtEl>
                                          <p:spTgt spid="3076"/>
                                        </p:tgtEl>
                                        <p:attrNameLst>
                                          <p:attrName>style.visibility</p:attrName>
                                        </p:attrNameLst>
                                      </p:cBhvr>
                                      <p:to>
                                        <p:strVal val="visible"/>
                                      </p:to>
                                    </p:set>
                                    <p:animEffect transition="in" filter="slide(fromTop)">
                                      <p:cBhvr>
                                        <p:cTn id="61" dur="500"/>
                                        <p:tgtEl>
                                          <p:spTgt spid="3076"/>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1" fill="hold" nodeType="clickEffect">
                                  <p:stCondLst>
                                    <p:cond delay="0"/>
                                  </p:stCondLst>
                                  <p:childTnLst>
                                    <p:set>
                                      <p:cBhvr>
                                        <p:cTn id="65" dur="1" fill="hold">
                                          <p:stCondLst>
                                            <p:cond delay="0"/>
                                          </p:stCondLst>
                                        </p:cTn>
                                        <p:tgtEl>
                                          <p:spTgt spid="3082"/>
                                        </p:tgtEl>
                                        <p:attrNameLst>
                                          <p:attrName>style.visibility</p:attrName>
                                        </p:attrNameLst>
                                      </p:cBhvr>
                                      <p:to>
                                        <p:strVal val="visible"/>
                                      </p:to>
                                    </p:set>
                                    <p:animEffect transition="in" filter="slide(fromTop)">
                                      <p:cBhvr>
                                        <p:cTn id="66" dur="2000"/>
                                        <p:tgtEl>
                                          <p:spTgt spid="3082"/>
                                        </p:tgtEl>
                                      </p:cBhvr>
                                    </p:animEffect>
                                  </p:childTnLst>
                                </p:cTn>
                              </p:par>
                              <p:par>
                                <p:cTn id="67" presetID="12" presetClass="entr" presetSubtype="1" fill="hold" nodeType="withEffect">
                                  <p:stCondLst>
                                    <p:cond delay="0"/>
                                  </p:stCondLst>
                                  <p:childTnLst>
                                    <p:set>
                                      <p:cBhvr>
                                        <p:cTn id="68" dur="1" fill="hold">
                                          <p:stCondLst>
                                            <p:cond delay="0"/>
                                          </p:stCondLst>
                                        </p:cTn>
                                        <p:tgtEl>
                                          <p:spTgt spid="3083"/>
                                        </p:tgtEl>
                                        <p:attrNameLst>
                                          <p:attrName>style.visibility</p:attrName>
                                        </p:attrNameLst>
                                      </p:cBhvr>
                                      <p:to>
                                        <p:strVal val="visible"/>
                                      </p:to>
                                    </p:set>
                                    <p:animEffect transition="in" filter="slide(fromTop)">
                                      <p:cBhvr>
                                        <p:cTn id="69" dur="2000"/>
                                        <p:tgtEl>
                                          <p:spTgt spid="3083"/>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xit" presetSubtype="1" fill="hold" nodeType="clickEffect">
                                  <p:stCondLst>
                                    <p:cond delay="0"/>
                                  </p:stCondLst>
                                  <p:childTnLst>
                                    <p:animEffect transition="out" filter="slide(fromTop)">
                                      <p:cBhvr>
                                        <p:cTn id="73" dur="2000"/>
                                        <p:tgtEl>
                                          <p:spTgt spid="3083"/>
                                        </p:tgtEl>
                                      </p:cBhvr>
                                    </p:animEffect>
                                    <p:set>
                                      <p:cBhvr>
                                        <p:cTn id="74" dur="1" fill="hold">
                                          <p:stCondLst>
                                            <p:cond delay="1999"/>
                                          </p:stCondLst>
                                        </p:cTn>
                                        <p:tgtEl>
                                          <p:spTgt spid="3083"/>
                                        </p:tgtEl>
                                        <p:attrNameLst>
                                          <p:attrName>style.visibility</p:attrName>
                                        </p:attrNameLst>
                                      </p:cBhvr>
                                      <p:to>
                                        <p:strVal val="hidden"/>
                                      </p:to>
                                    </p:set>
                                  </p:childTnLst>
                                </p:cTn>
                              </p:par>
                              <p:par>
                                <p:cTn id="75" presetID="12" presetClass="entr" presetSubtype="4" fill="hold" nodeType="withEffect">
                                  <p:stCondLst>
                                    <p:cond delay="0"/>
                                  </p:stCondLst>
                                  <p:childTnLst>
                                    <p:set>
                                      <p:cBhvr>
                                        <p:cTn id="76" dur="1" fill="hold">
                                          <p:stCondLst>
                                            <p:cond delay="0"/>
                                          </p:stCondLst>
                                        </p:cTn>
                                        <p:tgtEl>
                                          <p:spTgt spid="3084"/>
                                        </p:tgtEl>
                                        <p:attrNameLst>
                                          <p:attrName>style.visibility</p:attrName>
                                        </p:attrNameLst>
                                      </p:cBhvr>
                                      <p:to>
                                        <p:strVal val="visible"/>
                                      </p:to>
                                    </p:set>
                                    <p:animEffect transition="in" filter="slide(fromBottom)">
                                      <p:cBhvr>
                                        <p:cTn id="7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5" name="Picture 3"/>
          <p:cNvPicPr>
            <a:picLocks noChangeAspect="1" noChangeArrowheads="1"/>
          </p:cNvPicPr>
          <p:nvPr/>
        </p:nvPicPr>
        <p:blipFill>
          <a:blip r:embed="rId4"/>
          <a:srcRect/>
          <a:stretch>
            <a:fillRect/>
          </a:stretch>
        </p:blipFill>
        <p:spPr bwMode="auto">
          <a:xfrm>
            <a:off x="2214546" y="928676"/>
            <a:ext cx="2609850" cy="247650"/>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2214546" y="1214428"/>
            <a:ext cx="4133850" cy="219075"/>
          </a:xfrm>
          <a:prstGeom prst="rect">
            <a:avLst/>
          </a:prstGeom>
          <a:noFill/>
          <a:ln w="9525">
            <a:noFill/>
            <a:miter lim="800000"/>
            <a:headEnd/>
            <a:tailEnd/>
          </a:ln>
          <a:effectLst/>
        </p:spPr>
      </p:pic>
      <p:pic>
        <p:nvPicPr>
          <p:cNvPr id="5122" name="Picture 2"/>
          <p:cNvPicPr>
            <a:picLocks noChangeAspect="1" noChangeArrowheads="1"/>
          </p:cNvPicPr>
          <p:nvPr/>
        </p:nvPicPr>
        <p:blipFill>
          <a:blip r:embed="rId6"/>
          <a:srcRect/>
          <a:stretch>
            <a:fillRect/>
          </a:stretch>
        </p:blipFill>
        <p:spPr bwMode="auto">
          <a:xfrm>
            <a:off x="2214546" y="1504944"/>
            <a:ext cx="3552825" cy="209550"/>
          </a:xfrm>
          <a:prstGeom prst="rect">
            <a:avLst/>
          </a:prstGeom>
          <a:noFill/>
          <a:ln w="9525">
            <a:noFill/>
            <a:miter lim="800000"/>
            <a:headEnd/>
            <a:tailEnd/>
          </a:ln>
          <a:effectLst/>
        </p:spPr>
      </p:pic>
      <p:pic>
        <p:nvPicPr>
          <p:cNvPr id="5123" name="Picture 3"/>
          <p:cNvPicPr>
            <a:picLocks noChangeAspect="1" noChangeArrowheads="1"/>
          </p:cNvPicPr>
          <p:nvPr/>
        </p:nvPicPr>
        <p:blipFill>
          <a:blip r:embed="rId7"/>
          <a:srcRect/>
          <a:stretch>
            <a:fillRect/>
          </a:stretch>
        </p:blipFill>
        <p:spPr bwMode="auto">
          <a:xfrm>
            <a:off x="2195522" y="1790696"/>
            <a:ext cx="3733800" cy="209550"/>
          </a:xfrm>
          <a:prstGeom prst="rect">
            <a:avLst/>
          </a:prstGeom>
          <a:noFill/>
          <a:ln w="9525">
            <a:noFill/>
            <a:miter lim="800000"/>
            <a:headEnd/>
            <a:tailEnd/>
          </a:ln>
          <a:effectLst/>
        </p:spPr>
      </p:pic>
      <p:pic>
        <p:nvPicPr>
          <p:cNvPr id="5124" name="Picture 4"/>
          <p:cNvPicPr>
            <a:picLocks noChangeAspect="1" noChangeArrowheads="1"/>
          </p:cNvPicPr>
          <p:nvPr/>
        </p:nvPicPr>
        <p:blipFill>
          <a:blip r:embed="rId8"/>
          <a:srcRect/>
          <a:stretch>
            <a:fillRect/>
          </a:stretch>
        </p:blipFill>
        <p:spPr bwMode="auto">
          <a:xfrm>
            <a:off x="4000496" y="2000246"/>
            <a:ext cx="1924050" cy="514350"/>
          </a:xfrm>
          <a:prstGeom prst="rect">
            <a:avLst/>
          </a:prstGeom>
          <a:noFill/>
          <a:ln w="9525">
            <a:noFill/>
            <a:miter lim="800000"/>
            <a:headEnd/>
            <a:tailEnd/>
          </a:ln>
          <a:effectLst/>
        </p:spPr>
      </p:pic>
      <p:sp>
        <p:nvSpPr>
          <p:cNvPr id="9"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(ÖOY) Yöneltme ve İzleme: </a:t>
            </a:r>
            <a:endParaRPr lang="tr-TR" sz="1300" dirty="0" smtClean="0">
              <a:solidFill>
                <a:schemeClr val="bg1"/>
              </a:solidFill>
              <a:latin typeface="Arial Unicode MS" pitchFamily="34" charset="-128"/>
              <a:ea typeface="Arial Unicode MS" pitchFamily="34" charset="-128"/>
              <a:cs typeface="Arial Unicode MS" pitchFamily="34" charset="-128"/>
            </a:endParaRPr>
          </a:p>
        </p:txBody>
      </p:sp>
      <p:sp>
        <p:nvSpPr>
          <p:cNvPr id="10" name="9 Metin kutusu"/>
          <p:cNvSpPr txBox="1"/>
          <p:nvPr/>
        </p:nvSpPr>
        <p:spPr>
          <a:xfrm>
            <a:off x="2143108" y="2833218"/>
            <a:ext cx="7000892" cy="738664"/>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Öğrencinin kendine uygun olan eğitim kurumuna, alana, dala, staja, işe, mesleğe, okul içi ya da dışı sosyal ve kültürel etkinliklere yönelmesine yardım eden rehberlik hizmetleridir.</a:t>
            </a:r>
          </a:p>
        </p:txBody>
      </p:sp>
      <p:sp>
        <p:nvSpPr>
          <p:cNvPr id="11" name="10 Metin kutusu"/>
          <p:cNvSpPr txBox="1"/>
          <p:nvPr/>
        </p:nvSpPr>
        <p:spPr>
          <a:xfrm>
            <a:off x="2143108" y="3691604"/>
            <a:ext cx="7000892" cy="52322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Yöneltme hizmeti sunulacak konuda daha önceden öğrenciye bireyi tanıma çalışması ve bilgi verme çalışması yapılması esastır.</a:t>
            </a:r>
          </a:p>
        </p:txBody>
      </p:sp>
      <p:sp>
        <p:nvSpPr>
          <p:cNvPr id="12" name="11 Metin kutusu"/>
          <p:cNvSpPr txBox="1"/>
          <p:nvPr/>
        </p:nvSpPr>
        <p:spPr>
          <a:xfrm>
            <a:off x="2143108" y="4334546"/>
            <a:ext cx="7000892" cy="52322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İzleme çalışmaları; sunulan rehberlik hizmetlerinin etkililiğini ortaya koymak ve öğrencinin gelişimini izlemek için yürütülen çalışmalardır.</a:t>
            </a:r>
          </a:p>
        </p:txBody>
      </p:sp>
      <p:pic>
        <p:nvPicPr>
          <p:cNvPr id="13" name="12 Resim" descr="BÖLÜM-2.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1000"/>
                                        <p:tgtEl>
                                          <p:spTgt spid="11">
                                            <p:txEl>
                                              <p:pRg st="0" end="0"/>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10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lide(fromTop)">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lide(fromTop)">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5122"/>
                                        </p:tgtEl>
                                        <p:attrNameLst>
                                          <p:attrName>style.visibility</p:attrName>
                                        </p:attrNameLst>
                                      </p:cBhvr>
                                      <p:to>
                                        <p:strVal val="visible"/>
                                      </p:to>
                                    </p:set>
                                    <p:animEffect transition="in" filter="slide(fromTop)">
                                      <p:cBhvr>
                                        <p:cTn id="42" dur="500"/>
                                        <p:tgtEl>
                                          <p:spTgt spid="5122"/>
                                        </p:tgtEl>
                                      </p:cBhvr>
                                    </p:animEffect>
                                  </p:childTnLst>
                                </p:cTn>
                              </p:par>
                            </p:childTnLst>
                          </p:cTn>
                        </p:par>
                        <p:par>
                          <p:cTn id="43" fill="hold">
                            <p:stCondLst>
                              <p:cond delay="500"/>
                            </p:stCondLst>
                            <p:childTnLst>
                              <p:par>
                                <p:cTn id="44" presetID="12" presetClass="entr" presetSubtype="1" fill="hold" nodeType="afterEffect">
                                  <p:stCondLst>
                                    <p:cond delay="0"/>
                                  </p:stCondLst>
                                  <p:childTnLst>
                                    <p:set>
                                      <p:cBhvr>
                                        <p:cTn id="45" dur="1" fill="hold">
                                          <p:stCondLst>
                                            <p:cond delay="0"/>
                                          </p:stCondLst>
                                        </p:cTn>
                                        <p:tgtEl>
                                          <p:spTgt spid="5123"/>
                                        </p:tgtEl>
                                        <p:attrNameLst>
                                          <p:attrName>style.visibility</p:attrName>
                                        </p:attrNameLst>
                                      </p:cBhvr>
                                      <p:to>
                                        <p:strVal val="visible"/>
                                      </p:to>
                                    </p:set>
                                    <p:animEffect transition="in" filter="slide(fromTop)">
                                      <p:cBhvr>
                                        <p:cTn id="46" dur="500"/>
                                        <p:tgtEl>
                                          <p:spTgt spid="5123"/>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nodeType="clickEffect">
                                  <p:stCondLst>
                                    <p:cond delay="0"/>
                                  </p:stCondLst>
                                  <p:childTnLst>
                                    <p:set>
                                      <p:cBhvr>
                                        <p:cTn id="50" dur="1" fill="hold">
                                          <p:stCondLst>
                                            <p:cond delay="0"/>
                                          </p:stCondLst>
                                        </p:cTn>
                                        <p:tgtEl>
                                          <p:spTgt spid="5124"/>
                                        </p:tgtEl>
                                        <p:attrNameLst>
                                          <p:attrName>style.visibility</p:attrName>
                                        </p:attrNameLst>
                                      </p:cBhvr>
                                      <p:to>
                                        <p:strVal val="visible"/>
                                      </p:to>
                                    </p:set>
                                    <p:animEffect transition="in" filter="slide(fromTop)">
                                      <p:cBhvr>
                                        <p:cTn id="51"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sp>
        <p:nvSpPr>
          <p:cNvPr id="9"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600" b="1" dirty="0" smtClean="0">
                <a:solidFill>
                  <a:schemeClr val="bg1"/>
                </a:solidFill>
                <a:latin typeface="Arial Narrow" pitchFamily="34" charset="0"/>
                <a:ea typeface="Arial Unicode MS" pitchFamily="34" charset="-128"/>
                <a:cs typeface="Arial Unicode MS" pitchFamily="34" charset="-128"/>
              </a:rPr>
              <a:t>2.3. İYİLEŞTİRİCİ HİZMETLER </a:t>
            </a:r>
          </a:p>
        </p:txBody>
      </p:sp>
      <p:pic>
        <p:nvPicPr>
          <p:cNvPr id="2050" name="Picture 2"/>
          <p:cNvPicPr>
            <a:picLocks noChangeAspect="1" noChangeArrowheads="1"/>
          </p:cNvPicPr>
          <p:nvPr/>
        </p:nvPicPr>
        <p:blipFill>
          <a:blip r:embed="rId7"/>
          <a:srcRect/>
          <a:stretch>
            <a:fillRect/>
          </a:stretch>
        </p:blipFill>
        <p:spPr bwMode="auto">
          <a:xfrm>
            <a:off x="4248164" y="1671632"/>
            <a:ext cx="2324100" cy="1143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8"/>
          <a:srcRect/>
          <a:stretch>
            <a:fillRect/>
          </a:stretch>
        </p:blipFill>
        <p:spPr bwMode="auto">
          <a:xfrm>
            <a:off x="4286248" y="1357304"/>
            <a:ext cx="1990725" cy="114300"/>
          </a:xfrm>
          <a:prstGeom prst="rect">
            <a:avLst/>
          </a:prstGeom>
          <a:noFill/>
          <a:ln w="9525">
            <a:noFill/>
            <a:miter lim="800000"/>
            <a:headEnd/>
            <a:tailEnd/>
          </a:ln>
          <a:effectLst/>
        </p:spPr>
      </p:pic>
      <p:pic>
        <p:nvPicPr>
          <p:cNvPr id="10" name="9 Resim" descr="BÖLÜM-2.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slide(fromTop)">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slide(fromTop)">
                                      <p:cBhvr>
                                        <p:cTn id="25" dur="50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slide(fromTop)">
                                      <p:cBhvr>
                                        <p:cTn id="30" dur="500"/>
                                        <p:tgtEl>
                                          <p:spTgt spid="103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animEffect transition="in" filter="slide(fromBottom)">
                                      <p:cBhvr>
                                        <p:cTn id="39" dur="500"/>
                                        <p:tgtEl>
                                          <p:spTgt spid="2051"/>
                                        </p:tgtEl>
                                      </p:cBhvr>
                                    </p:animEffect>
                                  </p:childTnLst>
                                </p:cTn>
                              </p:par>
                            </p:childTnLst>
                          </p:cTn>
                        </p:par>
                        <p:par>
                          <p:cTn id="40" fill="hold">
                            <p:stCondLst>
                              <p:cond delay="500"/>
                            </p:stCondLst>
                            <p:childTnLst>
                              <p:par>
                                <p:cTn id="41" presetID="1" presetClass="exit"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qqq.jpg"/>
          <p:cNvPicPr>
            <a:picLocks noChangeAspect="1"/>
          </p:cNvPicPr>
          <p:nvPr/>
        </p:nvPicPr>
        <p:blipFill>
          <a:blip r:embed="rId3"/>
          <a:stretch>
            <a:fillRect/>
          </a:stretch>
        </p:blipFill>
        <p:spPr>
          <a:xfrm>
            <a:off x="-32" y="676075"/>
            <a:ext cx="9144000" cy="4467443"/>
          </a:xfrm>
          <a:prstGeom prst="rect">
            <a:avLst/>
          </a:prstGeom>
        </p:spPr>
      </p:pic>
      <p:pic>
        <p:nvPicPr>
          <p:cNvPr id="7172" name="Picture 4"/>
          <p:cNvPicPr>
            <a:picLocks noChangeAspect="1" noChangeArrowheads="1"/>
          </p:cNvPicPr>
          <p:nvPr/>
        </p:nvPicPr>
        <p:blipFill>
          <a:blip r:embed="rId4"/>
          <a:srcRect/>
          <a:stretch>
            <a:fillRect/>
          </a:stretch>
        </p:blipFill>
        <p:spPr bwMode="auto">
          <a:xfrm>
            <a:off x="2214546" y="1071552"/>
            <a:ext cx="5534025" cy="257175"/>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a:srcRect/>
          <a:stretch>
            <a:fillRect/>
          </a:stretch>
        </p:blipFill>
        <p:spPr bwMode="auto">
          <a:xfrm>
            <a:off x="2214546" y="1404931"/>
            <a:ext cx="5534025" cy="238125"/>
          </a:xfrm>
          <a:prstGeom prst="rect">
            <a:avLst/>
          </a:prstGeom>
          <a:noFill/>
          <a:ln w="9525">
            <a:noFill/>
            <a:miter lim="800000"/>
            <a:headEnd/>
            <a:tailEnd/>
          </a:ln>
          <a:effectLst/>
        </p:spPr>
      </p:pic>
      <p:pic>
        <p:nvPicPr>
          <p:cNvPr id="7174" name="Picture 6"/>
          <p:cNvPicPr>
            <a:picLocks noChangeAspect="1" noChangeArrowheads="1"/>
          </p:cNvPicPr>
          <p:nvPr/>
        </p:nvPicPr>
        <p:blipFill>
          <a:blip r:embed="rId6"/>
          <a:srcRect/>
          <a:stretch>
            <a:fillRect/>
          </a:stretch>
        </p:blipFill>
        <p:spPr bwMode="auto">
          <a:xfrm>
            <a:off x="2214546" y="1714494"/>
            <a:ext cx="5524500" cy="247650"/>
          </a:xfrm>
          <a:prstGeom prst="rect">
            <a:avLst/>
          </a:prstGeom>
          <a:noFill/>
          <a:ln w="9525">
            <a:noFill/>
            <a:miter lim="800000"/>
            <a:headEnd/>
            <a:tailEnd/>
          </a:ln>
          <a:effectLst/>
        </p:spPr>
      </p:pic>
      <p:pic>
        <p:nvPicPr>
          <p:cNvPr id="7177" name="Picture 9"/>
          <p:cNvPicPr>
            <a:picLocks noChangeAspect="1" noChangeArrowheads="1"/>
          </p:cNvPicPr>
          <p:nvPr/>
        </p:nvPicPr>
        <p:blipFill>
          <a:blip r:embed="rId7"/>
          <a:srcRect/>
          <a:stretch>
            <a:fillRect/>
          </a:stretch>
        </p:blipFill>
        <p:spPr bwMode="auto">
          <a:xfrm>
            <a:off x="3786182" y="1962149"/>
            <a:ext cx="3952875" cy="466725"/>
          </a:xfrm>
          <a:prstGeom prst="rect">
            <a:avLst/>
          </a:prstGeom>
          <a:noFill/>
          <a:ln w="9525">
            <a:noFill/>
            <a:miter lim="800000"/>
            <a:headEnd/>
            <a:tailEnd/>
          </a:ln>
          <a:effectLst/>
        </p:spPr>
      </p:pic>
      <p:pic>
        <p:nvPicPr>
          <p:cNvPr id="7178" name="Picture 10"/>
          <p:cNvPicPr>
            <a:picLocks noChangeAspect="1" noChangeArrowheads="1"/>
          </p:cNvPicPr>
          <p:nvPr/>
        </p:nvPicPr>
        <p:blipFill>
          <a:blip r:embed="rId8"/>
          <a:srcRect/>
          <a:stretch>
            <a:fillRect/>
          </a:stretch>
        </p:blipFill>
        <p:spPr bwMode="auto">
          <a:xfrm>
            <a:off x="3819547" y="2000246"/>
            <a:ext cx="3895725" cy="123825"/>
          </a:xfrm>
          <a:prstGeom prst="rect">
            <a:avLst/>
          </a:prstGeom>
          <a:noFill/>
          <a:ln w="9525">
            <a:noFill/>
            <a:miter lim="800000"/>
            <a:headEnd/>
            <a:tailEnd/>
          </a:ln>
          <a:effectLst/>
        </p:spPr>
      </p:pic>
      <p:pic>
        <p:nvPicPr>
          <p:cNvPr id="7179" name="Picture 11"/>
          <p:cNvPicPr>
            <a:picLocks noChangeAspect="1" noChangeArrowheads="1"/>
          </p:cNvPicPr>
          <p:nvPr/>
        </p:nvPicPr>
        <p:blipFill>
          <a:blip r:embed="rId9"/>
          <a:srcRect/>
          <a:stretch>
            <a:fillRect/>
          </a:stretch>
        </p:blipFill>
        <p:spPr bwMode="auto">
          <a:xfrm>
            <a:off x="3857620" y="1785933"/>
            <a:ext cx="2028825" cy="142875"/>
          </a:xfrm>
          <a:prstGeom prst="rect">
            <a:avLst/>
          </a:prstGeom>
          <a:noFill/>
          <a:ln w="9525">
            <a:noFill/>
            <a:miter lim="800000"/>
            <a:headEnd/>
            <a:tailEnd/>
          </a:ln>
          <a:effectLst/>
        </p:spPr>
      </p:pic>
      <p:sp>
        <p:nvSpPr>
          <p:cNvPr id="11"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(İB) Bireysel Psikolojik Danışma:</a:t>
            </a:r>
            <a:endParaRPr lang="tr-TR" sz="1300" dirty="0" smtClean="0">
              <a:solidFill>
                <a:schemeClr val="bg1"/>
              </a:solidFill>
              <a:latin typeface="Arial Unicode MS" pitchFamily="34" charset="-128"/>
              <a:ea typeface="Arial Unicode MS" pitchFamily="34" charset="-128"/>
              <a:cs typeface="Arial Unicode MS" pitchFamily="34" charset="-128"/>
            </a:endParaRPr>
          </a:p>
        </p:txBody>
      </p:sp>
      <p:sp>
        <p:nvSpPr>
          <p:cNvPr id="12" name="11 Metin kutusu"/>
          <p:cNvSpPr txBox="1"/>
          <p:nvPr/>
        </p:nvSpPr>
        <p:spPr>
          <a:xfrm>
            <a:off x="2143108" y="3786196"/>
            <a:ext cx="7000892" cy="1169551"/>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Psikolojik danışma ve rehberlik alanında eğitim almış rehberlik öğretmeni ile öğrenci arasında kişisel ve sosyal ilişkilerini iyileştirme; başa çıkma yeterliliği ve sosyal etkililiğini artırma; karar verme süreçlerini öğrenme; kapasitesini güçlendirme ve kendini keşfetme süreçlerini içeren; duygusal, düşünsel ve davranışsal olarak iyileştirici ve geliştirici bir ilişkinin kurulduğu bireysel yardım hizmetidir.</a:t>
            </a:r>
          </a:p>
        </p:txBody>
      </p:sp>
      <p:pic>
        <p:nvPicPr>
          <p:cNvPr id="13" name="12 Resim" descr="BÖLÜM-2.jpg"/>
          <p:cNvPicPr>
            <a:picLocks noChangeAspect="1"/>
          </p:cNvPicPr>
          <p:nvPr/>
        </p:nvPicPr>
        <p:blipFill>
          <a:blip r:embed="rId10"/>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slide(fromTop)">
                                      <p:cBhvr>
                                        <p:cTn id="24" dur="500"/>
                                        <p:tgtEl>
                                          <p:spTgt spid="717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7173"/>
                                        </p:tgtEl>
                                        <p:attrNameLst>
                                          <p:attrName>style.visibility</p:attrName>
                                        </p:attrNameLst>
                                      </p:cBhvr>
                                      <p:to>
                                        <p:strVal val="visible"/>
                                      </p:to>
                                    </p:set>
                                    <p:animEffect transition="in" filter="slide(fromTop)">
                                      <p:cBhvr>
                                        <p:cTn id="29" dur="500"/>
                                        <p:tgtEl>
                                          <p:spTgt spid="7173"/>
                                        </p:tgtEl>
                                      </p:cBhvr>
                                    </p:animEffect>
                                  </p:childTnLst>
                                </p:cTn>
                              </p:par>
                            </p:childTnLst>
                          </p:cTn>
                        </p:par>
                        <p:par>
                          <p:cTn id="30" fill="hold">
                            <p:stCondLst>
                              <p:cond delay="500"/>
                            </p:stCondLst>
                            <p:childTnLst>
                              <p:par>
                                <p:cTn id="31" presetID="12" presetClass="entr" presetSubtype="1" fill="hold" nodeType="afterEffect">
                                  <p:stCondLst>
                                    <p:cond delay="0"/>
                                  </p:stCondLst>
                                  <p:childTnLst>
                                    <p:set>
                                      <p:cBhvr>
                                        <p:cTn id="32" dur="1" fill="hold">
                                          <p:stCondLst>
                                            <p:cond delay="0"/>
                                          </p:stCondLst>
                                        </p:cTn>
                                        <p:tgtEl>
                                          <p:spTgt spid="7174"/>
                                        </p:tgtEl>
                                        <p:attrNameLst>
                                          <p:attrName>style.visibility</p:attrName>
                                        </p:attrNameLst>
                                      </p:cBhvr>
                                      <p:to>
                                        <p:strVal val="visible"/>
                                      </p:to>
                                    </p:set>
                                    <p:animEffect transition="in" filter="slide(fromTop)">
                                      <p:cBhvr>
                                        <p:cTn id="33" dur="500"/>
                                        <p:tgtEl>
                                          <p:spTgt spid="717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7177"/>
                                        </p:tgtEl>
                                        <p:attrNameLst>
                                          <p:attrName>style.visibility</p:attrName>
                                        </p:attrNameLst>
                                      </p:cBhvr>
                                      <p:to>
                                        <p:strVal val="visible"/>
                                      </p:to>
                                    </p:set>
                                    <p:animEffect transition="in" filter="slide(fromTop)">
                                      <p:cBhvr>
                                        <p:cTn id="38" dur="1000"/>
                                        <p:tgtEl>
                                          <p:spTgt spid="717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9"/>
                                        </p:tgtEl>
                                        <p:attrNameLst>
                                          <p:attrName>style.visibility</p:attrName>
                                        </p:attrNameLst>
                                      </p:cBhvr>
                                      <p:to>
                                        <p:strVal val="visible"/>
                                      </p:to>
                                    </p:set>
                                  </p:childTnLst>
                                </p:cTn>
                              </p:par>
                            </p:childTnLst>
                          </p:cTn>
                        </p:par>
                        <p:par>
                          <p:cTn id="47" fill="hold">
                            <p:stCondLst>
                              <p:cond delay="0"/>
                            </p:stCondLst>
                            <p:childTnLst>
                              <p:par>
                                <p:cTn id="48" presetID="1" presetClass="exit" presetSubtype="0" fill="hold" nodeType="afterEffect">
                                  <p:stCondLst>
                                    <p:cond delay="0"/>
                                  </p:stCondLst>
                                  <p:childTnLst>
                                    <p:set>
                                      <p:cBhvr>
                                        <p:cTn id="49" dur="1" fill="hold">
                                          <p:stCondLst>
                                            <p:cond delay="0"/>
                                          </p:stCondLst>
                                        </p:cTn>
                                        <p:tgtEl>
                                          <p:spTgt spid="717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7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1033" name="Picture 9"/>
          <p:cNvPicPr>
            <a:picLocks noChangeAspect="1" noChangeArrowheads="1"/>
          </p:cNvPicPr>
          <p:nvPr/>
        </p:nvPicPr>
        <p:blipFill>
          <a:blip r:embed="rId7"/>
          <a:srcRect/>
          <a:stretch>
            <a:fillRect/>
          </a:stretch>
        </p:blipFill>
        <p:spPr bwMode="auto">
          <a:xfrm>
            <a:off x="4257689" y="1671632"/>
            <a:ext cx="2314575" cy="1143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8"/>
          <a:srcRect/>
          <a:stretch>
            <a:fillRect/>
          </a:stretch>
        </p:blipFill>
        <p:spPr bwMode="auto">
          <a:xfrm>
            <a:off x="4286248" y="1357304"/>
            <a:ext cx="1409700" cy="12382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9"/>
          <a:srcRect/>
          <a:stretch>
            <a:fillRect/>
          </a:stretch>
        </p:blipFill>
        <p:spPr bwMode="auto">
          <a:xfrm>
            <a:off x="2214546" y="1571618"/>
            <a:ext cx="3714750" cy="219075"/>
          </a:xfrm>
          <a:prstGeom prst="rect">
            <a:avLst/>
          </a:prstGeom>
          <a:noFill/>
          <a:ln w="9525">
            <a:noFill/>
            <a:miter lim="800000"/>
            <a:headEnd/>
            <a:tailEnd/>
          </a:ln>
          <a:effectLst/>
        </p:spPr>
      </p:pic>
      <p:pic>
        <p:nvPicPr>
          <p:cNvPr id="1041" name="Picture 17"/>
          <p:cNvPicPr>
            <a:picLocks noChangeAspect="1" noChangeArrowheads="1"/>
          </p:cNvPicPr>
          <p:nvPr/>
        </p:nvPicPr>
        <p:blipFill>
          <a:blip r:embed="rId10"/>
          <a:srcRect/>
          <a:stretch>
            <a:fillRect/>
          </a:stretch>
        </p:blipFill>
        <p:spPr bwMode="auto">
          <a:xfrm>
            <a:off x="4243397" y="1785932"/>
            <a:ext cx="1685925" cy="285750"/>
          </a:xfrm>
          <a:prstGeom prst="rect">
            <a:avLst/>
          </a:prstGeom>
          <a:noFill/>
          <a:ln w="9525">
            <a:noFill/>
            <a:miter lim="800000"/>
            <a:headEnd/>
            <a:tailEnd/>
          </a:ln>
          <a:effectLst/>
        </p:spPr>
      </p:pic>
      <p:pic>
        <p:nvPicPr>
          <p:cNvPr id="1043" name="Picture 19"/>
          <p:cNvPicPr>
            <a:picLocks noChangeAspect="1" noChangeArrowheads="1"/>
          </p:cNvPicPr>
          <p:nvPr/>
        </p:nvPicPr>
        <p:blipFill>
          <a:blip r:embed="rId11"/>
          <a:srcRect/>
          <a:stretch>
            <a:fillRect/>
          </a:stretch>
        </p:blipFill>
        <p:spPr bwMode="auto">
          <a:xfrm>
            <a:off x="4281497" y="1824033"/>
            <a:ext cx="1647825" cy="104775"/>
          </a:xfrm>
          <a:prstGeom prst="rect">
            <a:avLst/>
          </a:prstGeom>
          <a:noFill/>
          <a:ln w="9525">
            <a:noFill/>
            <a:miter lim="800000"/>
            <a:headEnd/>
            <a:tailEnd/>
          </a:ln>
          <a:effectLst/>
        </p:spPr>
      </p:pic>
      <p:pic>
        <p:nvPicPr>
          <p:cNvPr id="1044" name="Picture 20"/>
          <p:cNvPicPr>
            <a:picLocks noChangeAspect="1" noChangeArrowheads="1"/>
          </p:cNvPicPr>
          <p:nvPr/>
        </p:nvPicPr>
        <p:blipFill>
          <a:blip r:embed="rId12"/>
          <a:srcRect/>
          <a:stretch>
            <a:fillRect/>
          </a:stretch>
        </p:blipFill>
        <p:spPr bwMode="auto">
          <a:xfrm>
            <a:off x="4286248" y="1590669"/>
            <a:ext cx="1419225" cy="123825"/>
          </a:xfrm>
          <a:prstGeom prst="rect">
            <a:avLst/>
          </a:prstGeom>
          <a:noFill/>
          <a:ln w="9525">
            <a:noFill/>
            <a:miter lim="800000"/>
            <a:headEnd/>
            <a:tailEnd/>
          </a:ln>
          <a:effectLst/>
        </p:spPr>
      </p:pic>
      <p:sp>
        <p:nvSpPr>
          <p:cNvPr id="13"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(İG) Grupla Psikolojik Danışma:</a:t>
            </a:r>
            <a:endParaRPr lang="tr-TR" sz="1300" dirty="0" smtClean="0">
              <a:solidFill>
                <a:schemeClr val="bg1"/>
              </a:solidFill>
              <a:latin typeface="Arial Unicode MS" pitchFamily="34" charset="-128"/>
              <a:ea typeface="Arial Unicode MS" pitchFamily="34" charset="-128"/>
              <a:cs typeface="Arial Unicode MS" pitchFamily="34" charset="-128"/>
            </a:endParaRPr>
          </a:p>
        </p:txBody>
      </p:sp>
      <p:sp>
        <p:nvSpPr>
          <p:cNvPr id="14" name="13 Metin kutusu"/>
          <p:cNvSpPr txBox="1"/>
          <p:nvPr/>
        </p:nvSpPr>
        <p:spPr>
          <a:xfrm>
            <a:off x="2143108" y="3429006"/>
            <a:ext cx="7000892" cy="1600438"/>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Belirli bir süreç içerisinde gerçekleşen, kendini tanıma, güçlü ve zayıf yönlerini fark etme, sosyal becerilerini geliştirme, başa çıkma, karar verme ve problem çözme becerilerini geliştirme gibi amaçlar çerçevesinde bir araya gelmiş 8-15 öğrenciyle psikolojik danışma ve rehberlik alanında yetişmiş ve grup dinamiklerini yönetme yeterliliğine sahip rehberlik alanında yetişmiş ve grup dinamiklerini yönetme yeterliliğine sahip rehberlik öğretmeni liderliğinde, etkileşime açık bir şekilde grup üyelerinden de destek almayı içeren danışma hizmetidir.</a:t>
            </a:r>
          </a:p>
        </p:txBody>
      </p:sp>
      <p:pic>
        <p:nvPicPr>
          <p:cNvPr id="15" name="14 Resim" descr="BÖLÜM-2.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Bottom)">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033"/>
                                        </p:tgtEl>
                                        <p:attrNameLst>
                                          <p:attrName>style.visibility</p:attrName>
                                        </p:attrNameLst>
                                      </p:cBhvr>
                                      <p:to>
                                        <p:strVal val="hidden"/>
                                      </p:to>
                                    </p:set>
                                  </p:childTnLst>
                                </p:cTn>
                              </p:par>
                              <p:par>
                                <p:cTn id="48" presetID="12" presetClass="entr" presetSubtype="1" fill="hold" nodeType="withEffect">
                                  <p:stCondLst>
                                    <p:cond delay="0"/>
                                  </p:stCondLst>
                                  <p:childTnLst>
                                    <p:set>
                                      <p:cBhvr>
                                        <p:cTn id="49" dur="1" fill="hold">
                                          <p:stCondLst>
                                            <p:cond delay="0"/>
                                          </p:stCondLst>
                                        </p:cTn>
                                        <p:tgtEl>
                                          <p:spTgt spid="1040"/>
                                        </p:tgtEl>
                                        <p:attrNameLst>
                                          <p:attrName>style.visibility</p:attrName>
                                        </p:attrNameLst>
                                      </p:cBhvr>
                                      <p:to>
                                        <p:strVal val="visible"/>
                                      </p:to>
                                    </p:set>
                                    <p:animEffect transition="in" filter="slide(fromTop)">
                                      <p:cBhvr>
                                        <p:cTn id="50" dur="500"/>
                                        <p:tgtEl>
                                          <p:spTgt spid="1040"/>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nodeType="clickEffect">
                                  <p:stCondLst>
                                    <p:cond delay="0"/>
                                  </p:stCondLst>
                                  <p:childTnLst>
                                    <p:set>
                                      <p:cBhvr>
                                        <p:cTn id="54" dur="1" fill="hold">
                                          <p:stCondLst>
                                            <p:cond delay="0"/>
                                          </p:stCondLst>
                                        </p:cTn>
                                        <p:tgtEl>
                                          <p:spTgt spid="1041"/>
                                        </p:tgtEl>
                                        <p:attrNameLst>
                                          <p:attrName>style.visibility</p:attrName>
                                        </p:attrNameLst>
                                      </p:cBhvr>
                                      <p:to>
                                        <p:strVal val="visible"/>
                                      </p:to>
                                    </p:set>
                                    <p:animEffect transition="in" filter="slide(fromTop)">
                                      <p:cBhvr>
                                        <p:cTn id="55" dur="500"/>
                                        <p:tgtEl>
                                          <p:spTgt spid="104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4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44"/>
                                        </p:tgtEl>
                                        <p:attrNameLst>
                                          <p:attrName>style.visibility</p:attrName>
                                        </p:attrNameLst>
                                      </p:cBhvr>
                                      <p:to>
                                        <p:strVal val="visible"/>
                                      </p:to>
                                    </p:set>
                                  </p:childTnLst>
                                </p:cTn>
                              </p:par>
                            </p:childTnLst>
                          </p:cTn>
                        </p:par>
                        <p:par>
                          <p:cTn id="64" fill="hold">
                            <p:stCondLst>
                              <p:cond delay="0"/>
                            </p:stCondLst>
                            <p:childTnLst>
                              <p:par>
                                <p:cTn id="65" presetID="1" presetClass="exit" presetSubtype="0" fill="hold" nodeType="afterEffect">
                                  <p:stCondLst>
                                    <p:cond delay="0"/>
                                  </p:stCondLst>
                                  <p:childTnLst>
                                    <p:set>
                                      <p:cBhvr>
                                        <p:cTn id="66" dur="1" fill="hold">
                                          <p:stCondLst>
                                            <p:cond delay="0"/>
                                          </p:stCondLst>
                                        </p:cTn>
                                        <p:tgtEl>
                                          <p:spTgt spid="104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0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1033" name="Picture 9"/>
          <p:cNvPicPr>
            <a:picLocks noChangeAspect="1" noChangeArrowheads="1"/>
          </p:cNvPicPr>
          <p:nvPr/>
        </p:nvPicPr>
        <p:blipFill>
          <a:blip r:embed="rId7"/>
          <a:srcRect/>
          <a:stretch>
            <a:fillRect/>
          </a:stretch>
        </p:blipFill>
        <p:spPr bwMode="auto">
          <a:xfrm>
            <a:off x="4257689" y="1671632"/>
            <a:ext cx="2314575" cy="1143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8"/>
          <a:srcRect/>
          <a:stretch>
            <a:fillRect/>
          </a:stretch>
        </p:blipFill>
        <p:spPr bwMode="auto">
          <a:xfrm>
            <a:off x="4286248" y="1357304"/>
            <a:ext cx="1409700" cy="12382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9"/>
          <a:srcRect/>
          <a:stretch>
            <a:fillRect/>
          </a:stretch>
        </p:blipFill>
        <p:spPr bwMode="auto">
          <a:xfrm>
            <a:off x="2214546" y="1571618"/>
            <a:ext cx="3714750" cy="219075"/>
          </a:xfrm>
          <a:prstGeom prst="rect">
            <a:avLst/>
          </a:prstGeom>
          <a:noFill/>
          <a:ln w="9525">
            <a:noFill/>
            <a:miter lim="800000"/>
            <a:headEnd/>
            <a:tailEnd/>
          </a:ln>
          <a:effectLst/>
        </p:spPr>
      </p:pic>
      <p:pic>
        <p:nvPicPr>
          <p:cNvPr id="1041" name="Picture 17"/>
          <p:cNvPicPr>
            <a:picLocks noChangeAspect="1" noChangeArrowheads="1"/>
          </p:cNvPicPr>
          <p:nvPr/>
        </p:nvPicPr>
        <p:blipFill>
          <a:blip r:embed="rId10"/>
          <a:srcRect/>
          <a:stretch>
            <a:fillRect/>
          </a:stretch>
        </p:blipFill>
        <p:spPr bwMode="auto">
          <a:xfrm>
            <a:off x="4243397" y="1785932"/>
            <a:ext cx="1685925" cy="2857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11"/>
          <a:srcRect/>
          <a:stretch>
            <a:fillRect/>
          </a:stretch>
        </p:blipFill>
        <p:spPr bwMode="auto">
          <a:xfrm>
            <a:off x="4262447" y="1947859"/>
            <a:ext cx="1666875" cy="1238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12"/>
          <a:srcRect/>
          <a:stretch>
            <a:fillRect/>
          </a:stretch>
        </p:blipFill>
        <p:spPr bwMode="auto">
          <a:xfrm>
            <a:off x="4286248" y="1643056"/>
            <a:ext cx="1323975" cy="1143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13"/>
          <a:srcRect/>
          <a:stretch>
            <a:fillRect/>
          </a:stretch>
        </p:blipFill>
        <p:spPr bwMode="auto">
          <a:xfrm>
            <a:off x="2214546" y="1857370"/>
            <a:ext cx="4772025" cy="2286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14"/>
          <a:srcRect/>
          <a:stretch>
            <a:fillRect/>
          </a:stretch>
        </p:blipFill>
        <p:spPr bwMode="auto">
          <a:xfrm>
            <a:off x="4248167" y="2071684"/>
            <a:ext cx="2752725" cy="800100"/>
          </a:xfrm>
          <a:prstGeom prst="rect">
            <a:avLst/>
          </a:prstGeom>
          <a:noFill/>
          <a:ln w="9525">
            <a:noFill/>
            <a:miter lim="800000"/>
            <a:headEnd/>
            <a:tailEnd/>
          </a:ln>
          <a:effectLst/>
        </p:spPr>
      </p:pic>
      <p:sp>
        <p:nvSpPr>
          <p:cNvPr id="15"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(İP) Psiko-sosyal Müdahale: </a:t>
            </a:r>
            <a:endParaRPr lang="tr-TR" sz="1300" dirty="0" smtClean="0">
              <a:solidFill>
                <a:schemeClr val="bg1"/>
              </a:solidFill>
              <a:latin typeface="Arial Unicode MS" pitchFamily="34" charset="-128"/>
              <a:ea typeface="Arial Unicode MS" pitchFamily="34" charset="-128"/>
              <a:cs typeface="Arial Unicode MS" pitchFamily="34" charset="-128"/>
            </a:endParaRPr>
          </a:p>
        </p:txBody>
      </p:sp>
      <p:sp>
        <p:nvSpPr>
          <p:cNvPr id="16" name="15 Metin kutusu"/>
          <p:cNvSpPr txBox="1"/>
          <p:nvPr/>
        </p:nvSpPr>
        <p:spPr>
          <a:xfrm>
            <a:off x="2143108" y="4429138"/>
            <a:ext cx="7000892" cy="52322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Doğal afetler ile kaza, ihmal, istismar, intihar, şiddet, savaş ve göç gibi zorlu yaşam olaylarında sunulan psikolojik ve sosyal destek hizmetleridir.</a:t>
            </a:r>
          </a:p>
        </p:txBody>
      </p:sp>
      <p:pic>
        <p:nvPicPr>
          <p:cNvPr id="17" name="16 Resim" descr="BÖLÜM-2.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Bottom)">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033"/>
                                        </p:tgtEl>
                                        <p:attrNameLst>
                                          <p:attrName>style.visibility</p:attrName>
                                        </p:attrNameLst>
                                      </p:cBhvr>
                                      <p:to>
                                        <p:strVal val="hidden"/>
                                      </p:to>
                                    </p:set>
                                  </p:childTnLst>
                                </p:cTn>
                              </p:par>
                              <p:par>
                                <p:cTn id="48" presetID="12" presetClass="entr" presetSubtype="1" fill="hold" nodeType="withEffect">
                                  <p:stCondLst>
                                    <p:cond delay="0"/>
                                  </p:stCondLst>
                                  <p:childTnLst>
                                    <p:set>
                                      <p:cBhvr>
                                        <p:cTn id="49" dur="1" fill="hold">
                                          <p:stCondLst>
                                            <p:cond delay="0"/>
                                          </p:stCondLst>
                                        </p:cTn>
                                        <p:tgtEl>
                                          <p:spTgt spid="1040"/>
                                        </p:tgtEl>
                                        <p:attrNameLst>
                                          <p:attrName>style.visibility</p:attrName>
                                        </p:attrNameLst>
                                      </p:cBhvr>
                                      <p:to>
                                        <p:strVal val="visible"/>
                                      </p:to>
                                    </p:set>
                                    <p:animEffect transition="in" filter="slide(fromTop)">
                                      <p:cBhvr>
                                        <p:cTn id="50" dur="500"/>
                                        <p:tgtEl>
                                          <p:spTgt spid="1040"/>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nodeType="clickEffect">
                                  <p:stCondLst>
                                    <p:cond delay="0"/>
                                  </p:stCondLst>
                                  <p:childTnLst>
                                    <p:set>
                                      <p:cBhvr>
                                        <p:cTn id="54" dur="1" fill="hold">
                                          <p:stCondLst>
                                            <p:cond delay="0"/>
                                          </p:stCondLst>
                                        </p:cTn>
                                        <p:tgtEl>
                                          <p:spTgt spid="1041"/>
                                        </p:tgtEl>
                                        <p:attrNameLst>
                                          <p:attrName>style.visibility</p:attrName>
                                        </p:attrNameLst>
                                      </p:cBhvr>
                                      <p:to>
                                        <p:strVal val="visible"/>
                                      </p:to>
                                    </p:set>
                                    <p:animEffect transition="in" filter="slide(fromTop)">
                                      <p:cBhvr>
                                        <p:cTn id="55" dur="500"/>
                                        <p:tgtEl>
                                          <p:spTgt spid="104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052"/>
                                        </p:tgtEl>
                                        <p:attrNameLst>
                                          <p:attrName>style.visibility</p:attrName>
                                        </p:attrNameLst>
                                      </p:cBhvr>
                                      <p:to>
                                        <p:strVal val="visible"/>
                                      </p:to>
                                    </p:set>
                                  </p:childTnLst>
                                </p:cTn>
                              </p:par>
                            </p:childTnLst>
                          </p:cTn>
                        </p:par>
                        <p:par>
                          <p:cTn id="64" fill="hold">
                            <p:stCondLst>
                              <p:cond delay="0"/>
                            </p:stCondLst>
                            <p:childTnLst>
                              <p:par>
                                <p:cTn id="65" presetID="1" presetClass="exit" presetSubtype="0" fill="hold" nodeType="afterEffect">
                                  <p:stCondLst>
                                    <p:cond delay="0"/>
                                  </p:stCondLst>
                                  <p:childTnLst>
                                    <p:set>
                                      <p:cBhvr>
                                        <p:cTn id="66" dur="1" fill="hold">
                                          <p:stCondLst>
                                            <p:cond delay="0"/>
                                          </p:stCondLst>
                                        </p:cTn>
                                        <p:tgtEl>
                                          <p:spTgt spid="205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041"/>
                                        </p:tgtEl>
                                        <p:attrNameLst>
                                          <p:attrName>style.visibility</p:attrName>
                                        </p:attrNameLst>
                                      </p:cBhvr>
                                      <p:to>
                                        <p:strVal val="hidden"/>
                                      </p:to>
                                    </p:set>
                                  </p:childTnLst>
                                </p:cTn>
                              </p:par>
                            </p:childTnLst>
                          </p:cTn>
                        </p:par>
                        <p:par>
                          <p:cTn id="69" fill="hold">
                            <p:stCondLst>
                              <p:cond delay="0"/>
                            </p:stCondLst>
                            <p:childTnLst>
                              <p:par>
                                <p:cTn id="70" presetID="12" presetClass="entr" presetSubtype="1" fill="hold" nodeType="afterEffect">
                                  <p:stCondLst>
                                    <p:cond delay="0"/>
                                  </p:stCondLst>
                                  <p:childTnLst>
                                    <p:set>
                                      <p:cBhvr>
                                        <p:cTn id="71" dur="1" fill="hold">
                                          <p:stCondLst>
                                            <p:cond delay="0"/>
                                          </p:stCondLst>
                                        </p:cTn>
                                        <p:tgtEl>
                                          <p:spTgt spid="2054"/>
                                        </p:tgtEl>
                                        <p:attrNameLst>
                                          <p:attrName>style.visibility</p:attrName>
                                        </p:attrNameLst>
                                      </p:cBhvr>
                                      <p:to>
                                        <p:strVal val="visible"/>
                                      </p:to>
                                    </p:set>
                                    <p:animEffect transition="in" filter="slide(fromTop)">
                                      <p:cBhvr>
                                        <p:cTn id="72" dur="500"/>
                                        <p:tgtEl>
                                          <p:spTgt spid="2054"/>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1" fill="hold" nodeType="clickEffect">
                                  <p:stCondLst>
                                    <p:cond delay="0"/>
                                  </p:stCondLst>
                                  <p:childTnLst>
                                    <p:set>
                                      <p:cBhvr>
                                        <p:cTn id="76" dur="1" fill="hold">
                                          <p:stCondLst>
                                            <p:cond delay="0"/>
                                          </p:stCondLst>
                                        </p:cTn>
                                        <p:tgtEl>
                                          <p:spTgt spid="2055"/>
                                        </p:tgtEl>
                                        <p:attrNameLst>
                                          <p:attrName>style.visibility</p:attrName>
                                        </p:attrNameLst>
                                      </p:cBhvr>
                                      <p:to>
                                        <p:strVal val="visible"/>
                                      </p:to>
                                    </p:set>
                                    <p:animEffect transition="in" filter="slide(fromTop)">
                                      <p:cBhvr>
                                        <p:cTn id="77" dur="1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qqq.jpg"/>
          <p:cNvPicPr>
            <a:picLocks noChangeAspect="1"/>
          </p:cNvPicPr>
          <p:nvPr/>
        </p:nvPicPr>
        <p:blipFill>
          <a:blip r:embed="rId3"/>
          <a:stretch>
            <a:fillRect/>
          </a:stretch>
        </p:blipFill>
        <p:spPr>
          <a:xfrm>
            <a:off x="0" y="676075"/>
            <a:ext cx="9144000" cy="4467443"/>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2214546" y="1071552"/>
            <a:ext cx="5562600" cy="295275"/>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a:stretch>
            <a:fillRect/>
          </a:stretch>
        </p:blipFill>
        <p:spPr bwMode="auto">
          <a:xfrm>
            <a:off x="2214546" y="1376356"/>
            <a:ext cx="5562600" cy="266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2262210" y="1643056"/>
            <a:ext cx="5524500" cy="257175"/>
          </a:xfrm>
          <a:prstGeom prst="rect">
            <a:avLst/>
          </a:prstGeom>
          <a:noFill/>
          <a:ln w="9525">
            <a:noFill/>
            <a:miter lim="800000"/>
            <a:headEnd/>
            <a:tailEnd/>
          </a:ln>
          <a:effectLst/>
        </p:spPr>
      </p:pic>
      <p:pic>
        <p:nvPicPr>
          <p:cNvPr id="1033" name="Picture 9"/>
          <p:cNvPicPr>
            <a:picLocks noChangeAspect="1" noChangeArrowheads="1"/>
          </p:cNvPicPr>
          <p:nvPr/>
        </p:nvPicPr>
        <p:blipFill>
          <a:blip r:embed="rId7"/>
          <a:srcRect/>
          <a:stretch>
            <a:fillRect/>
          </a:stretch>
        </p:blipFill>
        <p:spPr bwMode="auto">
          <a:xfrm>
            <a:off x="3857620" y="1928811"/>
            <a:ext cx="3914775" cy="428625"/>
          </a:xfrm>
          <a:prstGeom prst="rect">
            <a:avLst/>
          </a:prstGeom>
          <a:noFill/>
          <a:ln w="9525">
            <a:noFill/>
            <a:miter lim="800000"/>
            <a:headEnd/>
            <a:tailEnd/>
          </a:ln>
          <a:effectLst/>
        </p:spPr>
      </p:pic>
      <p:pic>
        <p:nvPicPr>
          <p:cNvPr id="1034" name="Picture 10"/>
          <p:cNvPicPr>
            <a:picLocks noChangeAspect="1" noChangeArrowheads="1"/>
          </p:cNvPicPr>
          <p:nvPr/>
        </p:nvPicPr>
        <p:blipFill>
          <a:blip r:embed="rId8"/>
          <a:srcRect/>
          <a:stretch>
            <a:fillRect/>
          </a:stretch>
        </p:blipFill>
        <p:spPr bwMode="auto">
          <a:xfrm>
            <a:off x="3910018" y="1714494"/>
            <a:ext cx="1447800" cy="1333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9"/>
          <a:srcRect/>
          <a:stretch>
            <a:fillRect/>
          </a:stretch>
        </p:blipFill>
        <p:spPr bwMode="auto">
          <a:xfrm>
            <a:off x="3857620" y="2071684"/>
            <a:ext cx="3895725" cy="142875"/>
          </a:xfrm>
          <a:prstGeom prst="rect">
            <a:avLst/>
          </a:prstGeom>
          <a:noFill/>
          <a:ln w="9525">
            <a:noFill/>
            <a:miter lim="800000"/>
            <a:headEnd/>
            <a:tailEnd/>
          </a:ln>
          <a:effectLst/>
        </p:spPr>
      </p:pic>
      <p:pic>
        <p:nvPicPr>
          <p:cNvPr id="1039" name="Picture 15"/>
          <p:cNvPicPr>
            <a:picLocks noChangeAspect="1" noChangeArrowheads="1"/>
          </p:cNvPicPr>
          <p:nvPr/>
        </p:nvPicPr>
        <p:blipFill>
          <a:blip r:embed="rId10"/>
          <a:srcRect/>
          <a:stretch>
            <a:fillRect/>
          </a:stretch>
        </p:blipFill>
        <p:spPr bwMode="auto">
          <a:xfrm>
            <a:off x="2262210" y="1928808"/>
            <a:ext cx="5524500" cy="2571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11"/>
          <a:srcRect/>
          <a:stretch>
            <a:fillRect/>
          </a:stretch>
        </p:blipFill>
        <p:spPr bwMode="auto">
          <a:xfrm>
            <a:off x="3857620" y="2214563"/>
            <a:ext cx="3914775" cy="428625"/>
          </a:xfrm>
          <a:prstGeom prst="rect">
            <a:avLst/>
          </a:prstGeom>
          <a:noFill/>
          <a:ln w="9525">
            <a:noFill/>
            <a:miter lim="800000"/>
            <a:headEnd/>
            <a:tailEnd/>
          </a:ln>
          <a:effectLst/>
        </p:spPr>
      </p:pic>
      <p:pic>
        <p:nvPicPr>
          <p:cNvPr id="1041" name="Picture 17"/>
          <p:cNvPicPr>
            <a:picLocks noChangeAspect="1" noChangeArrowheads="1"/>
          </p:cNvPicPr>
          <p:nvPr/>
        </p:nvPicPr>
        <p:blipFill>
          <a:blip r:embed="rId12"/>
          <a:srcRect/>
          <a:stretch>
            <a:fillRect/>
          </a:stretch>
        </p:blipFill>
        <p:spPr bwMode="auto">
          <a:xfrm>
            <a:off x="3857620" y="2214560"/>
            <a:ext cx="3895725" cy="123825"/>
          </a:xfrm>
          <a:prstGeom prst="rect">
            <a:avLst/>
          </a:prstGeom>
          <a:noFill/>
          <a:ln w="9525">
            <a:noFill/>
            <a:miter lim="800000"/>
            <a:headEnd/>
            <a:tailEnd/>
          </a:ln>
          <a:effectLst/>
        </p:spPr>
      </p:pic>
      <p:pic>
        <p:nvPicPr>
          <p:cNvPr id="1042" name="Picture 18"/>
          <p:cNvPicPr>
            <a:picLocks noChangeAspect="1" noChangeArrowheads="1"/>
          </p:cNvPicPr>
          <p:nvPr/>
        </p:nvPicPr>
        <p:blipFill>
          <a:blip r:embed="rId13"/>
          <a:srcRect/>
          <a:stretch>
            <a:fillRect/>
          </a:stretch>
        </p:blipFill>
        <p:spPr bwMode="auto">
          <a:xfrm>
            <a:off x="3943356" y="2000246"/>
            <a:ext cx="1485900" cy="133350"/>
          </a:xfrm>
          <a:prstGeom prst="rect">
            <a:avLst/>
          </a:prstGeom>
          <a:noFill/>
          <a:ln w="9525">
            <a:noFill/>
            <a:miter lim="800000"/>
            <a:headEnd/>
            <a:tailEnd/>
          </a:ln>
          <a:effectLst/>
        </p:spPr>
      </p:pic>
      <p:pic>
        <p:nvPicPr>
          <p:cNvPr id="1044" name="Picture 20"/>
          <p:cNvPicPr>
            <a:picLocks noChangeAspect="1" noChangeArrowheads="1"/>
          </p:cNvPicPr>
          <p:nvPr/>
        </p:nvPicPr>
        <p:blipFill>
          <a:blip r:embed="rId14"/>
          <a:srcRect/>
          <a:stretch>
            <a:fillRect/>
          </a:stretch>
        </p:blipFill>
        <p:spPr bwMode="auto">
          <a:xfrm>
            <a:off x="2281260" y="2214560"/>
            <a:ext cx="5505450" cy="257175"/>
          </a:xfrm>
          <a:prstGeom prst="rect">
            <a:avLst/>
          </a:prstGeom>
          <a:noFill/>
          <a:ln w="9525">
            <a:noFill/>
            <a:miter lim="800000"/>
            <a:headEnd/>
            <a:tailEnd/>
          </a:ln>
          <a:effectLst/>
        </p:spPr>
      </p:pic>
      <p:pic>
        <p:nvPicPr>
          <p:cNvPr id="1045" name="Picture 21"/>
          <p:cNvPicPr>
            <a:picLocks noChangeAspect="1" noChangeArrowheads="1"/>
          </p:cNvPicPr>
          <p:nvPr/>
        </p:nvPicPr>
        <p:blipFill>
          <a:blip r:embed="rId15"/>
          <a:srcRect/>
          <a:stretch>
            <a:fillRect/>
          </a:stretch>
        </p:blipFill>
        <p:spPr bwMode="auto">
          <a:xfrm>
            <a:off x="3857620" y="2466986"/>
            <a:ext cx="3924300" cy="1676400"/>
          </a:xfrm>
          <a:prstGeom prst="rect">
            <a:avLst/>
          </a:prstGeom>
          <a:noFill/>
          <a:ln w="9525">
            <a:noFill/>
            <a:miter lim="800000"/>
            <a:headEnd/>
            <a:tailEnd/>
          </a:ln>
          <a:effectLst/>
        </p:spPr>
      </p:pic>
      <p:sp>
        <p:nvSpPr>
          <p:cNvPr id="17"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(İPbB) Bildirim Yükümlülüğü: </a:t>
            </a:r>
          </a:p>
        </p:txBody>
      </p:sp>
      <p:sp>
        <p:nvSpPr>
          <p:cNvPr id="18" name="17 Metin kutusu"/>
          <p:cNvSpPr txBox="1"/>
          <p:nvPr/>
        </p:nvSpPr>
        <p:spPr>
          <a:xfrm>
            <a:off x="2143108" y="4286262"/>
            <a:ext cx="7000892" cy="738664"/>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Cinsel, duygusal ya da fiziksel açıdan ihmal ve istismar edilen; eğitim, ekonomik ya da sağlık yönünden ihmal edilen; madde kullanan / bulunduran / satan öğrencilere yardım sunmak amacı ile yetkili kişi ya da kurumlara yapılan bildirim işlemidir.</a:t>
            </a:r>
          </a:p>
        </p:txBody>
      </p:sp>
      <p:pic>
        <p:nvPicPr>
          <p:cNvPr id="19" name="18 Resim" descr="BÖLÜM-2.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0.70"/>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slide(fromTop)">
                                      <p:cBhvr>
                                        <p:cTn id="24" dur="500"/>
                                        <p:tgtEl>
                                          <p:spTgt spid="819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8195"/>
                                        </p:tgtEl>
                                        <p:attrNameLst>
                                          <p:attrName>style.visibility</p:attrName>
                                        </p:attrNameLst>
                                      </p:cBhvr>
                                      <p:to>
                                        <p:strVal val="visible"/>
                                      </p:to>
                                    </p:set>
                                    <p:animEffect transition="in" filter="slide(fromTop)">
                                      <p:cBhvr>
                                        <p:cTn id="29" dur="500"/>
                                        <p:tgtEl>
                                          <p:spTgt spid="8195"/>
                                        </p:tgtEl>
                                      </p:cBhvr>
                                    </p:animEffect>
                                  </p:childTnLst>
                                </p:cTn>
                              </p:par>
                            </p:childTnLst>
                          </p:cTn>
                        </p:par>
                        <p:par>
                          <p:cTn id="30" fill="hold">
                            <p:stCondLst>
                              <p:cond delay="500"/>
                            </p:stCondLst>
                            <p:childTnLst>
                              <p:par>
                                <p:cTn id="31" presetID="12" presetClass="entr" presetSubtype="1" fill="hold" nodeType="after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slide(fromTop)">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1033"/>
                                        </p:tgtEl>
                                        <p:attrNameLst>
                                          <p:attrName>style.visibility</p:attrName>
                                        </p:attrNameLst>
                                      </p:cBhvr>
                                      <p:to>
                                        <p:strVal val="visible"/>
                                      </p:to>
                                    </p:set>
                                    <p:animEffect transition="in" filter="slide(fromTop)">
                                      <p:cBhvr>
                                        <p:cTn id="38" dur="500"/>
                                        <p:tgtEl>
                                          <p:spTgt spid="103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childTnLst>
                          </p:cTn>
                        </p:par>
                        <p:par>
                          <p:cTn id="47" fill="hold">
                            <p:stCondLst>
                              <p:cond delay="0"/>
                            </p:stCondLst>
                            <p:childTnLst>
                              <p:par>
                                <p:cTn id="48" presetID="1" presetClass="exit" presetSubtype="0" fill="hold" nodeType="afterEffect">
                                  <p:stCondLst>
                                    <p:cond delay="0"/>
                                  </p:stCondLst>
                                  <p:childTnLst>
                                    <p:set>
                                      <p:cBhvr>
                                        <p:cTn id="49" dur="1" fill="hold">
                                          <p:stCondLst>
                                            <p:cond delay="0"/>
                                          </p:stCondLst>
                                        </p:cTn>
                                        <p:tgtEl>
                                          <p:spTgt spid="103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0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1039"/>
                                        </p:tgtEl>
                                        <p:attrNameLst>
                                          <p:attrName>style.visibility</p:attrName>
                                        </p:attrNameLst>
                                      </p:cBhvr>
                                      <p:to>
                                        <p:strVal val="visible"/>
                                      </p:to>
                                    </p:set>
                                    <p:animEffect transition="in" filter="slide(fromTop)">
                                      <p:cBhvr>
                                        <p:cTn id="56" dur="500"/>
                                        <p:tgtEl>
                                          <p:spTgt spid="1039"/>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nodeType="clickEffect">
                                  <p:stCondLst>
                                    <p:cond delay="0"/>
                                  </p:stCondLst>
                                  <p:childTnLst>
                                    <p:set>
                                      <p:cBhvr>
                                        <p:cTn id="60" dur="1" fill="hold">
                                          <p:stCondLst>
                                            <p:cond delay="0"/>
                                          </p:stCondLst>
                                        </p:cTn>
                                        <p:tgtEl>
                                          <p:spTgt spid="1040"/>
                                        </p:tgtEl>
                                        <p:attrNameLst>
                                          <p:attrName>style.visibility</p:attrName>
                                        </p:attrNameLst>
                                      </p:cBhvr>
                                      <p:to>
                                        <p:strVal val="visible"/>
                                      </p:to>
                                    </p:set>
                                    <p:animEffect transition="in" filter="slide(fromTop)">
                                      <p:cBhvr>
                                        <p:cTn id="61" dur="1000"/>
                                        <p:tgtEl>
                                          <p:spTgt spid="104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4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42"/>
                                        </p:tgtEl>
                                        <p:attrNameLst>
                                          <p:attrName>style.visibility</p:attrName>
                                        </p:attrNameLst>
                                      </p:cBhvr>
                                      <p:to>
                                        <p:strVal val="visible"/>
                                      </p:to>
                                    </p:set>
                                  </p:childTnLst>
                                </p:cTn>
                              </p:par>
                            </p:childTnLst>
                          </p:cTn>
                        </p:par>
                        <p:par>
                          <p:cTn id="70" fill="hold">
                            <p:stCondLst>
                              <p:cond delay="0"/>
                            </p:stCondLst>
                            <p:childTnLst>
                              <p:par>
                                <p:cTn id="71" presetID="1" presetClass="exit" presetSubtype="0" fill="hold" nodeType="afterEffect">
                                  <p:stCondLst>
                                    <p:cond delay="0"/>
                                  </p:stCondLst>
                                  <p:childTnLst>
                                    <p:set>
                                      <p:cBhvr>
                                        <p:cTn id="72" dur="1" fill="hold">
                                          <p:stCondLst>
                                            <p:cond delay="0"/>
                                          </p:stCondLst>
                                        </p:cTn>
                                        <p:tgtEl>
                                          <p:spTgt spid="1041"/>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040"/>
                                        </p:tgtEl>
                                        <p:attrNameLst>
                                          <p:attrName>style.visibility</p:attrName>
                                        </p:attrNameLst>
                                      </p:cBhvr>
                                      <p:to>
                                        <p:strVal val="hidden"/>
                                      </p:to>
                                    </p:set>
                                  </p:childTnLst>
                                </p:cTn>
                              </p:par>
                            </p:childTnLst>
                          </p:cTn>
                        </p:par>
                        <p:par>
                          <p:cTn id="75" fill="hold">
                            <p:stCondLst>
                              <p:cond delay="0"/>
                            </p:stCondLst>
                            <p:childTnLst>
                              <p:par>
                                <p:cTn id="76" presetID="12" presetClass="entr" presetSubtype="1" fill="hold" nodeType="afterEffect">
                                  <p:stCondLst>
                                    <p:cond delay="0"/>
                                  </p:stCondLst>
                                  <p:childTnLst>
                                    <p:set>
                                      <p:cBhvr>
                                        <p:cTn id="77" dur="1" fill="hold">
                                          <p:stCondLst>
                                            <p:cond delay="0"/>
                                          </p:stCondLst>
                                        </p:cTn>
                                        <p:tgtEl>
                                          <p:spTgt spid="1044"/>
                                        </p:tgtEl>
                                        <p:attrNameLst>
                                          <p:attrName>style.visibility</p:attrName>
                                        </p:attrNameLst>
                                      </p:cBhvr>
                                      <p:to>
                                        <p:strVal val="visible"/>
                                      </p:to>
                                    </p:set>
                                    <p:animEffect transition="in" filter="slide(fromTop)">
                                      <p:cBhvr>
                                        <p:cTn id="78" dur="500"/>
                                        <p:tgtEl>
                                          <p:spTgt spid="1044"/>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1" fill="hold" nodeType="clickEffect">
                                  <p:stCondLst>
                                    <p:cond delay="0"/>
                                  </p:stCondLst>
                                  <p:childTnLst>
                                    <p:set>
                                      <p:cBhvr>
                                        <p:cTn id="82" dur="1" fill="hold">
                                          <p:stCondLst>
                                            <p:cond delay="0"/>
                                          </p:stCondLst>
                                        </p:cTn>
                                        <p:tgtEl>
                                          <p:spTgt spid="1045"/>
                                        </p:tgtEl>
                                        <p:attrNameLst>
                                          <p:attrName>style.visibility</p:attrName>
                                        </p:attrNameLst>
                                      </p:cBhvr>
                                      <p:to>
                                        <p:strVal val="visible"/>
                                      </p:to>
                                    </p:set>
                                    <p:animEffect transition="in" filter="slide(fromTop)">
                                      <p:cBhvr>
                                        <p:cTn id="83" dur="20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qqq.jpg"/>
          <p:cNvPicPr>
            <a:picLocks noChangeAspect="1"/>
          </p:cNvPicPr>
          <p:nvPr/>
        </p:nvPicPr>
        <p:blipFill>
          <a:blip r:embed="rId3"/>
          <a:stretch>
            <a:fillRect/>
          </a:stretch>
        </p:blipFill>
        <p:spPr>
          <a:xfrm>
            <a:off x="0" y="676075"/>
            <a:ext cx="9144000" cy="4467443"/>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2214546" y="1071552"/>
            <a:ext cx="5562600" cy="295275"/>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a:stretch>
            <a:fillRect/>
          </a:stretch>
        </p:blipFill>
        <p:spPr bwMode="auto">
          <a:xfrm>
            <a:off x="2214546" y="1376356"/>
            <a:ext cx="5562600" cy="266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2262210" y="1643056"/>
            <a:ext cx="5524500" cy="257175"/>
          </a:xfrm>
          <a:prstGeom prst="rect">
            <a:avLst/>
          </a:prstGeom>
          <a:noFill/>
          <a:ln w="9525">
            <a:noFill/>
            <a:miter lim="800000"/>
            <a:headEnd/>
            <a:tailEnd/>
          </a:ln>
          <a:effectLst/>
        </p:spPr>
      </p:pic>
      <p:pic>
        <p:nvPicPr>
          <p:cNvPr id="1033" name="Picture 9"/>
          <p:cNvPicPr>
            <a:picLocks noChangeAspect="1" noChangeArrowheads="1"/>
          </p:cNvPicPr>
          <p:nvPr/>
        </p:nvPicPr>
        <p:blipFill>
          <a:blip r:embed="rId7"/>
          <a:srcRect/>
          <a:stretch>
            <a:fillRect/>
          </a:stretch>
        </p:blipFill>
        <p:spPr bwMode="auto">
          <a:xfrm>
            <a:off x="3857620" y="1928808"/>
            <a:ext cx="3914775" cy="428625"/>
          </a:xfrm>
          <a:prstGeom prst="rect">
            <a:avLst/>
          </a:prstGeom>
          <a:noFill/>
          <a:ln w="9525">
            <a:noFill/>
            <a:miter lim="800000"/>
            <a:headEnd/>
            <a:tailEnd/>
          </a:ln>
          <a:effectLst/>
        </p:spPr>
      </p:pic>
      <p:pic>
        <p:nvPicPr>
          <p:cNvPr id="1034" name="Picture 10"/>
          <p:cNvPicPr>
            <a:picLocks noChangeAspect="1" noChangeArrowheads="1"/>
          </p:cNvPicPr>
          <p:nvPr/>
        </p:nvPicPr>
        <p:blipFill>
          <a:blip r:embed="rId8"/>
          <a:srcRect/>
          <a:stretch>
            <a:fillRect/>
          </a:stretch>
        </p:blipFill>
        <p:spPr bwMode="auto">
          <a:xfrm>
            <a:off x="3910018" y="1714494"/>
            <a:ext cx="1447800" cy="1333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9"/>
          <a:srcRect/>
          <a:stretch>
            <a:fillRect/>
          </a:stretch>
        </p:blipFill>
        <p:spPr bwMode="auto">
          <a:xfrm>
            <a:off x="3857620" y="2071684"/>
            <a:ext cx="3895725" cy="142875"/>
          </a:xfrm>
          <a:prstGeom prst="rect">
            <a:avLst/>
          </a:prstGeom>
          <a:noFill/>
          <a:ln w="9525">
            <a:noFill/>
            <a:miter lim="800000"/>
            <a:headEnd/>
            <a:tailEnd/>
          </a:ln>
          <a:effectLst/>
        </p:spPr>
      </p:pic>
      <p:pic>
        <p:nvPicPr>
          <p:cNvPr id="1039" name="Picture 15"/>
          <p:cNvPicPr>
            <a:picLocks noChangeAspect="1" noChangeArrowheads="1"/>
          </p:cNvPicPr>
          <p:nvPr/>
        </p:nvPicPr>
        <p:blipFill>
          <a:blip r:embed="rId10"/>
          <a:srcRect/>
          <a:stretch>
            <a:fillRect/>
          </a:stretch>
        </p:blipFill>
        <p:spPr bwMode="auto">
          <a:xfrm>
            <a:off x="2262210" y="1928808"/>
            <a:ext cx="5524500" cy="2571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11"/>
          <a:srcRect/>
          <a:stretch>
            <a:fillRect/>
          </a:stretch>
        </p:blipFill>
        <p:spPr bwMode="auto">
          <a:xfrm>
            <a:off x="3871935" y="2214563"/>
            <a:ext cx="3914775" cy="428625"/>
          </a:xfrm>
          <a:prstGeom prst="rect">
            <a:avLst/>
          </a:prstGeom>
          <a:noFill/>
          <a:ln w="9525">
            <a:noFill/>
            <a:miter lim="800000"/>
            <a:headEnd/>
            <a:tailEnd/>
          </a:ln>
          <a:effectLst/>
        </p:spPr>
      </p:pic>
      <p:pic>
        <p:nvPicPr>
          <p:cNvPr id="2050" name="Picture 2"/>
          <p:cNvPicPr>
            <a:picLocks noChangeAspect="1" noChangeArrowheads="1"/>
          </p:cNvPicPr>
          <p:nvPr/>
        </p:nvPicPr>
        <p:blipFill>
          <a:blip r:embed="rId12"/>
          <a:srcRect/>
          <a:stretch>
            <a:fillRect/>
          </a:stretch>
        </p:blipFill>
        <p:spPr bwMode="auto">
          <a:xfrm>
            <a:off x="3857620" y="2500312"/>
            <a:ext cx="3895725" cy="1238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13"/>
          <a:srcRect/>
          <a:stretch>
            <a:fillRect/>
          </a:stretch>
        </p:blipFill>
        <p:spPr bwMode="auto">
          <a:xfrm>
            <a:off x="3929058" y="1990722"/>
            <a:ext cx="2009775" cy="1524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14"/>
          <a:srcRect/>
          <a:stretch>
            <a:fillRect/>
          </a:stretch>
        </p:blipFill>
        <p:spPr bwMode="auto">
          <a:xfrm>
            <a:off x="2285984" y="2214560"/>
            <a:ext cx="5514975" cy="257175"/>
          </a:xfrm>
          <a:prstGeom prst="rect">
            <a:avLst/>
          </a:prstGeom>
          <a:noFill/>
          <a:ln w="9525">
            <a:noFill/>
            <a:miter lim="800000"/>
            <a:headEnd/>
            <a:tailEnd/>
          </a:ln>
          <a:effectLst/>
        </p:spPr>
      </p:pic>
      <p:sp>
        <p:nvSpPr>
          <p:cNvPr id="18"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(İPbT) Koruyucu ve Destekleyici Tedbir: </a:t>
            </a:r>
          </a:p>
        </p:txBody>
      </p:sp>
      <p:pic>
        <p:nvPicPr>
          <p:cNvPr id="1032" name="Picture 8"/>
          <p:cNvPicPr>
            <a:picLocks noChangeAspect="1" noChangeArrowheads="1"/>
          </p:cNvPicPr>
          <p:nvPr/>
        </p:nvPicPr>
        <p:blipFill>
          <a:blip r:embed="rId15"/>
          <a:srcRect/>
          <a:stretch>
            <a:fillRect/>
          </a:stretch>
        </p:blipFill>
        <p:spPr bwMode="auto">
          <a:xfrm>
            <a:off x="3857620" y="2466978"/>
            <a:ext cx="3952875" cy="533400"/>
          </a:xfrm>
          <a:prstGeom prst="rect">
            <a:avLst/>
          </a:prstGeom>
          <a:noFill/>
          <a:ln w="9525">
            <a:noFill/>
            <a:miter lim="800000"/>
            <a:headEnd/>
            <a:tailEnd/>
          </a:ln>
          <a:effectLst/>
        </p:spPr>
      </p:pic>
      <p:sp>
        <p:nvSpPr>
          <p:cNvPr id="19" name="18 Metin kutusu"/>
          <p:cNvSpPr txBox="1"/>
          <p:nvPr/>
        </p:nvSpPr>
        <p:spPr>
          <a:xfrm>
            <a:off x="2143108" y="3619036"/>
            <a:ext cx="7000892" cy="738664"/>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Öğrencilerin bedensel ve ruhsal olarak korunmalarını desteklemek amacıyla, mahkeme tarafından alınan danışmanlık ve eğitim tedbir kararı doğrultusunda yapılan çalışmalardır.</a:t>
            </a:r>
          </a:p>
        </p:txBody>
      </p:sp>
      <p:sp>
        <p:nvSpPr>
          <p:cNvPr id="20" name="19 Metin kutusu"/>
          <p:cNvSpPr txBox="1"/>
          <p:nvPr/>
        </p:nvSpPr>
        <p:spPr>
          <a:xfrm>
            <a:off x="2143108" y="4405984"/>
            <a:ext cx="7000892" cy="52322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Danışmanlık Tedbiri ve rehberlik öğretmenini ilgilendiren Eğitim Tedbiri çalışmalarında veri girişleri “(İPbT) Koruyucu ve Destekleyici Tedbir” açılır pencere sekmesi kullanılır.</a:t>
            </a:r>
          </a:p>
        </p:txBody>
      </p:sp>
      <p:pic>
        <p:nvPicPr>
          <p:cNvPr id="21" name="20 Resim" descr="BÖLÜM-2.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strVal val="#ppt_w*0.70"/>
                                          </p:val>
                                        </p:tav>
                                        <p:tav tm="100000">
                                          <p:val>
                                            <p:strVal val="#ppt_w"/>
                                          </p:val>
                                        </p:tav>
                                      </p:tavLst>
                                    </p:anim>
                                    <p:anim calcmode="lin" valueType="num">
                                      <p:cBhvr>
                                        <p:cTn id="14" dur="1000" fill="hold"/>
                                        <p:tgtEl>
                                          <p:spTgt spid="18"/>
                                        </p:tgtEl>
                                        <p:attrNameLst>
                                          <p:attrName>ppt_h</p:attrName>
                                        </p:attrNameLst>
                                      </p:cBhvr>
                                      <p:tavLst>
                                        <p:tav tm="0">
                                          <p:val>
                                            <p:strVal val="#ppt_h"/>
                                          </p:val>
                                        </p:tav>
                                        <p:tav tm="100000">
                                          <p:val>
                                            <p:strVal val="#ppt_h"/>
                                          </p:val>
                                        </p:tav>
                                      </p:tavLst>
                                    </p:anim>
                                    <p:animEffect transition="in" filter="fade">
                                      <p:cBhvr>
                                        <p:cTn id="15" dur="1000"/>
                                        <p:tgtEl>
                                          <p:spTgt spid="1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10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8194"/>
                                        </p:tgtEl>
                                        <p:attrNameLst>
                                          <p:attrName>style.visibility</p:attrName>
                                        </p:attrNameLst>
                                      </p:cBhvr>
                                      <p:to>
                                        <p:strVal val="visible"/>
                                      </p:to>
                                    </p:set>
                                    <p:animEffect transition="in" filter="slide(fromTop)">
                                      <p:cBhvr>
                                        <p:cTn id="28" dur="500"/>
                                        <p:tgtEl>
                                          <p:spTgt spid="819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8195"/>
                                        </p:tgtEl>
                                        <p:attrNameLst>
                                          <p:attrName>style.visibility</p:attrName>
                                        </p:attrNameLst>
                                      </p:cBhvr>
                                      <p:to>
                                        <p:strVal val="visible"/>
                                      </p:to>
                                    </p:set>
                                    <p:animEffect transition="in" filter="slide(fromTop)">
                                      <p:cBhvr>
                                        <p:cTn id="33" dur="500"/>
                                        <p:tgtEl>
                                          <p:spTgt spid="8195"/>
                                        </p:tgtEl>
                                      </p:cBhvr>
                                    </p:animEffect>
                                  </p:childTnLst>
                                </p:cTn>
                              </p:par>
                            </p:childTnLst>
                          </p:cTn>
                        </p:par>
                        <p:par>
                          <p:cTn id="34" fill="hold">
                            <p:stCondLst>
                              <p:cond delay="500"/>
                            </p:stCondLst>
                            <p:childTnLst>
                              <p:par>
                                <p:cTn id="35" presetID="12" presetClass="entr" presetSubtype="1"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slide(fromTop)">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slide(fromTop)">
                                      <p:cBhvr>
                                        <p:cTn id="42" dur="500"/>
                                        <p:tgtEl>
                                          <p:spTgt spid="103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4"/>
                                        </p:tgtEl>
                                        <p:attrNameLst>
                                          <p:attrName>style.visibility</p:attrName>
                                        </p:attrNameLst>
                                      </p:cBhvr>
                                      <p:to>
                                        <p:strVal val="visible"/>
                                      </p:to>
                                    </p:set>
                                  </p:childTnLst>
                                </p:cTn>
                              </p:par>
                            </p:childTnLst>
                          </p:cTn>
                        </p:par>
                        <p:par>
                          <p:cTn id="51" fill="hold">
                            <p:stCondLst>
                              <p:cond delay="0"/>
                            </p:stCondLst>
                            <p:childTnLst>
                              <p:par>
                                <p:cTn id="52" presetID="1" presetClass="exit" presetSubtype="0" fill="hold" nodeType="afterEffect">
                                  <p:stCondLst>
                                    <p:cond delay="0"/>
                                  </p:stCondLst>
                                  <p:childTnLst>
                                    <p:set>
                                      <p:cBhvr>
                                        <p:cTn id="53" dur="1" fill="hold">
                                          <p:stCondLst>
                                            <p:cond delay="0"/>
                                          </p:stCondLst>
                                        </p:cTn>
                                        <p:tgtEl>
                                          <p:spTgt spid="1033"/>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035"/>
                                        </p:tgtEl>
                                        <p:attrNameLst>
                                          <p:attrName>style.visibility</p:attrName>
                                        </p:attrNameLst>
                                      </p:cBhvr>
                                      <p:to>
                                        <p:strVal val="hidden"/>
                                      </p:to>
                                    </p:set>
                                  </p:childTnLst>
                                </p:cTn>
                              </p:par>
                            </p:childTnLst>
                          </p:cTn>
                        </p:par>
                        <p:par>
                          <p:cTn id="56" fill="hold">
                            <p:stCondLst>
                              <p:cond delay="0"/>
                            </p:stCondLst>
                            <p:childTnLst>
                              <p:par>
                                <p:cTn id="57" presetID="12" presetClass="entr" presetSubtype="1" fill="hold" nodeType="afterEffect">
                                  <p:stCondLst>
                                    <p:cond delay="0"/>
                                  </p:stCondLst>
                                  <p:childTnLst>
                                    <p:set>
                                      <p:cBhvr>
                                        <p:cTn id="58" dur="1" fill="hold">
                                          <p:stCondLst>
                                            <p:cond delay="0"/>
                                          </p:stCondLst>
                                        </p:cTn>
                                        <p:tgtEl>
                                          <p:spTgt spid="1039"/>
                                        </p:tgtEl>
                                        <p:attrNameLst>
                                          <p:attrName>style.visibility</p:attrName>
                                        </p:attrNameLst>
                                      </p:cBhvr>
                                      <p:to>
                                        <p:strVal val="visible"/>
                                      </p:to>
                                    </p:set>
                                    <p:animEffect transition="in" filter="slide(fromTop)">
                                      <p:cBhvr>
                                        <p:cTn id="59" dur="500"/>
                                        <p:tgtEl>
                                          <p:spTgt spid="1039"/>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1" fill="hold" nodeType="clickEffect">
                                  <p:stCondLst>
                                    <p:cond delay="0"/>
                                  </p:stCondLst>
                                  <p:childTnLst>
                                    <p:set>
                                      <p:cBhvr>
                                        <p:cTn id="63" dur="1" fill="hold">
                                          <p:stCondLst>
                                            <p:cond delay="0"/>
                                          </p:stCondLst>
                                        </p:cTn>
                                        <p:tgtEl>
                                          <p:spTgt spid="1040"/>
                                        </p:tgtEl>
                                        <p:attrNameLst>
                                          <p:attrName>style.visibility</p:attrName>
                                        </p:attrNameLst>
                                      </p:cBhvr>
                                      <p:to>
                                        <p:strVal val="visible"/>
                                      </p:to>
                                    </p:set>
                                    <p:animEffect transition="in" filter="slide(fromTop)">
                                      <p:cBhvr>
                                        <p:cTn id="64" dur="1000"/>
                                        <p:tgtEl>
                                          <p:spTgt spid="104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1"/>
                                        </p:tgtEl>
                                        <p:attrNameLst>
                                          <p:attrName>style.visibility</p:attrName>
                                        </p:attrNameLst>
                                      </p:cBhvr>
                                      <p:to>
                                        <p:strVal val="visible"/>
                                      </p:to>
                                    </p:set>
                                  </p:childTnLst>
                                </p:cTn>
                              </p:par>
                            </p:childTnLst>
                          </p:cTn>
                        </p:par>
                        <p:par>
                          <p:cTn id="73" fill="hold">
                            <p:stCondLst>
                              <p:cond delay="0"/>
                            </p:stCondLst>
                            <p:childTnLst>
                              <p:par>
                                <p:cTn id="74" presetID="1" presetClass="exit" presetSubtype="0" fill="hold" nodeType="afterEffect">
                                  <p:stCondLst>
                                    <p:cond delay="0"/>
                                  </p:stCondLst>
                                  <p:childTnLst>
                                    <p:set>
                                      <p:cBhvr>
                                        <p:cTn id="75" dur="1" fill="hold">
                                          <p:stCondLst>
                                            <p:cond delay="0"/>
                                          </p:stCondLst>
                                        </p:cTn>
                                        <p:tgtEl>
                                          <p:spTgt spid="2050"/>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40"/>
                                        </p:tgtEl>
                                        <p:attrNameLst>
                                          <p:attrName>style.visibility</p:attrName>
                                        </p:attrNameLst>
                                      </p:cBhvr>
                                      <p:to>
                                        <p:strVal val="hidden"/>
                                      </p:to>
                                    </p:set>
                                  </p:childTnLst>
                                </p:cTn>
                              </p:par>
                            </p:childTnLst>
                          </p:cTn>
                        </p:par>
                        <p:par>
                          <p:cTn id="78" fill="hold">
                            <p:stCondLst>
                              <p:cond delay="0"/>
                            </p:stCondLst>
                            <p:childTnLst>
                              <p:par>
                                <p:cTn id="79" presetID="12" presetClass="entr" presetSubtype="1" fill="hold" nodeType="afterEffect">
                                  <p:stCondLst>
                                    <p:cond delay="0"/>
                                  </p:stCondLst>
                                  <p:childTnLst>
                                    <p:set>
                                      <p:cBhvr>
                                        <p:cTn id="80" dur="1" fill="hold">
                                          <p:stCondLst>
                                            <p:cond delay="0"/>
                                          </p:stCondLst>
                                        </p:cTn>
                                        <p:tgtEl>
                                          <p:spTgt spid="2054"/>
                                        </p:tgtEl>
                                        <p:attrNameLst>
                                          <p:attrName>style.visibility</p:attrName>
                                        </p:attrNameLst>
                                      </p:cBhvr>
                                      <p:to>
                                        <p:strVal val="visible"/>
                                      </p:to>
                                    </p:set>
                                    <p:animEffect transition="in" filter="slide(fromTop)">
                                      <p:cBhvr>
                                        <p:cTn id="81" dur="500"/>
                                        <p:tgtEl>
                                          <p:spTgt spid="2054"/>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1" fill="hold" nodeType="clickEffect">
                                  <p:stCondLst>
                                    <p:cond delay="0"/>
                                  </p:stCondLst>
                                  <p:childTnLst>
                                    <p:set>
                                      <p:cBhvr>
                                        <p:cTn id="85" dur="1" fill="hold">
                                          <p:stCondLst>
                                            <p:cond delay="0"/>
                                          </p:stCondLst>
                                        </p:cTn>
                                        <p:tgtEl>
                                          <p:spTgt spid="1032"/>
                                        </p:tgtEl>
                                        <p:attrNameLst>
                                          <p:attrName>style.visibility</p:attrName>
                                        </p:attrNameLst>
                                      </p:cBhvr>
                                      <p:to>
                                        <p:strVal val="visible"/>
                                      </p:to>
                                    </p:set>
                                    <p:animEffect transition="in" filter="slide(fromTop)">
                                      <p:cBhvr>
                                        <p:cTn id="86"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Dikdörtgen"/>
          <p:cNvSpPr/>
          <p:nvPr/>
        </p:nvSpPr>
        <p:spPr>
          <a:xfrm>
            <a:off x="142844" y="642924"/>
            <a:ext cx="9001156" cy="584775"/>
          </a:xfrm>
          <a:prstGeom prst="rect">
            <a:avLst/>
          </a:prstGeom>
        </p:spPr>
        <p:txBody>
          <a:bodyPr wrap="square">
            <a:spAutoFit/>
          </a:bodyPr>
          <a:lstStyle/>
          <a:p>
            <a:pPr algn="just">
              <a:spcBef>
                <a:spcPct val="0"/>
              </a:spcBef>
              <a:buClr>
                <a:srgbClr val="FFFFFF"/>
              </a:buClr>
              <a:buNone/>
            </a:pPr>
            <a:r>
              <a:rPr lang="tr-TR" sz="1500" dirty="0" smtClean="0">
                <a:latin typeface="Arial Unicode MS" pitchFamily="34" charset="-128"/>
                <a:ea typeface="Arial Unicode MS" pitchFamily="34" charset="-128"/>
                <a:cs typeface="Arial Unicode MS" pitchFamily="34" charset="-128"/>
              </a:rPr>
              <a:t>Rehberlik hizmetlerinin, çerçevesi belirlenmiş, standart ve somut olarak tanımlanmış MEB Rehberlik Hizmetleri Sunum Sistemi üzerinden verilmesinin sağlanması</a:t>
            </a:r>
            <a:r>
              <a:rPr lang="tr-TR" sz="1700" dirty="0" smtClean="0">
                <a:latin typeface="Arial Unicode MS" pitchFamily="34" charset="-128"/>
                <a:ea typeface="Arial Unicode MS" pitchFamily="34" charset="-128"/>
                <a:cs typeface="Arial Unicode MS" pitchFamily="34" charset="-128"/>
              </a:rPr>
              <a:t>, </a:t>
            </a:r>
          </a:p>
        </p:txBody>
      </p:sp>
      <p:pic>
        <p:nvPicPr>
          <p:cNvPr id="6" name="5 Resim" descr="rhss.jpg"/>
          <p:cNvPicPr>
            <a:picLocks noChangeAspect="1"/>
          </p:cNvPicPr>
          <p:nvPr/>
        </p:nvPicPr>
        <p:blipFill>
          <a:blip r:embed="rId3"/>
          <a:stretch>
            <a:fillRect/>
          </a:stretch>
        </p:blipFill>
        <p:spPr>
          <a:xfrm>
            <a:off x="0" y="1285865"/>
            <a:ext cx="9144000" cy="3857635"/>
          </a:xfrm>
          <a:prstGeom prst="rect">
            <a:avLst/>
          </a:prstGeom>
        </p:spPr>
      </p:pic>
      <p:sp>
        <p:nvSpPr>
          <p:cNvPr id="7" name="6 Metin kutusu"/>
          <p:cNvSpPr txBox="1"/>
          <p:nvPr/>
        </p:nvSpPr>
        <p:spPr>
          <a:xfrm>
            <a:off x="1214414" y="160717"/>
            <a:ext cx="7929586" cy="338554"/>
          </a:xfrm>
          <a:prstGeom prst="rect">
            <a:avLst/>
          </a:prstGeom>
          <a:noFill/>
        </p:spPr>
        <p:txBody>
          <a:bodyPr wrap="square" rtlCol="0">
            <a:spAutoFit/>
          </a:bodyPr>
          <a:lstStyle/>
          <a:p>
            <a:r>
              <a:rPr lang="tr-TR" sz="1600" b="1" dirty="0" smtClean="0">
                <a:solidFill>
                  <a:schemeClr val="bg1"/>
                </a:solidFill>
                <a:latin typeface="Arial Narrow" pitchFamily="34" charset="0"/>
                <a:ea typeface="Arial Unicode MS" pitchFamily="34" charset="-128"/>
                <a:cs typeface="Arial Unicode MS" pitchFamily="34" charset="-128"/>
              </a:rPr>
              <a:t>1.1. e-REHBERLİK  MODÜLÜNÜN  OLUŞTURULMA   AMACI  NEDİR?</a:t>
            </a:r>
            <a:endParaRPr lang="tr-TR" sz="1600" b="1" dirty="0">
              <a:solidFill>
                <a:schemeClr val="bg1"/>
              </a:solidFill>
              <a:latin typeface="Arial Narrow" pitchFamily="34" charset="0"/>
              <a:ea typeface="Arial Unicode MS" pitchFamily="34" charset="-128"/>
              <a:cs typeface="Arial Unicode MS" pitchFamily="34" charset="-128"/>
            </a:endParaRPr>
          </a:p>
        </p:txBody>
      </p:sp>
      <p:pic>
        <p:nvPicPr>
          <p:cNvPr id="5" name="4 Resim" descr="BÖLÜM-1.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8">
                                            <p:txEl>
                                              <p:pRg st="0" end="0"/>
                                            </p:txEl>
                                          </p:spTgt>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strVal val="#ppt_w+.3"/>
                                          </p:val>
                                        </p:tav>
                                        <p:tav tm="100000">
                                          <p:val>
                                            <p:strVal val="#ppt_w"/>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qqq.jpg"/>
          <p:cNvPicPr>
            <a:picLocks noChangeAspect="1"/>
          </p:cNvPicPr>
          <p:nvPr/>
        </p:nvPicPr>
        <p:blipFill>
          <a:blip r:embed="rId3"/>
          <a:stretch>
            <a:fillRect/>
          </a:stretch>
        </p:blipFill>
        <p:spPr>
          <a:xfrm>
            <a:off x="0" y="676075"/>
            <a:ext cx="9144000" cy="4467443"/>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2214546" y="1071552"/>
            <a:ext cx="5562600" cy="295275"/>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a:stretch>
            <a:fillRect/>
          </a:stretch>
        </p:blipFill>
        <p:spPr bwMode="auto">
          <a:xfrm>
            <a:off x="2214546" y="1376356"/>
            <a:ext cx="5562600" cy="266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2262210" y="1643056"/>
            <a:ext cx="5524500" cy="257175"/>
          </a:xfrm>
          <a:prstGeom prst="rect">
            <a:avLst/>
          </a:prstGeom>
          <a:noFill/>
          <a:ln w="9525">
            <a:noFill/>
            <a:miter lim="800000"/>
            <a:headEnd/>
            <a:tailEnd/>
          </a:ln>
          <a:effectLst/>
        </p:spPr>
      </p:pic>
      <p:pic>
        <p:nvPicPr>
          <p:cNvPr id="1033" name="Picture 9"/>
          <p:cNvPicPr>
            <a:picLocks noChangeAspect="1" noChangeArrowheads="1"/>
          </p:cNvPicPr>
          <p:nvPr/>
        </p:nvPicPr>
        <p:blipFill>
          <a:blip r:embed="rId7"/>
          <a:srcRect/>
          <a:stretch>
            <a:fillRect/>
          </a:stretch>
        </p:blipFill>
        <p:spPr bwMode="auto">
          <a:xfrm>
            <a:off x="3857620" y="1928808"/>
            <a:ext cx="3914775" cy="428625"/>
          </a:xfrm>
          <a:prstGeom prst="rect">
            <a:avLst/>
          </a:prstGeom>
          <a:noFill/>
          <a:ln w="9525">
            <a:noFill/>
            <a:miter lim="800000"/>
            <a:headEnd/>
            <a:tailEnd/>
          </a:ln>
          <a:effectLst/>
        </p:spPr>
      </p:pic>
      <p:pic>
        <p:nvPicPr>
          <p:cNvPr id="1034" name="Picture 10"/>
          <p:cNvPicPr>
            <a:picLocks noChangeAspect="1" noChangeArrowheads="1"/>
          </p:cNvPicPr>
          <p:nvPr/>
        </p:nvPicPr>
        <p:blipFill>
          <a:blip r:embed="rId8"/>
          <a:srcRect/>
          <a:stretch>
            <a:fillRect/>
          </a:stretch>
        </p:blipFill>
        <p:spPr bwMode="auto">
          <a:xfrm>
            <a:off x="3910018" y="1714494"/>
            <a:ext cx="1447800" cy="13335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9"/>
          <a:srcRect/>
          <a:stretch>
            <a:fillRect/>
          </a:stretch>
        </p:blipFill>
        <p:spPr bwMode="auto">
          <a:xfrm>
            <a:off x="3857620" y="2071684"/>
            <a:ext cx="3895725" cy="142875"/>
          </a:xfrm>
          <a:prstGeom prst="rect">
            <a:avLst/>
          </a:prstGeom>
          <a:noFill/>
          <a:ln w="9525">
            <a:noFill/>
            <a:miter lim="800000"/>
            <a:headEnd/>
            <a:tailEnd/>
          </a:ln>
          <a:effectLst/>
        </p:spPr>
      </p:pic>
      <p:pic>
        <p:nvPicPr>
          <p:cNvPr id="1039" name="Picture 15"/>
          <p:cNvPicPr>
            <a:picLocks noChangeAspect="1" noChangeArrowheads="1"/>
          </p:cNvPicPr>
          <p:nvPr/>
        </p:nvPicPr>
        <p:blipFill>
          <a:blip r:embed="rId10"/>
          <a:srcRect/>
          <a:stretch>
            <a:fillRect/>
          </a:stretch>
        </p:blipFill>
        <p:spPr bwMode="auto">
          <a:xfrm>
            <a:off x="2262210" y="1928808"/>
            <a:ext cx="5524500" cy="257175"/>
          </a:xfrm>
          <a:prstGeom prst="rect">
            <a:avLst/>
          </a:prstGeom>
          <a:noFill/>
          <a:ln w="9525">
            <a:noFill/>
            <a:miter lim="800000"/>
            <a:headEnd/>
            <a:tailEnd/>
          </a:ln>
          <a:effectLst/>
        </p:spPr>
      </p:pic>
      <p:pic>
        <p:nvPicPr>
          <p:cNvPr id="1040" name="Picture 16"/>
          <p:cNvPicPr>
            <a:picLocks noChangeAspect="1" noChangeArrowheads="1"/>
          </p:cNvPicPr>
          <p:nvPr/>
        </p:nvPicPr>
        <p:blipFill>
          <a:blip r:embed="rId11"/>
          <a:srcRect/>
          <a:stretch>
            <a:fillRect/>
          </a:stretch>
        </p:blipFill>
        <p:spPr bwMode="auto">
          <a:xfrm>
            <a:off x="3871935" y="2214563"/>
            <a:ext cx="3914775" cy="4286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12"/>
          <a:srcRect/>
          <a:stretch>
            <a:fillRect/>
          </a:stretch>
        </p:blipFill>
        <p:spPr bwMode="auto">
          <a:xfrm>
            <a:off x="2285984" y="2214560"/>
            <a:ext cx="5514975" cy="2571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13"/>
          <a:srcRect/>
          <a:stretch>
            <a:fillRect/>
          </a:stretch>
        </p:blipFill>
        <p:spPr bwMode="auto">
          <a:xfrm>
            <a:off x="3929058" y="2009772"/>
            <a:ext cx="733425" cy="133350"/>
          </a:xfrm>
          <a:prstGeom prst="rect">
            <a:avLst/>
          </a:prstGeom>
          <a:noFill/>
          <a:ln w="9525">
            <a:noFill/>
            <a:miter lim="800000"/>
            <a:headEnd/>
            <a:tailEnd/>
          </a:ln>
          <a:effectLst/>
        </p:spPr>
      </p:pic>
      <p:pic>
        <p:nvPicPr>
          <p:cNvPr id="2055" name="Picture 7"/>
          <p:cNvPicPr>
            <a:picLocks noChangeAspect="1" noChangeArrowheads="1"/>
          </p:cNvPicPr>
          <p:nvPr/>
        </p:nvPicPr>
        <p:blipFill>
          <a:blip r:embed="rId14"/>
          <a:srcRect/>
          <a:stretch>
            <a:fillRect/>
          </a:stretch>
        </p:blipFill>
        <p:spPr bwMode="auto">
          <a:xfrm>
            <a:off x="3857620" y="2357436"/>
            <a:ext cx="3905250" cy="142875"/>
          </a:xfrm>
          <a:prstGeom prst="rect">
            <a:avLst/>
          </a:prstGeom>
          <a:noFill/>
          <a:ln w="9525">
            <a:noFill/>
            <a:miter lim="800000"/>
            <a:headEnd/>
            <a:tailEnd/>
          </a:ln>
          <a:effectLst/>
        </p:spPr>
      </p:pic>
      <p:pic>
        <p:nvPicPr>
          <p:cNvPr id="2056" name="Picture 8"/>
          <p:cNvPicPr>
            <a:picLocks noChangeAspect="1" noChangeArrowheads="1"/>
          </p:cNvPicPr>
          <p:nvPr/>
        </p:nvPicPr>
        <p:blipFill>
          <a:blip r:embed="rId15"/>
          <a:srcRect/>
          <a:stretch>
            <a:fillRect/>
          </a:stretch>
        </p:blipFill>
        <p:spPr bwMode="auto">
          <a:xfrm>
            <a:off x="3857620" y="2481265"/>
            <a:ext cx="3924300" cy="447675"/>
          </a:xfrm>
          <a:prstGeom prst="rect">
            <a:avLst/>
          </a:prstGeom>
          <a:noFill/>
          <a:ln w="9525">
            <a:noFill/>
            <a:miter lim="800000"/>
            <a:headEnd/>
            <a:tailEnd/>
          </a:ln>
          <a:effectLst/>
        </p:spPr>
      </p:pic>
      <p:sp>
        <p:nvSpPr>
          <p:cNvPr id="17"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(İPbİ) İntihar: </a:t>
            </a:r>
          </a:p>
        </p:txBody>
      </p:sp>
      <p:sp>
        <p:nvSpPr>
          <p:cNvPr id="18" name="17 Metin kutusu"/>
          <p:cNvSpPr txBox="1"/>
          <p:nvPr/>
        </p:nvSpPr>
        <p:spPr>
          <a:xfrm>
            <a:off x="2143108" y="3929072"/>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İntihar girişiminde bulunan öğrenciye ve çevresine; intihar eden öğrencinin arkadaşlarına ve çevresine yönelik sunulan psiko-sosyal müdahale hizmetleridir.</a:t>
            </a:r>
          </a:p>
        </p:txBody>
      </p:sp>
      <p:sp>
        <p:nvSpPr>
          <p:cNvPr id="19" name="18 Metin kutusu"/>
          <p:cNvSpPr txBox="1"/>
          <p:nvPr/>
        </p:nvSpPr>
        <p:spPr>
          <a:xfrm>
            <a:off x="2143108" y="4477422"/>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Tamamlanmış ve tamamlanmamış intiharlarla ilgili yapılan tüm psiko-sosyal müdahalelere ilişkin veri girişleri için “(İPbİ) İntihar” açılır penceresi sekmesi kullanılır. </a:t>
            </a:r>
          </a:p>
        </p:txBody>
      </p:sp>
      <p:pic>
        <p:nvPicPr>
          <p:cNvPr id="20" name="19 Resim" descr="BÖLÜM-2.jpg"/>
          <p:cNvPicPr>
            <a:picLocks noChangeAspect="1"/>
          </p:cNvPicPr>
          <p:nvPr/>
        </p:nvPicPr>
        <p:blipFill>
          <a:blip r:embed="rId1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0.70"/>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1000"/>
                                        <p:tgtEl>
                                          <p:spTgt spid="1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8194"/>
                                        </p:tgtEl>
                                        <p:attrNameLst>
                                          <p:attrName>style.visibility</p:attrName>
                                        </p:attrNameLst>
                                      </p:cBhvr>
                                      <p:to>
                                        <p:strVal val="visible"/>
                                      </p:to>
                                    </p:set>
                                    <p:animEffect transition="in" filter="slide(fromTop)">
                                      <p:cBhvr>
                                        <p:cTn id="28" dur="500"/>
                                        <p:tgtEl>
                                          <p:spTgt spid="819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8195"/>
                                        </p:tgtEl>
                                        <p:attrNameLst>
                                          <p:attrName>style.visibility</p:attrName>
                                        </p:attrNameLst>
                                      </p:cBhvr>
                                      <p:to>
                                        <p:strVal val="visible"/>
                                      </p:to>
                                    </p:set>
                                    <p:animEffect transition="in" filter="slide(fromTop)">
                                      <p:cBhvr>
                                        <p:cTn id="33" dur="500"/>
                                        <p:tgtEl>
                                          <p:spTgt spid="8195"/>
                                        </p:tgtEl>
                                      </p:cBhvr>
                                    </p:animEffect>
                                  </p:childTnLst>
                                </p:cTn>
                              </p:par>
                            </p:childTnLst>
                          </p:cTn>
                        </p:par>
                        <p:par>
                          <p:cTn id="34" fill="hold">
                            <p:stCondLst>
                              <p:cond delay="500"/>
                            </p:stCondLst>
                            <p:childTnLst>
                              <p:par>
                                <p:cTn id="35" presetID="12" presetClass="entr" presetSubtype="1"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slide(fromTop)">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slide(fromTop)">
                                      <p:cBhvr>
                                        <p:cTn id="42" dur="500"/>
                                        <p:tgtEl>
                                          <p:spTgt spid="103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4"/>
                                        </p:tgtEl>
                                        <p:attrNameLst>
                                          <p:attrName>style.visibility</p:attrName>
                                        </p:attrNameLst>
                                      </p:cBhvr>
                                      <p:to>
                                        <p:strVal val="visible"/>
                                      </p:to>
                                    </p:set>
                                  </p:childTnLst>
                                </p:cTn>
                              </p:par>
                            </p:childTnLst>
                          </p:cTn>
                        </p:par>
                        <p:par>
                          <p:cTn id="51" fill="hold">
                            <p:stCondLst>
                              <p:cond delay="0"/>
                            </p:stCondLst>
                            <p:childTnLst>
                              <p:par>
                                <p:cTn id="52" presetID="1" presetClass="exit" presetSubtype="0" fill="hold" nodeType="afterEffect">
                                  <p:stCondLst>
                                    <p:cond delay="0"/>
                                  </p:stCondLst>
                                  <p:childTnLst>
                                    <p:set>
                                      <p:cBhvr>
                                        <p:cTn id="53" dur="1" fill="hold">
                                          <p:stCondLst>
                                            <p:cond delay="0"/>
                                          </p:stCondLst>
                                        </p:cTn>
                                        <p:tgtEl>
                                          <p:spTgt spid="1033"/>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035"/>
                                        </p:tgtEl>
                                        <p:attrNameLst>
                                          <p:attrName>style.visibility</p:attrName>
                                        </p:attrNameLst>
                                      </p:cBhvr>
                                      <p:to>
                                        <p:strVal val="hidden"/>
                                      </p:to>
                                    </p:set>
                                  </p:childTnLst>
                                </p:cTn>
                              </p:par>
                            </p:childTnLst>
                          </p:cTn>
                        </p:par>
                        <p:par>
                          <p:cTn id="56" fill="hold">
                            <p:stCondLst>
                              <p:cond delay="0"/>
                            </p:stCondLst>
                            <p:childTnLst>
                              <p:par>
                                <p:cTn id="57" presetID="12" presetClass="entr" presetSubtype="1" fill="hold" nodeType="afterEffect">
                                  <p:stCondLst>
                                    <p:cond delay="0"/>
                                  </p:stCondLst>
                                  <p:childTnLst>
                                    <p:set>
                                      <p:cBhvr>
                                        <p:cTn id="58" dur="1" fill="hold">
                                          <p:stCondLst>
                                            <p:cond delay="0"/>
                                          </p:stCondLst>
                                        </p:cTn>
                                        <p:tgtEl>
                                          <p:spTgt spid="1039"/>
                                        </p:tgtEl>
                                        <p:attrNameLst>
                                          <p:attrName>style.visibility</p:attrName>
                                        </p:attrNameLst>
                                      </p:cBhvr>
                                      <p:to>
                                        <p:strVal val="visible"/>
                                      </p:to>
                                    </p:set>
                                    <p:animEffect transition="in" filter="slide(fromTop)">
                                      <p:cBhvr>
                                        <p:cTn id="59" dur="500"/>
                                        <p:tgtEl>
                                          <p:spTgt spid="1039"/>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1" fill="hold" nodeType="clickEffect">
                                  <p:stCondLst>
                                    <p:cond delay="0"/>
                                  </p:stCondLst>
                                  <p:childTnLst>
                                    <p:set>
                                      <p:cBhvr>
                                        <p:cTn id="63" dur="1" fill="hold">
                                          <p:stCondLst>
                                            <p:cond delay="0"/>
                                          </p:stCondLst>
                                        </p:cTn>
                                        <p:tgtEl>
                                          <p:spTgt spid="1040"/>
                                        </p:tgtEl>
                                        <p:attrNameLst>
                                          <p:attrName>style.visibility</p:attrName>
                                        </p:attrNameLst>
                                      </p:cBhvr>
                                      <p:to>
                                        <p:strVal val="visible"/>
                                      </p:to>
                                    </p:set>
                                    <p:animEffect transition="in" filter="slide(fromTop)">
                                      <p:cBhvr>
                                        <p:cTn id="64" dur="1000"/>
                                        <p:tgtEl>
                                          <p:spTgt spid="104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5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2"/>
                                        </p:tgtEl>
                                        <p:attrNameLst>
                                          <p:attrName>style.visibility</p:attrName>
                                        </p:attrNameLst>
                                      </p:cBhvr>
                                      <p:to>
                                        <p:strVal val="visible"/>
                                      </p:to>
                                    </p:set>
                                  </p:childTnLst>
                                </p:cTn>
                              </p:par>
                            </p:childTnLst>
                          </p:cTn>
                        </p:par>
                        <p:par>
                          <p:cTn id="73" fill="hold">
                            <p:stCondLst>
                              <p:cond delay="0"/>
                            </p:stCondLst>
                            <p:childTnLst>
                              <p:par>
                                <p:cTn id="74" presetID="1" presetClass="exit" presetSubtype="0" fill="hold" nodeType="afterEffect">
                                  <p:stCondLst>
                                    <p:cond delay="0"/>
                                  </p:stCondLst>
                                  <p:childTnLst>
                                    <p:set>
                                      <p:cBhvr>
                                        <p:cTn id="75" dur="1" fill="hold">
                                          <p:stCondLst>
                                            <p:cond delay="0"/>
                                          </p:stCondLst>
                                        </p:cTn>
                                        <p:tgtEl>
                                          <p:spTgt spid="1040"/>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055"/>
                                        </p:tgtEl>
                                        <p:attrNameLst>
                                          <p:attrName>style.visibility</p:attrName>
                                        </p:attrNameLst>
                                      </p:cBhvr>
                                      <p:to>
                                        <p:strVal val="hidden"/>
                                      </p:to>
                                    </p:set>
                                  </p:childTnLst>
                                </p:cTn>
                              </p:par>
                            </p:childTnLst>
                          </p:cTn>
                        </p:par>
                        <p:par>
                          <p:cTn id="78" fill="hold">
                            <p:stCondLst>
                              <p:cond delay="0"/>
                            </p:stCondLst>
                            <p:childTnLst>
                              <p:par>
                                <p:cTn id="79" presetID="12" presetClass="entr" presetSubtype="1" fill="hold" nodeType="afterEffect">
                                  <p:stCondLst>
                                    <p:cond delay="0"/>
                                  </p:stCondLst>
                                  <p:childTnLst>
                                    <p:set>
                                      <p:cBhvr>
                                        <p:cTn id="80" dur="1" fill="hold">
                                          <p:stCondLst>
                                            <p:cond delay="0"/>
                                          </p:stCondLst>
                                        </p:cTn>
                                        <p:tgtEl>
                                          <p:spTgt spid="2054"/>
                                        </p:tgtEl>
                                        <p:attrNameLst>
                                          <p:attrName>style.visibility</p:attrName>
                                        </p:attrNameLst>
                                      </p:cBhvr>
                                      <p:to>
                                        <p:strVal val="visible"/>
                                      </p:to>
                                    </p:set>
                                    <p:animEffect transition="in" filter="slide(fromTop)">
                                      <p:cBhvr>
                                        <p:cTn id="81" dur="500"/>
                                        <p:tgtEl>
                                          <p:spTgt spid="2054"/>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1" fill="hold" nodeType="clickEffect">
                                  <p:stCondLst>
                                    <p:cond delay="0"/>
                                  </p:stCondLst>
                                  <p:childTnLst>
                                    <p:set>
                                      <p:cBhvr>
                                        <p:cTn id="85" dur="1" fill="hold">
                                          <p:stCondLst>
                                            <p:cond delay="0"/>
                                          </p:stCondLst>
                                        </p:cTn>
                                        <p:tgtEl>
                                          <p:spTgt spid="2056"/>
                                        </p:tgtEl>
                                        <p:attrNameLst>
                                          <p:attrName>style.visibility</p:attrName>
                                        </p:attrNameLst>
                                      </p:cBhvr>
                                      <p:to>
                                        <p:strVal val="visible"/>
                                      </p:to>
                                    </p:set>
                                    <p:animEffect transition="in" filter="slide(fromTop)">
                                      <p:cBhvr>
                                        <p:cTn id="86"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qqq.jpg"/>
          <p:cNvPicPr>
            <a:picLocks noChangeAspect="1"/>
          </p:cNvPicPr>
          <p:nvPr/>
        </p:nvPicPr>
        <p:blipFill>
          <a:blip r:embed="rId3"/>
          <a:stretch>
            <a:fillRect/>
          </a:stretch>
        </p:blipFill>
        <p:spPr>
          <a:xfrm>
            <a:off x="0" y="676075"/>
            <a:ext cx="9144000" cy="4467443"/>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2214546" y="1071552"/>
            <a:ext cx="5562600" cy="295275"/>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a:stretch>
            <a:fillRect/>
          </a:stretch>
        </p:blipFill>
        <p:spPr bwMode="auto">
          <a:xfrm>
            <a:off x="2214546" y="1376356"/>
            <a:ext cx="5562600" cy="266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2262210" y="1643056"/>
            <a:ext cx="5524500" cy="257175"/>
          </a:xfrm>
          <a:prstGeom prst="rect">
            <a:avLst/>
          </a:prstGeom>
          <a:noFill/>
          <a:ln w="9525">
            <a:noFill/>
            <a:miter lim="800000"/>
            <a:headEnd/>
            <a:tailEnd/>
          </a:ln>
          <a:effectLst/>
        </p:spPr>
      </p:pic>
      <p:pic>
        <p:nvPicPr>
          <p:cNvPr id="1033" name="Picture 9"/>
          <p:cNvPicPr>
            <a:picLocks noChangeAspect="1" noChangeArrowheads="1"/>
          </p:cNvPicPr>
          <p:nvPr/>
        </p:nvPicPr>
        <p:blipFill>
          <a:blip r:embed="rId7"/>
          <a:srcRect/>
          <a:stretch>
            <a:fillRect/>
          </a:stretch>
        </p:blipFill>
        <p:spPr bwMode="auto">
          <a:xfrm>
            <a:off x="3857620" y="1928808"/>
            <a:ext cx="3914775" cy="428625"/>
          </a:xfrm>
          <a:prstGeom prst="rect">
            <a:avLst/>
          </a:prstGeom>
          <a:noFill/>
          <a:ln w="9525">
            <a:noFill/>
            <a:miter lim="800000"/>
            <a:headEnd/>
            <a:tailEnd/>
          </a:ln>
          <a:effectLst/>
        </p:spPr>
      </p:pic>
      <p:pic>
        <p:nvPicPr>
          <p:cNvPr id="1039" name="Picture 15"/>
          <p:cNvPicPr>
            <a:picLocks noChangeAspect="1" noChangeArrowheads="1"/>
          </p:cNvPicPr>
          <p:nvPr/>
        </p:nvPicPr>
        <p:blipFill>
          <a:blip r:embed="rId8"/>
          <a:srcRect/>
          <a:stretch>
            <a:fillRect/>
          </a:stretch>
        </p:blipFill>
        <p:spPr bwMode="auto">
          <a:xfrm>
            <a:off x="2262210" y="1928808"/>
            <a:ext cx="5524500" cy="2571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9"/>
          <a:srcRect/>
          <a:stretch>
            <a:fillRect/>
          </a:stretch>
        </p:blipFill>
        <p:spPr bwMode="auto">
          <a:xfrm>
            <a:off x="3857620" y="2214560"/>
            <a:ext cx="3905250" cy="1524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10"/>
          <a:srcRect/>
          <a:stretch>
            <a:fillRect/>
          </a:stretch>
        </p:blipFill>
        <p:spPr bwMode="auto">
          <a:xfrm>
            <a:off x="3929058" y="1714494"/>
            <a:ext cx="1714500" cy="133350"/>
          </a:xfrm>
          <a:prstGeom prst="rect">
            <a:avLst/>
          </a:prstGeom>
          <a:noFill/>
          <a:ln w="9525">
            <a:noFill/>
            <a:miter lim="800000"/>
            <a:headEnd/>
            <a:tailEnd/>
          </a:ln>
          <a:effectLst/>
        </p:spPr>
      </p:pic>
      <p:pic>
        <p:nvPicPr>
          <p:cNvPr id="3077" name="Picture 5"/>
          <p:cNvPicPr>
            <a:picLocks noChangeAspect="1" noChangeArrowheads="1"/>
          </p:cNvPicPr>
          <p:nvPr/>
        </p:nvPicPr>
        <p:blipFill>
          <a:blip r:embed="rId11"/>
          <a:srcRect/>
          <a:stretch>
            <a:fillRect/>
          </a:stretch>
        </p:blipFill>
        <p:spPr bwMode="auto">
          <a:xfrm>
            <a:off x="3857620" y="2205040"/>
            <a:ext cx="3924300" cy="723900"/>
          </a:xfrm>
          <a:prstGeom prst="rect">
            <a:avLst/>
          </a:prstGeom>
          <a:noFill/>
          <a:ln w="9525">
            <a:noFill/>
            <a:miter lim="800000"/>
            <a:headEnd/>
            <a:tailEnd/>
          </a:ln>
          <a:effectLst/>
        </p:spPr>
      </p:pic>
      <p:sp>
        <p:nvSpPr>
          <p:cNvPr id="12"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(İS) Sevk (Yönlendirme): </a:t>
            </a:r>
          </a:p>
        </p:txBody>
      </p:sp>
      <p:sp>
        <p:nvSpPr>
          <p:cNvPr id="13" name="12 Metin kutusu"/>
          <p:cNvSpPr txBox="1"/>
          <p:nvPr/>
        </p:nvSpPr>
        <p:spPr>
          <a:xfrm>
            <a:off x="2143108" y="4046535"/>
            <a:ext cx="7000892" cy="954107"/>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Bireyin, rehberlik hizmetlerinin müdahale alanı ya da rehberlik öğretmeninin mesleki yeterlikleri dışında kalan bir uzmanlık alanında yardıma ihtiyaç duyması veya yardım alabileceğini daha yetkin uzman kişi/kurum/kuruluşlara yönlendirilmesi iş ve işlemlerinin veri girişi için “(İS) Sevk (Yönlendirme)” açılır penceresi kullanılır. </a:t>
            </a:r>
            <a:endParaRPr lang="tr-TR" sz="1200" dirty="0" smtClean="0">
              <a:latin typeface="Arial Unicode MS" pitchFamily="34" charset="-128"/>
              <a:ea typeface="Arial Unicode MS" pitchFamily="34" charset="-128"/>
              <a:cs typeface="Arial Unicode MS" pitchFamily="34" charset="-128"/>
            </a:endParaRPr>
          </a:p>
        </p:txBody>
      </p:sp>
      <p:pic>
        <p:nvPicPr>
          <p:cNvPr id="14" name="13 Resim" descr="BÖLÜM-2.jpg"/>
          <p:cNvPicPr>
            <a:picLocks noChangeAspect="1"/>
          </p:cNvPicPr>
          <p:nvPr/>
        </p:nvPicPr>
        <p:blipFill>
          <a:blip r:embed="rId12"/>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slide(fromTop)">
                                      <p:cBhvr>
                                        <p:cTn id="24" dur="500"/>
                                        <p:tgtEl>
                                          <p:spTgt spid="819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8195"/>
                                        </p:tgtEl>
                                        <p:attrNameLst>
                                          <p:attrName>style.visibility</p:attrName>
                                        </p:attrNameLst>
                                      </p:cBhvr>
                                      <p:to>
                                        <p:strVal val="visible"/>
                                      </p:to>
                                    </p:set>
                                    <p:animEffect transition="in" filter="slide(fromTop)">
                                      <p:cBhvr>
                                        <p:cTn id="29" dur="500"/>
                                        <p:tgtEl>
                                          <p:spTgt spid="8195"/>
                                        </p:tgtEl>
                                      </p:cBhvr>
                                    </p:animEffect>
                                  </p:childTnLst>
                                </p:cTn>
                              </p:par>
                            </p:childTnLst>
                          </p:cTn>
                        </p:par>
                        <p:par>
                          <p:cTn id="30" fill="hold">
                            <p:stCondLst>
                              <p:cond delay="500"/>
                            </p:stCondLst>
                            <p:childTnLst>
                              <p:par>
                                <p:cTn id="31" presetID="12" presetClass="entr" presetSubtype="1" fill="hold" nodeType="after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slide(fromTop)">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1033"/>
                                        </p:tgtEl>
                                        <p:attrNameLst>
                                          <p:attrName>style.visibility</p:attrName>
                                        </p:attrNameLst>
                                      </p:cBhvr>
                                      <p:to>
                                        <p:strVal val="visible"/>
                                      </p:to>
                                    </p:set>
                                    <p:animEffect transition="in" filter="slide(fromTop)">
                                      <p:cBhvr>
                                        <p:cTn id="38" dur="500"/>
                                        <p:tgtEl>
                                          <p:spTgt spid="103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6"/>
                                        </p:tgtEl>
                                        <p:attrNameLst>
                                          <p:attrName>style.visibility</p:attrName>
                                        </p:attrNameLst>
                                      </p:cBhvr>
                                      <p:to>
                                        <p:strVal val="visible"/>
                                      </p:to>
                                    </p:set>
                                  </p:childTnLst>
                                </p:cTn>
                              </p:par>
                            </p:childTnLst>
                          </p:cTn>
                        </p:par>
                        <p:par>
                          <p:cTn id="47" fill="hold">
                            <p:stCondLst>
                              <p:cond delay="0"/>
                            </p:stCondLst>
                            <p:childTnLst>
                              <p:par>
                                <p:cTn id="48" presetID="1" presetClass="exit" presetSubtype="0" fill="hold" nodeType="afterEffect">
                                  <p:stCondLst>
                                    <p:cond delay="0"/>
                                  </p:stCondLst>
                                  <p:childTnLst>
                                    <p:set>
                                      <p:cBhvr>
                                        <p:cTn id="49" dur="1" fill="hold">
                                          <p:stCondLst>
                                            <p:cond delay="0"/>
                                          </p:stCondLst>
                                        </p:cTn>
                                        <p:tgtEl>
                                          <p:spTgt spid="103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075"/>
                                        </p:tgtEl>
                                        <p:attrNameLst>
                                          <p:attrName>style.visibility</p:attrName>
                                        </p:attrNameLst>
                                      </p:cBhvr>
                                      <p:to>
                                        <p:strVal val="hidden"/>
                                      </p:to>
                                    </p:set>
                                  </p:childTnLst>
                                </p:cTn>
                              </p:par>
                            </p:childTnLst>
                          </p:cTn>
                        </p:par>
                        <p:par>
                          <p:cTn id="52" fill="hold">
                            <p:stCondLst>
                              <p:cond delay="0"/>
                            </p:stCondLst>
                            <p:childTnLst>
                              <p:par>
                                <p:cTn id="53" presetID="12" presetClass="entr" presetSubtype="1" fill="hold" nodeType="afterEffect">
                                  <p:stCondLst>
                                    <p:cond delay="0"/>
                                  </p:stCondLst>
                                  <p:childTnLst>
                                    <p:set>
                                      <p:cBhvr>
                                        <p:cTn id="54" dur="1" fill="hold">
                                          <p:stCondLst>
                                            <p:cond delay="0"/>
                                          </p:stCondLst>
                                        </p:cTn>
                                        <p:tgtEl>
                                          <p:spTgt spid="1039"/>
                                        </p:tgtEl>
                                        <p:attrNameLst>
                                          <p:attrName>style.visibility</p:attrName>
                                        </p:attrNameLst>
                                      </p:cBhvr>
                                      <p:to>
                                        <p:strVal val="visible"/>
                                      </p:to>
                                    </p:set>
                                    <p:animEffect transition="in" filter="slide(fromTop)">
                                      <p:cBhvr>
                                        <p:cTn id="55" dur="500"/>
                                        <p:tgtEl>
                                          <p:spTgt spid="1039"/>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1" fill="hold" nodeType="clickEffect">
                                  <p:stCondLst>
                                    <p:cond delay="0"/>
                                  </p:stCondLst>
                                  <p:childTnLst>
                                    <p:set>
                                      <p:cBhvr>
                                        <p:cTn id="59" dur="1" fill="hold">
                                          <p:stCondLst>
                                            <p:cond delay="0"/>
                                          </p:stCondLst>
                                        </p:cTn>
                                        <p:tgtEl>
                                          <p:spTgt spid="3077"/>
                                        </p:tgtEl>
                                        <p:attrNameLst>
                                          <p:attrName>style.visibility</p:attrName>
                                        </p:attrNameLst>
                                      </p:cBhvr>
                                      <p:to>
                                        <p:strVal val="visible"/>
                                      </p:to>
                                    </p:set>
                                    <p:animEffect transition="in" filter="slide(fromTop)">
                                      <p:cBhvr>
                                        <p:cTn id="60"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7"/>
          <a:srcRect/>
          <a:stretch>
            <a:fillRect/>
          </a:stretch>
        </p:blipFill>
        <p:spPr bwMode="auto">
          <a:xfrm>
            <a:off x="4286248" y="1357304"/>
            <a:ext cx="1285875" cy="1143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a:srcRect/>
          <a:stretch>
            <a:fillRect/>
          </a:stretch>
        </p:blipFill>
        <p:spPr bwMode="auto">
          <a:xfrm>
            <a:off x="4248164" y="1547806"/>
            <a:ext cx="2324100" cy="95250"/>
          </a:xfrm>
          <a:prstGeom prst="rect">
            <a:avLst/>
          </a:prstGeom>
          <a:noFill/>
          <a:ln w="9525">
            <a:noFill/>
            <a:miter lim="800000"/>
            <a:headEnd/>
            <a:tailEnd/>
          </a:ln>
          <a:effectLst/>
        </p:spPr>
      </p:pic>
      <p:sp>
        <p:nvSpPr>
          <p:cNvPr id="9"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600" b="1" dirty="0" smtClean="0">
                <a:solidFill>
                  <a:schemeClr val="bg1"/>
                </a:solidFill>
                <a:latin typeface="Arial Narrow" pitchFamily="34" charset="0"/>
                <a:ea typeface="Arial Unicode MS" pitchFamily="34" charset="-128"/>
                <a:cs typeface="Arial Unicode MS" pitchFamily="34" charset="-128"/>
              </a:rPr>
              <a:t>2.4. DESTEK HİZMETLER</a:t>
            </a:r>
          </a:p>
        </p:txBody>
      </p:sp>
      <p:sp>
        <p:nvSpPr>
          <p:cNvPr id="10" name="9 Metin kutusu"/>
          <p:cNvSpPr txBox="1"/>
          <p:nvPr/>
        </p:nvSpPr>
        <p:spPr>
          <a:xfrm>
            <a:off x="2143108" y="4405984"/>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Dolaylı yoldan öğrencinin kişisel, sosyal, eğitsel ve mesleki gelişimini destekleyen rehberlik hizmetleridir. </a:t>
            </a:r>
          </a:p>
        </p:txBody>
      </p:sp>
      <p:pic>
        <p:nvPicPr>
          <p:cNvPr id="11" name="10 Resim" descr="BÖLÜM-2.jpg"/>
          <p:cNvPicPr>
            <a:picLocks noChangeAspect="1"/>
          </p:cNvPicPr>
          <p:nvPr/>
        </p:nvPicPr>
        <p:blipFill>
          <a:blip r:embed="rId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To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512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7"/>
          <a:srcRect/>
          <a:stretch>
            <a:fillRect/>
          </a:stretch>
        </p:blipFill>
        <p:spPr bwMode="auto">
          <a:xfrm>
            <a:off x="4286248" y="1357304"/>
            <a:ext cx="1285875" cy="1143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a:srcRect/>
          <a:stretch>
            <a:fillRect/>
          </a:stretch>
        </p:blipFill>
        <p:spPr bwMode="auto">
          <a:xfrm>
            <a:off x="4248164" y="1547806"/>
            <a:ext cx="2324100" cy="952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2214546" y="1571618"/>
            <a:ext cx="4181475" cy="2095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0"/>
          <a:srcRect/>
          <a:stretch>
            <a:fillRect/>
          </a:stretch>
        </p:blipFill>
        <p:spPr bwMode="auto">
          <a:xfrm>
            <a:off x="4286263" y="1785932"/>
            <a:ext cx="2143125" cy="533400"/>
          </a:xfrm>
          <a:prstGeom prst="rect">
            <a:avLst/>
          </a:prstGeom>
          <a:noFill/>
          <a:ln w="9525">
            <a:noFill/>
            <a:miter lim="800000"/>
            <a:headEnd/>
            <a:tailEnd/>
          </a:ln>
          <a:effectLst/>
        </p:spPr>
      </p:pic>
      <p:pic>
        <p:nvPicPr>
          <p:cNvPr id="6161" name="Picture 17"/>
          <p:cNvPicPr>
            <a:picLocks noChangeAspect="1" noChangeArrowheads="1"/>
          </p:cNvPicPr>
          <p:nvPr/>
        </p:nvPicPr>
        <p:blipFill>
          <a:blip r:embed="rId11"/>
          <a:srcRect/>
          <a:stretch>
            <a:fillRect/>
          </a:stretch>
        </p:blipFill>
        <p:spPr bwMode="auto">
          <a:xfrm>
            <a:off x="4286248" y="2071684"/>
            <a:ext cx="2114550" cy="114300"/>
          </a:xfrm>
          <a:prstGeom prst="rect">
            <a:avLst/>
          </a:prstGeom>
          <a:noFill/>
          <a:ln w="9525">
            <a:noFill/>
            <a:miter lim="800000"/>
            <a:headEnd/>
            <a:tailEnd/>
          </a:ln>
          <a:effectLst/>
        </p:spPr>
      </p:pic>
      <p:pic>
        <p:nvPicPr>
          <p:cNvPr id="6164" name="Picture 20"/>
          <p:cNvPicPr>
            <a:picLocks noChangeAspect="1" noChangeArrowheads="1"/>
          </p:cNvPicPr>
          <p:nvPr/>
        </p:nvPicPr>
        <p:blipFill>
          <a:blip r:embed="rId12"/>
          <a:srcRect/>
          <a:stretch>
            <a:fillRect/>
          </a:stretch>
        </p:blipFill>
        <p:spPr bwMode="auto">
          <a:xfrm>
            <a:off x="4286248" y="1643056"/>
            <a:ext cx="895350" cy="123825"/>
          </a:xfrm>
          <a:prstGeom prst="rect">
            <a:avLst/>
          </a:prstGeom>
          <a:noFill/>
          <a:ln w="9525">
            <a:noFill/>
            <a:miter lim="800000"/>
            <a:headEnd/>
            <a:tailEnd/>
          </a:ln>
          <a:effectLst/>
        </p:spPr>
      </p:pic>
      <p:sp>
        <p:nvSpPr>
          <p:cNvPr id="13"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(DM) Müşavirlik:</a:t>
            </a:r>
          </a:p>
        </p:txBody>
      </p:sp>
      <p:sp>
        <p:nvSpPr>
          <p:cNvPr id="14" name="13 Metin kutusu"/>
          <p:cNvSpPr txBox="1"/>
          <p:nvPr/>
        </p:nvSpPr>
        <p:spPr>
          <a:xfrm>
            <a:off x="2143108" y="4333416"/>
            <a:ext cx="7000892" cy="738664"/>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Öğrencinin kişisel-sosyal, eğitsel ve mesleki gelişimine ilişkin olarak rehberlik öğretmeni tarafından veli, öğretmen ve yöneticilere sunulan önleyici ya da iyileştirici nitelikteki destek çalışmalarıdır. </a:t>
            </a:r>
          </a:p>
        </p:txBody>
      </p:sp>
      <p:pic>
        <p:nvPicPr>
          <p:cNvPr id="15" name="14 Resim" descr="BÖLÜM-2.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To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127"/>
                                        </p:tgtEl>
                                        <p:attrNameLst>
                                          <p:attrName>style.visibility</p:attrName>
                                        </p:attrNameLst>
                                      </p:cBhvr>
                                      <p:to>
                                        <p:strVal val="hidden"/>
                                      </p:to>
                                    </p:set>
                                  </p:childTnLst>
                                </p:cTn>
                              </p:par>
                            </p:childTnLst>
                          </p:cTn>
                        </p:par>
                        <p:par>
                          <p:cTn id="48" fill="hold">
                            <p:stCondLst>
                              <p:cond delay="0"/>
                            </p:stCondLst>
                            <p:childTnLst>
                              <p:par>
                                <p:cTn id="49" presetID="12" presetClass="entr" presetSubtype="1" fill="hold" nodeType="afterEffect">
                                  <p:stCondLst>
                                    <p:cond delay="0"/>
                                  </p:stCondLst>
                                  <p:childTnLst>
                                    <p:set>
                                      <p:cBhvr>
                                        <p:cTn id="50" dur="1" fill="hold">
                                          <p:stCondLst>
                                            <p:cond delay="0"/>
                                          </p:stCondLst>
                                        </p:cTn>
                                        <p:tgtEl>
                                          <p:spTgt spid="6148"/>
                                        </p:tgtEl>
                                        <p:attrNameLst>
                                          <p:attrName>style.visibility</p:attrName>
                                        </p:attrNameLst>
                                      </p:cBhvr>
                                      <p:to>
                                        <p:strVal val="visible"/>
                                      </p:to>
                                    </p:set>
                                    <p:animEffect transition="in" filter="slide(fromTop)">
                                      <p:cBhvr>
                                        <p:cTn id="51" dur="500"/>
                                        <p:tgtEl>
                                          <p:spTgt spid="614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6152"/>
                                        </p:tgtEl>
                                        <p:attrNameLst>
                                          <p:attrName>style.visibility</p:attrName>
                                        </p:attrNameLst>
                                      </p:cBhvr>
                                      <p:to>
                                        <p:strVal val="visible"/>
                                      </p:to>
                                    </p:set>
                                    <p:animEffect transition="in" filter="slide(fromTop)">
                                      <p:cBhvr>
                                        <p:cTn id="56" dur="500"/>
                                        <p:tgtEl>
                                          <p:spTgt spid="615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1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64"/>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615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6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7"/>
          <a:srcRect/>
          <a:stretch>
            <a:fillRect/>
          </a:stretch>
        </p:blipFill>
        <p:spPr bwMode="auto">
          <a:xfrm>
            <a:off x="4286248" y="1357304"/>
            <a:ext cx="1285875" cy="1143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a:srcRect/>
          <a:stretch>
            <a:fillRect/>
          </a:stretch>
        </p:blipFill>
        <p:spPr bwMode="auto">
          <a:xfrm>
            <a:off x="4248164" y="1547806"/>
            <a:ext cx="2324100" cy="952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2214546" y="1571618"/>
            <a:ext cx="4181475" cy="2095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0"/>
          <a:srcRect/>
          <a:stretch>
            <a:fillRect/>
          </a:stretch>
        </p:blipFill>
        <p:spPr bwMode="auto">
          <a:xfrm>
            <a:off x="4286263" y="1785932"/>
            <a:ext cx="2143125" cy="533400"/>
          </a:xfrm>
          <a:prstGeom prst="rect">
            <a:avLst/>
          </a:prstGeom>
          <a:noFill/>
          <a:ln w="9525">
            <a:noFill/>
            <a:miter lim="800000"/>
            <a:headEnd/>
            <a:tailEnd/>
          </a:ln>
          <a:effectLst/>
        </p:spPr>
      </p:pic>
      <p:pic>
        <p:nvPicPr>
          <p:cNvPr id="6161" name="Picture 17"/>
          <p:cNvPicPr>
            <a:picLocks noChangeAspect="1" noChangeArrowheads="1"/>
          </p:cNvPicPr>
          <p:nvPr/>
        </p:nvPicPr>
        <p:blipFill>
          <a:blip r:embed="rId11"/>
          <a:srcRect/>
          <a:stretch>
            <a:fillRect/>
          </a:stretch>
        </p:blipFill>
        <p:spPr bwMode="auto">
          <a:xfrm>
            <a:off x="4286248" y="2071684"/>
            <a:ext cx="2114550" cy="114300"/>
          </a:xfrm>
          <a:prstGeom prst="rect">
            <a:avLst/>
          </a:prstGeom>
          <a:noFill/>
          <a:ln w="9525">
            <a:noFill/>
            <a:miter lim="800000"/>
            <a:headEnd/>
            <a:tailEnd/>
          </a:ln>
          <a:effectLst/>
        </p:spPr>
      </p:pic>
      <p:pic>
        <p:nvPicPr>
          <p:cNvPr id="6164" name="Picture 20"/>
          <p:cNvPicPr>
            <a:picLocks noChangeAspect="1" noChangeArrowheads="1"/>
          </p:cNvPicPr>
          <p:nvPr/>
        </p:nvPicPr>
        <p:blipFill>
          <a:blip r:embed="rId12"/>
          <a:srcRect/>
          <a:stretch>
            <a:fillRect/>
          </a:stretch>
        </p:blipFill>
        <p:spPr bwMode="auto">
          <a:xfrm>
            <a:off x="4286248" y="1643056"/>
            <a:ext cx="895350" cy="123825"/>
          </a:xfrm>
          <a:prstGeom prst="rect">
            <a:avLst/>
          </a:prstGeom>
          <a:noFill/>
          <a:ln w="9525">
            <a:noFill/>
            <a:miter lim="800000"/>
            <a:headEnd/>
            <a:tailEnd/>
          </a:ln>
          <a:effectLst/>
        </p:spPr>
      </p:pic>
      <p:pic>
        <p:nvPicPr>
          <p:cNvPr id="7171" name="Picture 3"/>
          <p:cNvPicPr>
            <a:picLocks noChangeAspect="1" noChangeArrowheads="1"/>
          </p:cNvPicPr>
          <p:nvPr/>
        </p:nvPicPr>
        <p:blipFill>
          <a:blip r:embed="rId13"/>
          <a:srcRect/>
          <a:stretch>
            <a:fillRect/>
          </a:stretch>
        </p:blipFill>
        <p:spPr bwMode="auto">
          <a:xfrm>
            <a:off x="2228859" y="1852609"/>
            <a:ext cx="3629025" cy="219075"/>
          </a:xfrm>
          <a:prstGeom prst="rect">
            <a:avLst/>
          </a:prstGeom>
          <a:noFill/>
          <a:ln w="9525">
            <a:noFill/>
            <a:miter lim="800000"/>
            <a:headEnd/>
            <a:tailEnd/>
          </a:ln>
          <a:effectLst/>
        </p:spPr>
      </p:pic>
      <p:pic>
        <p:nvPicPr>
          <p:cNvPr id="7172" name="Picture 4"/>
          <p:cNvPicPr>
            <a:picLocks noChangeAspect="1" noChangeArrowheads="1"/>
          </p:cNvPicPr>
          <p:nvPr/>
        </p:nvPicPr>
        <p:blipFill>
          <a:blip r:embed="rId14"/>
          <a:srcRect/>
          <a:stretch>
            <a:fillRect/>
          </a:stretch>
        </p:blipFill>
        <p:spPr bwMode="auto">
          <a:xfrm>
            <a:off x="4276734" y="2071684"/>
            <a:ext cx="1581150" cy="390525"/>
          </a:xfrm>
          <a:prstGeom prst="rect">
            <a:avLst/>
          </a:prstGeom>
          <a:noFill/>
          <a:ln w="9525">
            <a:noFill/>
            <a:miter lim="800000"/>
            <a:headEnd/>
            <a:tailEnd/>
          </a:ln>
          <a:effectLst/>
        </p:spPr>
      </p:pic>
      <p:pic>
        <p:nvPicPr>
          <p:cNvPr id="7175" name="Picture 7"/>
          <p:cNvPicPr>
            <a:picLocks noChangeAspect="1" noChangeArrowheads="1"/>
          </p:cNvPicPr>
          <p:nvPr/>
        </p:nvPicPr>
        <p:blipFill>
          <a:blip r:embed="rId15"/>
          <a:srcRect/>
          <a:stretch>
            <a:fillRect/>
          </a:stretch>
        </p:blipFill>
        <p:spPr bwMode="auto">
          <a:xfrm>
            <a:off x="4286248" y="2324099"/>
            <a:ext cx="1571625" cy="104775"/>
          </a:xfrm>
          <a:prstGeom prst="rect">
            <a:avLst/>
          </a:prstGeom>
          <a:noFill/>
          <a:ln w="9525">
            <a:noFill/>
            <a:miter lim="800000"/>
            <a:headEnd/>
            <a:tailEnd/>
          </a:ln>
          <a:effectLst/>
        </p:spPr>
      </p:pic>
      <p:pic>
        <p:nvPicPr>
          <p:cNvPr id="7178" name="Picture 10"/>
          <p:cNvPicPr>
            <a:picLocks noChangeAspect="1" noChangeArrowheads="1"/>
          </p:cNvPicPr>
          <p:nvPr/>
        </p:nvPicPr>
        <p:blipFill>
          <a:blip r:embed="rId16"/>
          <a:srcRect/>
          <a:stretch>
            <a:fillRect/>
          </a:stretch>
        </p:blipFill>
        <p:spPr bwMode="auto">
          <a:xfrm>
            <a:off x="4286248" y="1876421"/>
            <a:ext cx="1362075" cy="123825"/>
          </a:xfrm>
          <a:prstGeom prst="rect">
            <a:avLst/>
          </a:prstGeom>
          <a:noFill/>
          <a:ln w="9525">
            <a:noFill/>
            <a:miter lim="800000"/>
            <a:headEnd/>
            <a:tailEnd/>
          </a:ln>
          <a:effectLst/>
        </p:spPr>
      </p:pic>
      <p:sp>
        <p:nvSpPr>
          <p:cNvPr id="17"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(DMV) Veliye Yönelik:</a:t>
            </a:r>
          </a:p>
        </p:txBody>
      </p:sp>
      <p:sp>
        <p:nvSpPr>
          <p:cNvPr id="18" name="17 Metin kutusu"/>
          <p:cNvSpPr txBox="1"/>
          <p:nvPr/>
        </p:nvSpPr>
        <p:spPr>
          <a:xfrm>
            <a:off x="2143108" y="4333416"/>
            <a:ext cx="7000892" cy="738664"/>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Öğrencinin gelişimini desteklemek amacıyla veli görüşmesi, aile eğitimi (kurs), ziyaret (ev ziyareti) / gezi vb. yoluyla rehberlik öğretmeni tarafından sunulan müşavirlik hizmetleridir. </a:t>
            </a:r>
          </a:p>
        </p:txBody>
      </p:sp>
      <p:pic>
        <p:nvPicPr>
          <p:cNvPr id="19" name="18 Resim" descr="BÖLÜM-2.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0.70"/>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To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127"/>
                                        </p:tgtEl>
                                        <p:attrNameLst>
                                          <p:attrName>style.visibility</p:attrName>
                                        </p:attrNameLst>
                                      </p:cBhvr>
                                      <p:to>
                                        <p:strVal val="hidden"/>
                                      </p:to>
                                    </p:set>
                                  </p:childTnLst>
                                </p:cTn>
                              </p:par>
                            </p:childTnLst>
                          </p:cTn>
                        </p:par>
                        <p:par>
                          <p:cTn id="48" fill="hold">
                            <p:stCondLst>
                              <p:cond delay="0"/>
                            </p:stCondLst>
                            <p:childTnLst>
                              <p:par>
                                <p:cTn id="49" presetID="12" presetClass="entr" presetSubtype="1" fill="hold" nodeType="afterEffect">
                                  <p:stCondLst>
                                    <p:cond delay="0"/>
                                  </p:stCondLst>
                                  <p:childTnLst>
                                    <p:set>
                                      <p:cBhvr>
                                        <p:cTn id="50" dur="1" fill="hold">
                                          <p:stCondLst>
                                            <p:cond delay="0"/>
                                          </p:stCondLst>
                                        </p:cTn>
                                        <p:tgtEl>
                                          <p:spTgt spid="6148"/>
                                        </p:tgtEl>
                                        <p:attrNameLst>
                                          <p:attrName>style.visibility</p:attrName>
                                        </p:attrNameLst>
                                      </p:cBhvr>
                                      <p:to>
                                        <p:strVal val="visible"/>
                                      </p:to>
                                    </p:set>
                                    <p:animEffect transition="in" filter="slide(fromTop)">
                                      <p:cBhvr>
                                        <p:cTn id="51" dur="500"/>
                                        <p:tgtEl>
                                          <p:spTgt spid="614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6152"/>
                                        </p:tgtEl>
                                        <p:attrNameLst>
                                          <p:attrName>style.visibility</p:attrName>
                                        </p:attrNameLst>
                                      </p:cBhvr>
                                      <p:to>
                                        <p:strVal val="visible"/>
                                      </p:to>
                                    </p:set>
                                    <p:animEffect transition="in" filter="slide(fromTop)">
                                      <p:cBhvr>
                                        <p:cTn id="56" dur="500"/>
                                        <p:tgtEl>
                                          <p:spTgt spid="615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1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64"/>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615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6161"/>
                                        </p:tgtEl>
                                        <p:attrNameLst>
                                          <p:attrName>style.visibility</p:attrName>
                                        </p:attrNameLst>
                                      </p:cBhvr>
                                      <p:to>
                                        <p:strVal val="hidden"/>
                                      </p:to>
                                    </p:set>
                                  </p:childTnLst>
                                </p:cTn>
                              </p:par>
                              <p:par>
                                <p:cTn id="70" presetID="12" presetClass="entr" presetSubtype="1" fill="hold" nodeType="withEffect">
                                  <p:stCondLst>
                                    <p:cond delay="0"/>
                                  </p:stCondLst>
                                  <p:childTnLst>
                                    <p:set>
                                      <p:cBhvr>
                                        <p:cTn id="71" dur="1" fill="hold">
                                          <p:stCondLst>
                                            <p:cond delay="0"/>
                                          </p:stCondLst>
                                        </p:cTn>
                                        <p:tgtEl>
                                          <p:spTgt spid="7171"/>
                                        </p:tgtEl>
                                        <p:attrNameLst>
                                          <p:attrName>style.visibility</p:attrName>
                                        </p:attrNameLst>
                                      </p:cBhvr>
                                      <p:to>
                                        <p:strVal val="visible"/>
                                      </p:to>
                                    </p:set>
                                    <p:animEffect transition="in" filter="slide(fromTop)">
                                      <p:cBhvr>
                                        <p:cTn id="72" dur="500"/>
                                        <p:tgtEl>
                                          <p:spTgt spid="7171"/>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1" fill="hold" nodeType="clickEffect">
                                  <p:stCondLst>
                                    <p:cond delay="0"/>
                                  </p:stCondLst>
                                  <p:childTnLst>
                                    <p:set>
                                      <p:cBhvr>
                                        <p:cTn id="76" dur="1" fill="hold">
                                          <p:stCondLst>
                                            <p:cond delay="0"/>
                                          </p:stCondLst>
                                        </p:cTn>
                                        <p:tgtEl>
                                          <p:spTgt spid="7172"/>
                                        </p:tgtEl>
                                        <p:attrNameLst>
                                          <p:attrName>style.visibility</p:attrName>
                                        </p:attrNameLst>
                                      </p:cBhvr>
                                      <p:to>
                                        <p:strVal val="visible"/>
                                      </p:to>
                                    </p:set>
                                    <p:animEffect transition="in" filter="slide(fromTop)">
                                      <p:cBhvr>
                                        <p:cTn id="77" dur="500"/>
                                        <p:tgtEl>
                                          <p:spTgt spid="7172"/>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717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7178"/>
                                        </p:tgtEl>
                                        <p:attrNameLst>
                                          <p:attrName>style.visibility</p:attrName>
                                        </p:attrNameLst>
                                      </p:cBhvr>
                                      <p:to>
                                        <p:strVal val="visible"/>
                                      </p:to>
                                    </p:set>
                                  </p:childTnLst>
                                </p:cTn>
                              </p:par>
                            </p:childTnLst>
                          </p:cTn>
                        </p:par>
                        <p:par>
                          <p:cTn id="86" fill="hold">
                            <p:stCondLst>
                              <p:cond delay="0"/>
                            </p:stCondLst>
                            <p:childTnLst>
                              <p:par>
                                <p:cTn id="87" presetID="1" presetClass="exit" presetSubtype="0" fill="hold" nodeType="afterEffect">
                                  <p:stCondLst>
                                    <p:cond delay="0"/>
                                  </p:stCondLst>
                                  <p:childTnLst>
                                    <p:set>
                                      <p:cBhvr>
                                        <p:cTn id="88" dur="1" fill="hold">
                                          <p:stCondLst>
                                            <p:cond delay="0"/>
                                          </p:stCondLst>
                                        </p:cTn>
                                        <p:tgtEl>
                                          <p:spTgt spid="717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71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7"/>
          <a:srcRect/>
          <a:stretch>
            <a:fillRect/>
          </a:stretch>
        </p:blipFill>
        <p:spPr bwMode="auto">
          <a:xfrm>
            <a:off x="4286248" y="1357304"/>
            <a:ext cx="1285875" cy="1143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a:srcRect/>
          <a:stretch>
            <a:fillRect/>
          </a:stretch>
        </p:blipFill>
        <p:spPr bwMode="auto">
          <a:xfrm>
            <a:off x="4248164" y="1547806"/>
            <a:ext cx="2324100" cy="952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2214546" y="1571618"/>
            <a:ext cx="4181475" cy="2095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0"/>
          <a:srcRect/>
          <a:stretch>
            <a:fillRect/>
          </a:stretch>
        </p:blipFill>
        <p:spPr bwMode="auto">
          <a:xfrm>
            <a:off x="4286263" y="1785932"/>
            <a:ext cx="2143125" cy="533400"/>
          </a:xfrm>
          <a:prstGeom prst="rect">
            <a:avLst/>
          </a:prstGeom>
          <a:noFill/>
          <a:ln w="9525">
            <a:noFill/>
            <a:miter lim="800000"/>
            <a:headEnd/>
            <a:tailEnd/>
          </a:ln>
          <a:effectLst/>
        </p:spPr>
      </p:pic>
      <p:pic>
        <p:nvPicPr>
          <p:cNvPr id="6161" name="Picture 17"/>
          <p:cNvPicPr>
            <a:picLocks noChangeAspect="1" noChangeArrowheads="1"/>
          </p:cNvPicPr>
          <p:nvPr/>
        </p:nvPicPr>
        <p:blipFill>
          <a:blip r:embed="rId11"/>
          <a:srcRect/>
          <a:stretch>
            <a:fillRect/>
          </a:stretch>
        </p:blipFill>
        <p:spPr bwMode="auto">
          <a:xfrm>
            <a:off x="4286248" y="2071684"/>
            <a:ext cx="2114550" cy="114300"/>
          </a:xfrm>
          <a:prstGeom prst="rect">
            <a:avLst/>
          </a:prstGeom>
          <a:noFill/>
          <a:ln w="9525">
            <a:noFill/>
            <a:miter lim="800000"/>
            <a:headEnd/>
            <a:tailEnd/>
          </a:ln>
          <a:effectLst/>
        </p:spPr>
      </p:pic>
      <p:pic>
        <p:nvPicPr>
          <p:cNvPr id="6164" name="Picture 20"/>
          <p:cNvPicPr>
            <a:picLocks noChangeAspect="1" noChangeArrowheads="1"/>
          </p:cNvPicPr>
          <p:nvPr/>
        </p:nvPicPr>
        <p:blipFill>
          <a:blip r:embed="rId12"/>
          <a:srcRect/>
          <a:stretch>
            <a:fillRect/>
          </a:stretch>
        </p:blipFill>
        <p:spPr bwMode="auto">
          <a:xfrm>
            <a:off x="4286248" y="1643056"/>
            <a:ext cx="895350" cy="123825"/>
          </a:xfrm>
          <a:prstGeom prst="rect">
            <a:avLst/>
          </a:prstGeom>
          <a:noFill/>
          <a:ln w="9525">
            <a:noFill/>
            <a:miter lim="800000"/>
            <a:headEnd/>
            <a:tailEnd/>
          </a:ln>
          <a:effectLst/>
        </p:spPr>
      </p:pic>
      <p:pic>
        <p:nvPicPr>
          <p:cNvPr id="7171" name="Picture 3"/>
          <p:cNvPicPr>
            <a:picLocks noChangeAspect="1" noChangeArrowheads="1"/>
          </p:cNvPicPr>
          <p:nvPr/>
        </p:nvPicPr>
        <p:blipFill>
          <a:blip r:embed="rId13"/>
          <a:srcRect/>
          <a:stretch>
            <a:fillRect/>
          </a:stretch>
        </p:blipFill>
        <p:spPr bwMode="auto">
          <a:xfrm>
            <a:off x="2228859" y="1852609"/>
            <a:ext cx="3629025" cy="219075"/>
          </a:xfrm>
          <a:prstGeom prst="rect">
            <a:avLst/>
          </a:prstGeom>
          <a:noFill/>
          <a:ln w="9525">
            <a:noFill/>
            <a:miter lim="800000"/>
            <a:headEnd/>
            <a:tailEnd/>
          </a:ln>
          <a:effectLst/>
        </p:spPr>
      </p:pic>
      <p:pic>
        <p:nvPicPr>
          <p:cNvPr id="7172" name="Picture 4"/>
          <p:cNvPicPr>
            <a:picLocks noChangeAspect="1" noChangeArrowheads="1"/>
          </p:cNvPicPr>
          <p:nvPr/>
        </p:nvPicPr>
        <p:blipFill>
          <a:blip r:embed="rId14"/>
          <a:srcRect/>
          <a:stretch>
            <a:fillRect/>
          </a:stretch>
        </p:blipFill>
        <p:spPr bwMode="auto">
          <a:xfrm>
            <a:off x="4276734" y="2071684"/>
            <a:ext cx="1581150" cy="390525"/>
          </a:xfrm>
          <a:prstGeom prst="rect">
            <a:avLst/>
          </a:prstGeom>
          <a:noFill/>
          <a:ln w="9525">
            <a:noFill/>
            <a:miter lim="800000"/>
            <a:headEnd/>
            <a:tailEnd/>
          </a:ln>
          <a:effectLst/>
        </p:spPr>
      </p:pic>
      <p:pic>
        <p:nvPicPr>
          <p:cNvPr id="2" name="Picture 3"/>
          <p:cNvPicPr>
            <a:picLocks noChangeAspect="1" noChangeArrowheads="1"/>
          </p:cNvPicPr>
          <p:nvPr/>
        </p:nvPicPr>
        <p:blipFill>
          <a:blip r:embed="rId15"/>
          <a:srcRect/>
          <a:stretch>
            <a:fillRect/>
          </a:stretch>
        </p:blipFill>
        <p:spPr bwMode="auto">
          <a:xfrm>
            <a:off x="4286248" y="2214560"/>
            <a:ext cx="1571625" cy="1143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16"/>
          <a:srcRect/>
          <a:stretch>
            <a:fillRect/>
          </a:stretch>
        </p:blipFill>
        <p:spPr bwMode="auto">
          <a:xfrm>
            <a:off x="4324357" y="1876421"/>
            <a:ext cx="1247775" cy="123825"/>
          </a:xfrm>
          <a:prstGeom prst="rect">
            <a:avLst/>
          </a:prstGeom>
          <a:noFill/>
          <a:ln w="9525">
            <a:noFill/>
            <a:miter lim="800000"/>
            <a:headEnd/>
            <a:tailEnd/>
          </a:ln>
          <a:effectLst/>
        </p:spPr>
      </p:pic>
      <p:sp>
        <p:nvSpPr>
          <p:cNvPr id="17"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(DMÖ) Öğretmene Yönelik: </a:t>
            </a:r>
          </a:p>
        </p:txBody>
      </p:sp>
      <p:sp>
        <p:nvSpPr>
          <p:cNvPr id="18" name="17 Metin kutusu"/>
          <p:cNvSpPr txBox="1"/>
          <p:nvPr/>
        </p:nvSpPr>
        <p:spPr>
          <a:xfrm>
            <a:off x="2143108" y="4286262"/>
            <a:ext cx="7000892" cy="738664"/>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Rehberlik öğretmeni ve öğretmenin, öğrenciye ilişkin konularda uzmanlık bilgileri dahilinde karşılıklı ve profesyonel bilgi alışverişinde bulunmasını ve öğretmen eğitimlerini kapsayan müşavirlik hizmetleridir.</a:t>
            </a:r>
          </a:p>
        </p:txBody>
      </p:sp>
      <p:pic>
        <p:nvPicPr>
          <p:cNvPr id="19" name="18 Resim" descr="BÖLÜM-2.jpg"/>
          <p:cNvPicPr>
            <a:picLocks noChangeAspect="1"/>
          </p:cNvPicPr>
          <p:nvPr/>
        </p:nvPicPr>
        <p:blipFill>
          <a:blip r:embed="rId17"/>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0.70"/>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To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127"/>
                                        </p:tgtEl>
                                        <p:attrNameLst>
                                          <p:attrName>style.visibility</p:attrName>
                                        </p:attrNameLst>
                                      </p:cBhvr>
                                      <p:to>
                                        <p:strVal val="hidden"/>
                                      </p:to>
                                    </p:set>
                                  </p:childTnLst>
                                </p:cTn>
                              </p:par>
                            </p:childTnLst>
                          </p:cTn>
                        </p:par>
                        <p:par>
                          <p:cTn id="48" fill="hold">
                            <p:stCondLst>
                              <p:cond delay="0"/>
                            </p:stCondLst>
                            <p:childTnLst>
                              <p:par>
                                <p:cTn id="49" presetID="12" presetClass="entr" presetSubtype="1" fill="hold" nodeType="afterEffect">
                                  <p:stCondLst>
                                    <p:cond delay="0"/>
                                  </p:stCondLst>
                                  <p:childTnLst>
                                    <p:set>
                                      <p:cBhvr>
                                        <p:cTn id="50" dur="1" fill="hold">
                                          <p:stCondLst>
                                            <p:cond delay="0"/>
                                          </p:stCondLst>
                                        </p:cTn>
                                        <p:tgtEl>
                                          <p:spTgt spid="6148"/>
                                        </p:tgtEl>
                                        <p:attrNameLst>
                                          <p:attrName>style.visibility</p:attrName>
                                        </p:attrNameLst>
                                      </p:cBhvr>
                                      <p:to>
                                        <p:strVal val="visible"/>
                                      </p:to>
                                    </p:set>
                                    <p:animEffect transition="in" filter="slide(fromTop)">
                                      <p:cBhvr>
                                        <p:cTn id="51" dur="500"/>
                                        <p:tgtEl>
                                          <p:spTgt spid="614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6152"/>
                                        </p:tgtEl>
                                        <p:attrNameLst>
                                          <p:attrName>style.visibility</p:attrName>
                                        </p:attrNameLst>
                                      </p:cBhvr>
                                      <p:to>
                                        <p:strVal val="visible"/>
                                      </p:to>
                                    </p:set>
                                    <p:animEffect transition="in" filter="slide(fromTop)">
                                      <p:cBhvr>
                                        <p:cTn id="56" dur="500"/>
                                        <p:tgtEl>
                                          <p:spTgt spid="615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1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64"/>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615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6161"/>
                                        </p:tgtEl>
                                        <p:attrNameLst>
                                          <p:attrName>style.visibility</p:attrName>
                                        </p:attrNameLst>
                                      </p:cBhvr>
                                      <p:to>
                                        <p:strVal val="hidden"/>
                                      </p:to>
                                    </p:set>
                                  </p:childTnLst>
                                </p:cTn>
                              </p:par>
                            </p:childTnLst>
                          </p:cTn>
                        </p:par>
                        <p:par>
                          <p:cTn id="70" fill="hold">
                            <p:stCondLst>
                              <p:cond delay="0"/>
                            </p:stCondLst>
                            <p:childTnLst>
                              <p:par>
                                <p:cTn id="71" presetID="12" presetClass="entr" presetSubtype="1" fill="hold" nodeType="afterEffect">
                                  <p:stCondLst>
                                    <p:cond delay="0"/>
                                  </p:stCondLst>
                                  <p:childTnLst>
                                    <p:set>
                                      <p:cBhvr>
                                        <p:cTn id="72" dur="1" fill="hold">
                                          <p:stCondLst>
                                            <p:cond delay="0"/>
                                          </p:stCondLst>
                                        </p:cTn>
                                        <p:tgtEl>
                                          <p:spTgt spid="7171"/>
                                        </p:tgtEl>
                                        <p:attrNameLst>
                                          <p:attrName>style.visibility</p:attrName>
                                        </p:attrNameLst>
                                      </p:cBhvr>
                                      <p:to>
                                        <p:strVal val="visible"/>
                                      </p:to>
                                    </p:set>
                                    <p:animEffect transition="in" filter="slide(fromTop)">
                                      <p:cBhvr>
                                        <p:cTn id="73" dur="500"/>
                                        <p:tgtEl>
                                          <p:spTgt spid="7171"/>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1" fill="hold" nodeType="clickEffect">
                                  <p:stCondLst>
                                    <p:cond delay="0"/>
                                  </p:stCondLst>
                                  <p:childTnLst>
                                    <p:set>
                                      <p:cBhvr>
                                        <p:cTn id="77" dur="1" fill="hold">
                                          <p:stCondLst>
                                            <p:cond delay="0"/>
                                          </p:stCondLst>
                                        </p:cTn>
                                        <p:tgtEl>
                                          <p:spTgt spid="7172"/>
                                        </p:tgtEl>
                                        <p:attrNameLst>
                                          <p:attrName>style.visibility</p:attrName>
                                        </p:attrNameLst>
                                      </p:cBhvr>
                                      <p:to>
                                        <p:strVal val="visible"/>
                                      </p:to>
                                    </p:set>
                                    <p:animEffect transition="in" filter="slide(fromTop)">
                                      <p:cBhvr>
                                        <p:cTn id="78" dur="500"/>
                                        <p:tgtEl>
                                          <p:spTgt spid="717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29"/>
                                        </p:tgtEl>
                                        <p:attrNameLst>
                                          <p:attrName>style.visibility</p:attrName>
                                        </p:attrNameLst>
                                      </p:cBhvr>
                                      <p:to>
                                        <p:strVal val="visible"/>
                                      </p:to>
                                    </p:set>
                                  </p:childTnLst>
                                </p:cTn>
                              </p:par>
                            </p:childTnLst>
                          </p:cTn>
                        </p:par>
                        <p:par>
                          <p:cTn id="87" fill="hold">
                            <p:stCondLst>
                              <p:cond delay="0"/>
                            </p:stCondLst>
                            <p:childTnLst>
                              <p:par>
                                <p:cTn id="88" presetID="1" presetClass="exit" presetSubtype="0" fill="hold" nodeType="afterEffect">
                                  <p:stCondLst>
                                    <p:cond delay="0"/>
                                  </p:stCondLst>
                                  <p:childTnLst>
                                    <p:set>
                                      <p:cBhvr>
                                        <p:cTn id="89" dur="1" fill="hold">
                                          <p:stCondLst>
                                            <p:cond delay="0"/>
                                          </p:stCondLst>
                                        </p:cTn>
                                        <p:tgtEl>
                                          <p:spTgt spid="7172"/>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7"/>
          <a:srcRect/>
          <a:stretch>
            <a:fillRect/>
          </a:stretch>
        </p:blipFill>
        <p:spPr bwMode="auto">
          <a:xfrm>
            <a:off x="4286248" y="1357304"/>
            <a:ext cx="1285875" cy="1143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a:srcRect/>
          <a:stretch>
            <a:fillRect/>
          </a:stretch>
        </p:blipFill>
        <p:spPr bwMode="auto">
          <a:xfrm>
            <a:off x="4248164" y="1547806"/>
            <a:ext cx="2324100" cy="952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2214546" y="1571618"/>
            <a:ext cx="4181475" cy="2095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0"/>
          <a:srcRect/>
          <a:stretch>
            <a:fillRect/>
          </a:stretch>
        </p:blipFill>
        <p:spPr bwMode="auto">
          <a:xfrm>
            <a:off x="4286263" y="1785932"/>
            <a:ext cx="2143125" cy="5334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11"/>
          <a:srcRect/>
          <a:stretch>
            <a:fillRect/>
          </a:stretch>
        </p:blipFill>
        <p:spPr bwMode="auto">
          <a:xfrm>
            <a:off x="4329124" y="1643056"/>
            <a:ext cx="1885950" cy="123825"/>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2"/>
          <a:srcRect/>
          <a:stretch>
            <a:fillRect/>
          </a:stretch>
        </p:blipFill>
        <p:spPr bwMode="auto">
          <a:xfrm>
            <a:off x="4286248" y="2181223"/>
            <a:ext cx="2114550" cy="104775"/>
          </a:xfrm>
          <a:prstGeom prst="rect">
            <a:avLst/>
          </a:prstGeom>
          <a:noFill/>
          <a:ln w="9525">
            <a:noFill/>
            <a:miter lim="800000"/>
            <a:headEnd/>
            <a:tailEnd/>
          </a:ln>
          <a:effectLst/>
        </p:spPr>
      </p:pic>
      <p:pic>
        <p:nvPicPr>
          <p:cNvPr id="2065" name="Picture 17"/>
          <p:cNvPicPr>
            <a:picLocks noChangeAspect="1" noChangeArrowheads="1"/>
          </p:cNvPicPr>
          <p:nvPr/>
        </p:nvPicPr>
        <p:blipFill>
          <a:blip r:embed="rId13"/>
          <a:srcRect/>
          <a:stretch>
            <a:fillRect/>
          </a:stretch>
        </p:blipFill>
        <p:spPr bwMode="auto">
          <a:xfrm>
            <a:off x="2243169" y="1862134"/>
            <a:ext cx="6829425" cy="209550"/>
          </a:xfrm>
          <a:prstGeom prst="rect">
            <a:avLst/>
          </a:prstGeom>
          <a:noFill/>
          <a:ln w="9525">
            <a:noFill/>
            <a:miter lim="800000"/>
            <a:headEnd/>
            <a:tailEnd/>
          </a:ln>
          <a:effectLst/>
        </p:spPr>
      </p:pic>
      <p:pic>
        <p:nvPicPr>
          <p:cNvPr id="2068" name="Picture 20"/>
          <p:cNvPicPr>
            <a:picLocks noChangeAspect="1" noChangeArrowheads="1"/>
          </p:cNvPicPr>
          <p:nvPr/>
        </p:nvPicPr>
        <p:blipFill>
          <a:blip r:embed="rId14"/>
          <a:srcRect/>
          <a:stretch>
            <a:fillRect/>
          </a:stretch>
        </p:blipFill>
        <p:spPr bwMode="auto">
          <a:xfrm>
            <a:off x="4291044" y="2071684"/>
            <a:ext cx="4781550" cy="1381125"/>
          </a:xfrm>
          <a:prstGeom prst="rect">
            <a:avLst/>
          </a:prstGeom>
          <a:noFill/>
          <a:ln w="9525">
            <a:noFill/>
            <a:miter lim="800000"/>
            <a:headEnd/>
            <a:tailEnd/>
          </a:ln>
          <a:effectLst/>
        </p:spPr>
      </p:pic>
      <p:sp>
        <p:nvSpPr>
          <p:cNvPr id="15"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(DP) Program Yönetimi, Araştırma, Proje: </a:t>
            </a:r>
          </a:p>
        </p:txBody>
      </p:sp>
      <p:sp>
        <p:nvSpPr>
          <p:cNvPr id="16" name="15 Metin kutusu"/>
          <p:cNvSpPr txBox="1"/>
          <p:nvPr/>
        </p:nvSpPr>
        <p:spPr>
          <a:xfrm>
            <a:off x="2143108" y="4357700"/>
            <a:ext cx="7000892" cy="738664"/>
          </a:xfrm>
          <a:prstGeom prst="rect">
            <a:avLst/>
          </a:prstGeom>
          <a:noFill/>
        </p:spPr>
        <p:txBody>
          <a:bodyPr wrap="square" rtlCol="0">
            <a:spAutoFit/>
          </a:bodyPr>
          <a:lstStyle/>
          <a:p>
            <a:pPr algn="just">
              <a:spcBef>
                <a:spcPct val="0"/>
              </a:spcBef>
              <a:buClr>
                <a:srgbClr val="FFFFFF"/>
              </a:buClr>
            </a:pPr>
            <a:r>
              <a:rPr lang="tr-TR" sz="1400" dirty="0" smtClean="0">
                <a:latin typeface="Arial Unicode MS" pitchFamily="34" charset="-128"/>
                <a:ea typeface="Arial Unicode MS" pitchFamily="34" charset="-128"/>
                <a:cs typeface="Arial Unicode MS" pitchFamily="34" charset="-128"/>
              </a:rPr>
              <a:t>Rehberlik öğretmenleri ve diğer paydaşlar ile birlikte öğrenci rehberlik ihtiyaçlarının araştırılması ve buna yönelik önleyici ve müdahale edici bireysel/grup rehberlik çalışmalarının sınıf ve okul boyutunda planlanması ve sürdürülmesi çalışmalarıdır. </a:t>
            </a:r>
          </a:p>
        </p:txBody>
      </p:sp>
      <p:pic>
        <p:nvPicPr>
          <p:cNvPr id="17" name="16 Resim" descr="BÖLÜM-2.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To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127"/>
                                        </p:tgtEl>
                                        <p:attrNameLst>
                                          <p:attrName>style.visibility</p:attrName>
                                        </p:attrNameLst>
                                      </p:cBhvr>
                                      <p:to>
                                        <p:strVal val="hidden"/>
                                      </p:to>
                                    </p:set>
                                  </p:childTnLst>
                                </p:cTn>
                              </p:par>
                            </p:childTnLst>
                          </p:cTn>
                        </p:par>
                        <p:par>
                          <p:cTn id="48" fill="hold">
                            <p:stCondLst>
                              <p:cond delay="0"/>
                            </p:stCondLst>
                            <p:childTnLst>
                              <p:par>
                                <p:cTn id="49" presetID="12" presetClass="entr" presetSubtype="1" fill="hold" nodeType="afterEffect">
                                  <p:stCondLst>
                                    <p:cond delay="0"/>
                                  </p:stCondLst>
                                  <p:childTnLst>
                                    <p:set>
                                      <p:cBhvr>
                                        <p:cTn id="50" dur="1" fill="hold">
                                          <p:stCondLst>
                                            <p:cond delay="0"/>
                                          </p:stCondLst>
                                        </p:cTn>
                                        <p:tgtEl>
                                          <p:spTgt spid="6148"/>
                                        </p:tgtEl>
                                        <p:attrNameLst>
                                          <p:attrName>style.visibility</p:attrName>
                                        </p:attrNameLst>
                                      </p:cBhvr>
                                      <p:to>
                                        <p:strVal val="visible"/>
                                      </p:to>
                                    </p:set>
                                    <p:animEffect transition="in" filter="slide(fromTop)">
                                      <p:cBhvr>
                                        <p:cTn id="51" dur="500"/>
                                        <p:tgtEl>
                                          <p:spTgt spid="614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6152"/>
                                        </p:tgtEl>
                                        <p:attrNameLst>
                                          <p:attrName>style.visibility</p:attrName>
                                        </p:attrNameLst>
                                      </p:cBhvr>
                                      <p:to>
                                        <p:strVal val="visible"/>
                                      </p:to>
                                    </p:set>
                                    <p:animEffect transition="in" filter="slide(fromTop)">
                                      <p:cBhvr>
                                        <p:cTn id="56" dur="500"/>
                                        <p:tgtEl>
                                          <p:spTgt spid="615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50"/>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615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062"/>
                                        </p:tgtEl>
                                        <p:attrNameLst>
                                          <p:attrName>style.visibility</p:attrName>
                                        </p:attrNameLst>
                                      </p:cBhvr>
                                      <p:to>
                                        <p:strVal val="hidden"/>
                                      </p:to>
                                    </p:set>
                                  </p:childTnLst>
                                </p:cTn>
                              </p:par>
                            </p:childTnLst>
                          </p:cTn>
                        </p:par>
                        <p:par>
                          <p:cTn id="70" fill="hold">
                            <p:stCondLst>
                              <p:cond delay="0"/>
                            </p:stCondLst>
                            <p:childTnLst>
                              <p:par>
                                <p:cTn id="71" presetID="12" presetClass="entr" presetSubtype="1" fill="hold" nodeType="afterEffect">
                                  <p:stCondLst>
                                    <p:cond delay="0"/>
                                  </p:stCondLst>
                                  <p:childTnLst>
                                    <p:set>
                                      <p:cBhvr>
                                        <p:cTn id="72" dur="1" fill="hold">
                                          <p:stCondLst>
                                            <p:cond delay="0"/>
                                          </p:stCondLst>
                                        </p:cTn>
                                        <p:tgtEl>
                                          <p:spTgt spid="2065"/>
                                        </p:tgtEl>
                                        <p:attrNameLst>
                                          <p:attrName>style.visibility</p:attrName>
                                        </p:attrNameLst>
                                      </p:cBhvr>
                                      <p:to>
                                        <p:strVal val="visible"/>
                                      </p:to>
                                    </p:set>
                                    <p:animEffect transition="in" filter="slide(fromTop)">
                                      <p:cBhvr>
                                        <p:cTn id="73" dur="500"/>
                                        <p:tgtEl>
                                          <p:spTgt spid="2065"/>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1" fill="hold" nodeType="clickEffect">
                                  <p:stCondLst>
                                    <p:cond delay="0"/>
                                  </p:stCondLst>
                                  <p:childTnLst>
                                    <p:set>
                                      <p:cBhvr>
                                        <p:cTn id="77" dur="1" fill="hold">
                                          <p:stCondLst>
                                            <p:cond delay="0"/>
                                          </p:stCondLst>
                                        </p:cTn>
                                        <p:tgtEl>
                                          <p:spTgt spid="2068"/>
                                        </p:tgtEl>
                                        <p:attrNameLst>
                                          <p:attrName>style.visibility</p:attrName>
                                        </p:attrNameLst>
                                      </p:cBhvr>
                                      <p:to>
                                        <p:strVal val="visible"/>
                                      </p:to>
                                    </p:set>
                                    <p:animEffect transition="in" filter="slide(fromTop)">
                                      <p:cBhvr>
                                        <p:cTn id="78" dur="20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32" y="671426"/>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7"/>
          <a:srcRect/>
          <a:stretch>
            <a:fillRect/>
          </a:stretch>
        </p:blipFill>
        <p:spPr bwMode="auto">
          <a:xfrm>
            <a:off x="4286248" y="1357304"/>
            <a:ext cx="1285875" cy="1143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a:srcRect/>
          <a:stretch>
            <a:fillRect/>
          </a:stretch>
        </p:blipFill>
        <p:spPr bwMode="auto">
          <a:xfrm>
            <a:off x="4248164" y="1571618"/>
            <a:ext cx="2324100" cy="952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2214546" y="1576382"/>
            <a:ext cx="4181475" cy="2095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0"/>
          <a:srcRect/>
          <a:stretch>
            <a:fillRect/>
          </a:stretch>
        </p:blipFill>
        <p:spPr bwMode="auto">
          <a:xfrm>
            <a:off x="4286263" y="1785932"/>
            <a:ext cx="2143125" cy="533400"/>
          </a:xfrm>
          <a:prstGeom prst="rect">
            <a:avLst/>
          </a:prstGeom>
          <a:noFill/>
          <a:ln w="9525">
            <a:noFill/>
            <a:miter lim="800000"/>
            <a:headEnd/>
            <a:tailEnd/>
          </a:ln>
          <a:effectLst/>
        </p:spPr>
      </p:pic>
      <p:pic>
        <p:nvPicPr>
          <p:cNvPr id="3089" name="Picture 17"/>
          <p:cNvPicPr>
            <a:picLocks noChangeAspect="1" noChangeArrowheads="1"/>
          </p:cNvPicPr>
          <p:nvPr/>
        </p:nvPicPr>
        <p:blipFill>
          <a:blip r:embed="rId11"/>
          <a:srcRect/>
          <a:stretch>
            <a:fillRect/>
          </a:stretch>
        </p:blipFill>
        <p:spPr bwMode="auto">
          <a:xfrm>
            <a:off x="4286248" y="1785932"/>
            <a:ext cx="2133600" cy="142875"/>
          </a:xfrm>
          <a:prstGeom prst="rect">
            <a:avLst/>
          </a:prstGeom>
          <a:noFill/>
          <a:ln w="9525">
            <a:noFill/>
            <a:miter lim="800000"/>
            <a:headEnd/>
            <a:tailEnd/>
          </a:ln>
          <a:effectLst/>
        </p:spPr>
      </p:pic>
      <p:pic>
        <p:nvPicPr>
          <p:cNvPr id="3091" name="Picture 19"/>
          <p:cNvPicPr>
            <a:picLocks noChangeAspect="1" noChangeArrowheads="1"/>
          </p:cNvPicPr>
          <p:nvPr/>
        </p:nvPicPr>
        <p:blipFill>
          <a:blip r:embed="rId12"/>
          <a:srcRect/>
          <a:stretch>
            <a:fillRect/>
          </a:stretch>
        </p:blipFill>
        <p:spPr bwMode="auto">
          <a:xfrm>
            <a:off x="4286248" y="1643056"/>
            <a:ext cx="1228725" cy="114300"/>
          </a:xfrm>
          <a:prstGeom prst="rect">
            <a:avLst/>
          </a:prstGeom>
          <a:noFill/>
          <a:ln w="9525">
            <a:noFill/>
            <a:miter lim="800000"/>
            <a:headEnd/>
            <a:tailEnd/>
          </a:ln>
          <a:effectLst/>
        </p:spPr>
      </p:pic>
      <p:sp>
        <p:nvSpPr>
          <p:cNvPr id="13"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(Dİ) İş Birliği: </a:t>
            </a:r>
          </a:p>
        </p:txBody>
      </p:sp>
      <p:sp>
        <p:nvSpPr>
          <p:cNvPr id="14" name="13 Metin kutusu"/>
          <p:cNvSpPr txBox="1"/>
          <p:nvPr/>
        </p:nvSpPr>
        <p:spPr>
          <a:xfrm>
            <a:off x="2143108" y="4071948"/>
            <a:ext cx="7000892" cy="954107"/>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Rehberlik hizmetleri kapsamında, öğrencilerin gelişimsel ihtiyaç ya da sorunlarına yönelik olarak ortak bir amaç ve sorumluluk çerçevesinde rehberlik öğretmeninin veli, öğretmen, idareci, kurum dışı diğer kişiler ve diğer kurumlar birlikte yürüttüğü çalışmalardır.</a:t>
            </a:r>
          </a:p>
        </p:txBody>
      </p:sp>
      <p:pic>
        <p:nvPicPr>
          <p:cNvPr id="15" name="14 Resim" descr="BÖLÜM-2.jpg"/>
          <p:cNvPicPr>
            <a:picLocks noChangeAspect="1"/>
          </p:cNvPicPr>
          <p:nvPr/>
        </p:nvPicPr>
        <p:blipFill>
          <a:blip r:embed="rId13"/>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To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127"/>
                                        </p:tgtEl>
                                        <p:attrNameLst>
                                          <p:attrName>style.visibility</p:attrName>
                                        </p:attrNameLst>
                                      </p:cBhvr>
                                      <p:to>
                                        <p:strVal val="hidden"/>
                                      </p:to>
                                    </p:set>
                                  </p:childTnLst>
                                </p:cTn>
                              </p:par>
                            </p:childTnLst>
                          </p:cTn>
                        </p:par>
                        <p:par>
                          <p:cTn id="48" fill="hold">
                            <p:stCondLst>
                              <p:cond delay="0"/>
                            </p:stCondLst>
                            <p:childTnLst>
                              <p:par>
                                <p:cTn id="49" presetID="12" presetClass="entr" presetSubtype="1" fill="hold" nodeType="afterEffect">
                                  <p:stCondLst>
                                    <p:cond delay="0"/>
                                  </p:stCondLst>
                                  <p:childTnLst>
                                    <p:set>
                                      <p:cBhvr>
                                        <p:cTn id="50" dur="1" fill="hold">
                                          <p:stCondLst>
                                            <p:cond delay="0"/>
                                          </p:stCondLst>
                                        </p:cTn>
                                        <p:tgtEl>
                                          <p:spTgt spid="6148"/>
                                        </p:tgtEl>
                                        <p:attrNameLst>
                                          <p:attrName>style.visibility</p:attrName>
                                        </p:attrNameLst>
                                      </p:cBhvr>
                                      <p:to>
                                        <p:strVal val="visible"/>
                                      </p:to>
                                    </p:set>
                                    <p:animEffect transition="in" filter="slide(fromTop)">
                                      <p:cBhvr>
                                        <p:cTn id="51" dur="500"/>
                                        <p:tgtEl>
                                          <p:spTgt spid="614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6152"/>
                                        </p:tgtEl>
                                        <p:attrNameLst>
                                          <p:attrName>style.visibility</p:attrName>
                                        </p:attrNameLst>
                                      </p:cBhvr>
                                      <p:to>
                                        <p:strVal val="visible"/>
                                      </p:to>
                                    </p:set>
                                    <p:animEffect transition="in" filter="slide(fromTop)">
                                      <p:cBhvr>
                                        <p:cTn id="56" dur="500"/>
                                        <p:tgtEl>
                                          <p:spTgt spid="615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8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91"/>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615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0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08"/>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7"/>
          <a:srcRect/>
          <a:stretch>
            <a:fillRect/>
          </a:stretch>
        </p:blipFill>
        <p:spPr bwMode="auto">
          <a:xfrm>
            <a:off x="4286248" y="1357304"/>
            <a:ext cx="1285875" cy="1143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a:srcRect/>
          <a:stretch>
            <a:fillRect/>
          </a:stretch>
        </p:blipFill>
        <p:spPr bwMode="auto">
          <a:xfrm>
            <a:off x="4248164" y="1571618"/>
            <a:ext cx="2324100" cy="952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2214546" y="1576382"/>
            <a:ext cx="4181475" cy="2095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0"/>
          <a:srcRect/>
          <a:stretch>
            <a:fillRect/>
          </a:stretch>
        </p:blipFill>
        <p:spPr bwMode="auto">
          <a:xfrm>
            <a:off x="4286263" y="1785932"/>
            <a:ext cx="2143125" cy="533400"/>
          </a:xfrm>
          <a:prstGeom prst="rect">
            <a:avLst/>
          </a:prstGeom>
          <a:noFill/>
          <a:ln w="9525">
            <a:noFill/>
            <a:miter lim="800000"/>
            <a:headEnd/>
            <a:tailEnd/>
          </a:ln>
          <a:effectLst/>
        </p:spPr>
      </p:pic>
      <p:pic>
        <p:nvPicPr>
          <p:cNvPr id="3089" name="Picture 17"/>
          <p:cNvPicPr>
            <a:picLocks noChangeAspect="1" noChangeArrowheads="1"/>
          </p:cNvPicPr>
          <p:nvPr/>
        </p:nvPicPr>
        <p:blipFill>
          <a:blip r:embed="rId11"/>
          <a:srcRect/>
          <a:stretch>
            <a:fillRect/>
          </a:stretch>
        </p:blipFill>
        <p:spPr bwMode="auto">
          <a:xfrm>
            <a:off x="4286248" y="1785932"/>
            <a:ext cx="2133600" cy="142875"/>
          </a:xfrm>
          <a:prstGeom prst="rect">
            <a:avLst/>
          </a:prstGeom>
          <a:noFill/>
          <a:ln w="9525">
            <a:noFill/>
            <a:miter lim="800000"/>
            <a:headEnd/>
            <a:tailEnd/>
          </a:ln>
          <a:effectLst/>
        </p:spPr>
      </p:pic>
      <p:pic>
        <p:nvPicPr>
          <p:cNvPr id="3091" name="Picture 19"/>
          <p:cNvPicPr>
            <a:picLocks noChangeAspect="1" noChangeArrowheads="1"/>
          </p:cNvPicPr>
          <p:nvPr/>
        </p:nvPicPr>
        <p:blipFill>
          <a:blip r:embed="rId12"/>
          <a:srcRect/>
          <a:stretch>
            <a:fillRect/>
          </a:stretch>
        </p:blipFill>
        <p:spPr bwMode="auto">
          <a:xfrm>
            <a:off x="4286248" y="1643056"/>
            <a:ext cx="1228725" cy="1143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3"/>
          <a:srcRect/>
          <a:stretch>
            <a:fillRect/>
          </a:stretch>
        </p:blipFill>
        <p:spPr bwMode="auto">
          <a:xfrm>
            <a:off x="2257430" y="1857370"/>
            <a:ext cx="3028950" cy="209550"/>
          </a:xfrm>
          <a:prstGeom prst="rect">
            <a:avLst/>
          </a:prstGeom>
          <a:noFill/>
          <a:ln w="9525">
            <a:noFill/>
            <a:miter lim="800000"/>
            <a:headEnd/>
            <a:tailEnd/>
          </a:ln>
          <a:effectLst/>
        </p:spPr>
      </p:pic>
      <p:pic>
        <p:nvPicPr>
          <p:cNvPr id="4104" name="Picture 8"/>
          <p:cNvPicPr>
            <a:picLocks noChangeAspect="1" noChangeArrowheads="1"/>
          </p:cNvPicPr>
          <p:nvPr/>
        </p:nvPicPr>
        <p:blipFill>
          <a:blip r:embed="rId14"/>
          <a:srcRect/>
          <a:stretch>
            <a:fillRect/>
          </a:stretch>
        </p:blipFill>
        <p:spPr bwMode="auto">
          <a:xfrm>
            <a:off x="4286248" y="2071686"/>
            <a:ext cx="1028700" cy="285750"/>
          </a:xfrm>
          <a:prstGeom prst="rect">
            <a:avLst/>
          </a:prstGeom>
          <a:noFill/>
          <a:ln w="9525">
            <a:noFill/>
            <a:miter lim="800000"/>
            <a:headEnd/>
            <a:tailEnd/>
          </a:ln>
          <a:effectLst/>
        </p:spPr>
      </p:pic>
      <p:pic>
        <p:nvPicPr>
          <p:cNvPr id="5128" name="Picture 8"/>
          <p:cNvPicPr>
            <a:picLocks noChangeAspect="1" noChangeArrowheads="1"/>
          </p:cNvPicPr>
          <p:nvPr/>
        </p:nvPicPr>
        <p:blipFill>
          <a:blip r:embed="rId15"/>
          <a:srcRect/>
          <a:stretch>
            <a:fillRect/>
          </a:stretch>
        </p:blipFill>
        <p:spPr bwMode="auto">
          <a:xfrm>
            <a:off x="4286248" y="2214560"/>
            <a:ext cx="1019175" cy="133350"/>
          </a:xfrm>
          <a:prstGeom prst="rect">
            <a:avLst/>
          </a:prstGeom>
          <a:noFill/>
          <a:ln w="9525">
            <a:noFill/>
            <a:miter lim="800000"/>
            <a:headEnd/>
            <a:tailEnd/>
          </a:ln>
          <a:effectLst/>
        </p:spPr>
      </p:pic>
      <p:pic>
        <p:nvPicPr>
          <p:cNvPr id="5130" name="Picture 10"/>
          <p:cNvPicPr>
            <a:picLocks noChangeAspect="1" noChangeArrowheads="1"/>
          </p:cNvPicPr>
          <p:nvPr/>
        </p:nvPicPr>
        <p:blipFill>
          <a:blip r:embed="rId16"/>
          <a:srcRect/>
          <a:stretch>
            <a:fillRect/>
          </a:stretch>
        </p:blipFill>
        <p:spPr bwMode="auto">
          <a:xfrm>
            <a:off x="4357686" y="1928808"/>
            <a:ext cx="762000" cy="123825"/>
          </a:xfrm>
          <a:prstGeom prst="rect">
            <a:avLst/>
          </a:prstGeom>
          <a:noFill/>
          <a:ln w="9525">
            <a:noFill/>
            <a:miter lim="800000"/>
            <a:headEnd/>
            <a:tailEnd/>
          </a:ln>
          <a:effectLst/>
        </p:spPr>
      </p:pic>
      <p:pic>
        <p:nvPicPr>
          <p:cNvPr id="5131" name="Picture 11"/>
          <p:cNvPicPr>
            <a:picLocks noChangeAspect="1" noChangeArrowheads="1"/>
          </p:cNvPicPr>
          <p:nvPr/>
        </p:nvPicPr>
        <p:blipFill>
          <a:blip r:embed="rId17"/>
          <a:srcRect/>
          <a:stretch>
            <a:fillRect/>
          </a:stretch>
        </p:blipFill>
        <p:spPr bwMode="auto">
          <a:xfrm>
            <a:off x="2285984" y="2138361"/>
            <a:ext cx="5524500" cy="219075"/>
          </a:xfrm>
          <a:prstGeom prst="rect">
            <a:avLst/>
          </a:prstGeom>
          <a:noFill/>
          <a:ln w="9525">
            <a:noFill/>
            <a:miter lim="800000"/>
            <a:headEnd/>
            <a:tailEnd/>
          </a:ln>
          <a:effectLst/>
        </p:spPr>
      </p:pic>
      <p:pic>
        <p:nvPicPr>
          <p:cNvPr id="5132" name="Picture 12"/>
          <p:cNvPicPr>
            <a:picLocks noChangeAspect="1" noChangeArrowheads="1"/>
          </p:cNvPicPr>
          <p:nvPr/>
        </p:nvPicPr>
        <p:blipFill>
          <a:blip r:embed="rId18"/>
          <a:srcRect/>
          <a:stretch>
            <a:fillRect/>
          </a:stretch>
        </p:blipFill>
        <p:spPr bwMode="auto">
          <a:xfrm>
            <a:off x="4286248" y="2357436"/>
            <a:ext cx="3543300" cy="1400175"/>
          </a:xfrm>
          <a:prstGeom prst="rect">
            <a:avLst/>
          </a:prstGeom>
          <a:noFill/>
          <a:ln w="9525">
            <a:noFill/>
            <a:miter lim="800000"/>
            <a:headEnd/>
            <a:tailEnd/>
          </a:ln>
          <a:effectLst/>
        </p:spPr>
      </p:pic>
      <p:sp>
        <p:nvSpPr>
          <p:cNvPr id="19"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300" b="1" dirty="0" smtClean="0">
                <a:latin typeface="Arial Unicode MS" pitchFamily="34" charset="-128"/>
                <a:ea typeface="Arial Unicode MS" pitchFamily="34" charset="-128"/>
                <a:cs typeface="Arial Unicode MS" pitchFamily="34" charset="-128"/>
              </a:rPr>
              <a:t>(DİT) Toplantılar: </a:t>
            </a:r>
          </a:p>
        </p:txBody>
      </p:sp>
      <p:sp>
        <p:nvSpPr>
          <p:cNvPr id="20" name="19 Metin kutusu"/>
          <p:cNvSpPr txBox="1"/>
          <p:nvPr/>
        </p:nvSpPr>
        <p:spPr>
          <a:xfrm>
            <a:off x="2143108" y="4333416"/>
            <a:ext cx="7000892" cy="738664"/>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Rehberlik öğretmeninin; doğal üyesi olduğu veya okul/kurum yönetimi tarafından görevlendirildiği kurul ve komisyonlarda, ayrıca rehberlik ve araştırma merkezlerinde meslektaşlarıyla bir araya gelerek iş birliğinde bulunduğu çalışmalardır</a:t>
            </a:r>
            <a:r>
              <a:rPr lang="tr-TR" sz="1400" dirty="0" smtClean="0">
                <a:solidFill>
                  <a:srgbClr val="FF0000"/>
                </a:solidFill>
                <a:latin typeface="Arial Unicode MS" pitchFamily="34" charset="-128"/>
                <a:ea typeface="Arial Unicode MS" pitchFamily="34" charset="-128"/>
                <a:cs typeface="Arial Unicode MS" pitchFamily="34" charset="-128"/>
              </a:rPr>
              <a:t>. </a:t>
            </a:r>
          </a:p>
        </p:txBody>
      </p:sp>
      <p:pic>
        <p:nvPicPr>
          <p:cNvPr id="21" name="20 Resim" descr="BÖLÜM-2.jpg"/>
          <p:cNvPicPr>
            <a:picLocks noChangeAspect="1"/>
          </p:cNvPicPr>
          <p:nvPr/>
        </p:nvPicPr>
        <p:blipFill>
          <a:blip r:embed="rId1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strVal val="#ppt_w*0.70"/>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Effect transition="in" filter="fade">
                                      <p:cBhvr>
                                        <p:cTn id="15" dur="1000"/>
                                        <p:tgtEl>
                                          <p:spTgt spid="19"/>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fade">
                                      <p:cBhvr>
                                        <p:cTn id="19" dur="10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To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127"/>
                                        </p:tgtEl>
                                        <p:attrNameLst>
                                          <p:attrName>style.visibility</p:attrName>
                                        </p:attrNameLst>
                                      </p:cBhvr>
                                      <p:to>
                                        <p:strVal val="hidden"/>
                                      </p:to>
                                    </p:set>
                                  </p:childTnLst>
                                </p:cTn>
                              </p:par>
                            </p:childTnLst>
                          </p:cTn>
                        </p:par>
                        <p:par>
                          <p:cTn id="48" fill="hold">
                            <p:stCondLst>
                              <p:cond delay="0"/>
                            </p:stCondLst>
                            <p:childTnLst>
                              <p:par>
                                <p:cTn id="49" presetID="12" presetClass="entr" presetSubtype="1" fill="hold" nodeType="afterEffect">
                                  <p:stCondLst>
                                    <p:cond delay="0"/>
                                  </p:stCondLst>
                                  <p:childTnLst>
                                    <p:set>
                                      <p:cBhvr>
                                        <p:cTn id="50" dur="1" fill="hold">
                                          <p:stCondLst>
                                            <p:cond delay="0"/>
                                          </p:stCondLst>
                                        </p:cTn>
                                        <p:tgtEl>
                                          <p:spTgt spid="6148"/>
                                        </p:tgtEl>
                                        <p:attrNameLst>
                                          <p:attrName>style.visibility</p:attrName>
                                        </p:attrNameLst>
                                      </p:cBhvr>
                                      <p:to>
                                        <p:strVal val="visible"/>
                                      </p:to>
                                    </p:set>
                                    <p:animEffect transition="in" filter="slide(fromTop)">
                                      <p:cBhvr>
                                        <p:cTn id="51" dur="500"/>
                                        <p:tgtEl>
                                          <p:spTgt spid="614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6152"/>
                                        </p:tgtEl>
                                        <p:attrNameLst>
                                          <p:attrName>style.visibility</p:attrName>
                                        </p:attrNameLst>
                                      </p:cBhvr>
                                      <p:to>
                                        <p:strVal val="visible"/>
                                      </p:to>
                                    </p:set>
                                    <p:animEffect transition="in" filter="slide(fromTop)">
                                      <p:cBhvr>
                                        <p:cTn id="56" dur="500"/>
                                        <p:tgtEl>
                                          <p:spTgt spid="615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8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91"/>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615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089"/>
                                        </p:tgtEl>
                                        <p:attrNameLst>
                                          <p:attrName>style.visibility</p:attrName>
                                        </p:attrNameLst>
                                      </p:cBhvr>
                                      <p:to>
                                        <p:strVal val="hidden"/>
                                      </p:to>
                                    </p:set>
                                  </p:childTnLst>
                                </p:cTn>
                              </p:par>
                            </p:childTnLst>
                          </p:cTn>
                        </p:par>
                        <p:par>
                          <p:cTn id="70" fill="hold">
                            <p:stCondLst>
                              <p:cond delay="0"/>
                            </p:stCondLst>
                            <p:childTnLst>
                              <p:par>
                                <p:cTn id="71" presetID="12" presetClass="entr" presetSubtype="1" fill="hold" nodeType="afterEffect">
                                  <p:stCondLst>
                                    <p:cond delay="0"/>
                                  </p:stCondLst>
                                  <p:childTnLst>
                                    <p:set>
                                      <p:cBhvr>
                                        <p:cTn id="72" dur="1" fill="hold">
                                          <p:stCondLst>
                                            <p:cond delay="0"/>
                                          </p:stCondLst>
                                        </p:cTn>
                                        <p:tgtEl>
                                          <p:spTgt spid="4101"/>
                                        </p:tgtEl>
                                        <p:attrNameLst>
                                          <p:attrName>style.visibility</p:attrName>
                                        </p:attrNameLst>
                                      </p:cBhvr>
                                      <p:to>
                                        <p:strVal val="visible"/>
                                      </p:to>
                                    </p:set>
                                    <p:animEffect transition="in" filter="slide(fromTop)">
                                      <p:cBhvr>
                                        <p:cTn id="73" dur="500"/>
                                        <p:tgtEl>
                                          <p:spTgt spid="4101"/>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1" fill="hold" nodeType="clickEffect">
                                  <p:stCondLst>
                                    <p:cond delay="0"/>
                                  </p:stCondLst>
                                  <p:childTnLst>
                                    <p:set>
                                      <p:cBhvr>
                                        <p:cTn id="77" dur="1" fill="hold">
                                          <p:stCondLst>
                                            <p:cond delay="0"/>
                                          </p:stCondLst>
                                        </p:cTn>
                                        <p:tgtEl>
                                          <p:spTgt spid="4104"/>
                                        </p:tgtEl>
                                        <p:attrNameLst>
                                          <p:attrName>style.visibility</p:attrName>
                                        </p:attrNameLst>
                                      </p:cBhvr>
                                      <p:to>
                                        <p:strVal val="visible"/>
                                      </p:to>
                                    </p:set>
                                    <p:animEffect transition="in" filter="slide(fromTop)">
                                      <p:cBhvr>
                                        <p:cTn id="78" dur="500"/>
                                        <p:tgtEl>
                                          <p:spTgt spid="4104"/>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1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130"/>
                                        </p:tgtEl>
                                        <p:attrNameLst>
                                          <p:attrName>style.visibility</p:attrName>
                                        </p:attrNameLst>
                                      </p:cBhvr>
                                      <p:to>
                                        <p:strVal val="visible"/>
                                      </p:to>
                                    </p:set>
                                  </p:childTnLst>
                                </p:cTn>
                              </p:par>
                            </p:childTnLst>
                          </p:cTn>
                        </p:par>
                        <p:par>
                          <p:cTn id="87" fill="hold">
                            <p:stCondLst>
                              <p:cond delay="0"/>
                            </p:stCondLst>
                            <p:childTnLst>
                              <p:par>
                                <p:cTn id="88" presetID="1" presetClass="exit" presetSubtype="0" fill="hold" nodeType="afterEffect">
                                  <p:stCondLst>
                                    <p:cond delay="0"/>
                                  </p:stCondLst>
                                  <p:childTnLst>
                                    <p:set>
                                      <p:cBhvr>
                                        <p:cTn id="89" dur="1" fill="hold">
                                          <p:stCondLst>
                                            <p:cond delay="0"/>
                                          </p:stCondLst>
                                        </p:cTn>
                                        <p:tgtEl>
                                          <p:spTgt spid="410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128"/>
                                        </p:tgtEl>
                                        <p:attrNameLst>
                                          <p:attrName>style.visibility</p:attrName>
                                        </p:attrNameLst>
                                      </p:cBhvr>
                                      <p:to>
                                        <p:strVal val="hidden"/>
                                      </p:to>
                                    </p:set>
                                  </p:childTnLst>
                                </p:cTn>
                              </p:par>
                            </p:childTnLst>
                          </p:cTn>
                        </p:par>
                        <p:par>
                          <p:cTn id="92" fill="hold">
                            <p:stCondLst>
                              <p:cond delay="0"/>
                            </p:stCondLst>
                            <p:childTnLst>
                              <p:par>
                                <p:cTn id="93" presetID="12" presetClass="entr" presetSubtype="1" fill="hold" nodeType="afterEffect">
                                  <p:stCondLst>
                                    <p:cond delay="0"/>
                                  </p:stCondLst>
                                  <p:childTnLst>
                                    <p:set>
                                      <p:cBhvr>
                                        <p:cTn id="94" dur="1" fill="hold">
                                          <p:stCondLst>
                                            <p:cond delay="0"/>
                                          </p:stCondLst>
                                        </p:cTn>
                                        <p:tgtEl>
                                          <p:spTgt spid="5131"/>
                                        </p:tgtEl>
                                        <p:attrNameLst>
                                          <p:attrName>style.visibility</p:attrName>
                                        </p:attrNameLst>
                                      </p:cBhvr>
                                      <p:to>
                                        <p:strVal val="visible"/>
                                      </p:to>
                                    </p:set>
                                    <p:animEffect transition="in" filter="slide(fromTop)">
                                      <p:cBhvr>
                                        <p:cTn id="95" dur="500"/>
                                        <p:tgtEl>
                                          <p:spTgt spid="5131"/>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1" fill="hold" nodeType="clickEffect">
                                  <p:stCondLst>
                                    <p:cond delay="0"/>
                                  </p:stCondLst>
                                  <p:childTnLst>
                                    <p:set>
                                      <p:cBhvr>
                                        <p:cTn id="99" dur="1" fill="hold">
                                          <p:stCondLst>
                                            <p:cond delay="0"/>
                                          </p:stCondLst>
                                        </p:cTn>
                                        <p:tgtEl>
                                          <p:spTgt spid="5132"/>
                                        </p:tgtEl>
                                        <p:attrNameLst>
                                          <p:attrName>style.visibility</p:attrName>
                                        </p:attrNameLst>
                                      </p:cBhvr>
                                      <p:to>
                                        <p:strVal val="visible"/>
                                      </p:to>
                                    </p:set>
                                    <p:animEffect transition="in" filter="slide(fromTop)">
                                      <p:cBhvr>
                                        <p:cTn id="100" dur="2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08"/>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7"/>
          <a:srcRect/>
          <a:stretch>
            <a:fillRect/>
          </a:stretch>
        </p:blipFill>
        <p:spPr bwMode="auto">
          <a:xfrm>
            <a:off x="4286248" y="1357304"/>
            <a:ext cx="1285875" cy="114300"/>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a:srcRect/>
          <a:stretch>
            <a:fillRect/>
          </a:stretch>
        </p:blipFill>
        <p:spPr bwMode="auto">
          <a:xfrm>
            <a:off x="4248164" y="1571618"/>
            <a:ext cx="2324100" cy="952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9"/>
          <a:srcRect/>
          <a:stretch>
            <a:fillRect/>
          </a:stretch>
        </p:blipFill>
        <p:spPr bwMode="auto">
          <a:xfrm>
            <a:off x="2214546" y="1576382"/>
            <a:ext cx="4181475" cy="209550"/>
          </a:xfrm>
          <a:prstGeom prst="rect">
            <a:avLst/>
          </a:prstGeom>
          <a:noFill/>
          <a:ln w="9525">
            <a:noFill/>
            <a:miter lim="800000"/>
            <a:headEnd/>
            <a:tailEnd/>
          </a:ln>
          <a:effectLst/>
        </p:spPr>
      </p:pic>
      <p:pic>
        <p:nvPicPr>
          <p:cNvPr id="6152" name="Picture 8"/>
          <p:cNvPicPr>
            <a:picLocks noChangeAspect="1" noChangeArrowheads="1"/>
          </p:cNvPicPr>
          <p:nvPr/>
        </p:nvPicPr>
        <p:blipFill>
          <a:blip r:embed="rId10"/>
          <a:srcRect/>
          <a:stretch>
            <a:fillRect/>
          </a:stretch>
        </p:blipFill>
        <p:spPr bwMode="auto">
          <a:xfrm>
            <a:off x="4286263" y="1785932"/>
            <a:ext cx="2143125" cy="533400"/>
          </a:xfrm>
          <a:prstGeom prst="rect">
            <a:avLst/>
          </a:prstGeom>
          <a:noFill/>
          <a:ln w="9525">
            <a:noFill/>
            <a:miter lim="800000"/>
            <a:headEnd/>
            <a:tailEnd/>
          </a:ln>
          <a:effectLst/>
        </p:spPr>
      </p:pic>
      <p:pic>
        <p:nvPicPr>
          <p:cNvPr id="3089" name="Picture 17"/>
          <p:cNvPicPr>
            <a:picLocks noChangeAspect="1" noChangeArrowheads="1"/>
          </p:cNvPicPr>
          <p:nvPr/>
        </p:nvPicPr>
        <p:blipFill>
          <a:blip r:embed="rId11"/>
          <a:srcRect/>
          <a:stretch>
            <a:fillRect/>
          </a:stretch>
        </p:blipFill>
        <p:spPr bwMode="auto">
          <a:xfrm>
            <a:off x="4286248" y="1785932"/>
            <a:ext cx="2133600" cy="142875"/>
          </a:xfrm>
          <a:prstGeom prst="rect">
            <a:avLst/>
          </a:prstGeom>
          <a:noFill/>
          <a:ln w="9525">
            <a:noFill/>
            <a:miter lim="800000"/>
            <a:headEnd/>
            <a:tailEnd/>
          </a:ln>
          <a:effectLst/>
        </p:spPr>
      </p:pic>
      <p:pic>
        <p:nvPicPr>
          <p:cNvPr id="3091" name="Picture 19"/>
          <p:cNvPicPr>
            <a:picLocks noChangeAspect="1" noChangeArrowheads="1"/>
          </p:cNvPicPr>
          <p:nvPr/>
        </p:nvPicPr>
        <p:blipFill>
          <a:blip r:embed="rId12"/>
          <a:srcRect/>
          <a:stretch>
            <a:fillRect/>
          </a:stretch>
        </p:blipFill>
        <p:spPr bwMode="auto">
          <a:xfrm>
            <a:off x="4286248" y="1643056"/>
            <a:ext cx="1228725" cy="1143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13"/>
          <a:srcRect/>
          <a:stretch>
            <a:fillRect/>
          </a:stretch>
        </p:blipFill>
        <p:spPr bwMode="auto">
          <a:xfrm>
            <a:off x="2257430" y="1857370"/>
            <a:ext cx="3028950" cy="209550"/>
          </a:xfrm>
          <a:prstGeom prst="rect">
            <a:avLst/>
          </a:prstGeom>
          <a:noFill/>
          <a:ln w="9525">
            <a:noFill/>
            <a:miter lim="800000"/>
            <a:headEnd/>
            <a:tailEnd/>
          </a:ln>
          <a:effectLst/>
        </p:spPr>
      </p:pic>
      <p:pic>
        <p:nvPicPr>
          <p:cNvPr id="4104" name="Picture 8"/>
          <p:cNvPicPr>
            <a:picLocks noChangeAspect="1" noChangeArrowheads="1"/>
          </p:cNvPicPr>
          <p:nvPr/>
        </p:nvPicPr>
        <p:blipFill>
          <a:blip r:embed="rId14"/>
          <a:srcRect/>
          <a:stretch>
            <a:fillRect/>
          </a:stretch>
        </p:blipFill>
        <p:spPr bwMode="auto">
          <a:xfrm>
            <a:off x="4286248" y="2071686"/>
            <a:ext cx="1028700" cy="285750"/>
          </a:xfrm>
          <a:prstGeom prst="rect">
            <a:avLst/>
          </a:prstGeom>
          <a:noFill/>
          <a:ln w="9525">
            <a:noFill/>
            <a:miter lim="800000"/>
            <a:headEnd/>
            <a:tailEnd/>
          </a:ln>
          <a:effectLst/>
        </p:spPr>
      </p:pic>
      <p:pic>
        <p:nvPicPr>
          <p:cNvPr id="4105" name="Picture 9"/>
          <p:cNvPicPr>
            <a:picLocks noChangeAspect="1" noChangeArrowheads="1"/>
          </p:cNvPicPr>
          <p:nvPr/>
        </p:nvPicPr>
        <p:blipFill>
          <a:blip r:embed="rId15"/>
          <a:srcRect/>
          <a:stretch>
            <a:fillRect/>
          </a:stretch>
        </p:blipFill>
        <p:spPr bwMode="auto">
          <a:xfrm>
            <a:off x="4286248" y="2071684"/>
            <a:ext cx="1009650" cy="133350"/>
          </a:xfrm>
          <a:prstGeom prst="rect">
            <a:avLst/>
          </a:prstGeom>
          <a:noFill/>
          <a:ln w="9525">
            <a:noFill/>
            <a:miter lim="800000"/>
            <a:headEnd/>
            <a:tailEnd/>
          </a:ln>
          <a:effectLst/>
        </p:spPr>
      </p:pic>
      <p:pic>
        <p:nvPicPr>
          <p:cNvPr id="4110" name="Picture 14"/>
          <p:cNvPicPr>
            <a:picLocks noChangeAspect="1" noChangeArrowheads="1"/>
          </p:cNvPicPr>
          <p:nvPr/>
        </p:nvPicPr>
        <p:blipFill>
          <a:blip r:embed="rId16"/>
          <a:srcRect/>
          <a:stretch>
            <a:fillRect/>
          </a:stretch>
        </p:blipFill>
        <p:spPr bwMode="auto">
          <a:xfrm>
            <a:off x="4357686" y="1928808"/>
            <a:ext cx="771525" cy="123825"/>
          </a:xfrm>
          <a:prstGeom prst="rect">
            <a:avLst/>
          </a:prstGeom>
          <a:noFill/>
          <a:ln w="9525">
            <a:noFill/>
            <a:miter lim="800000"/>
            <a:headEnd/>
            <a:tailEnd/>
          </a:ln>
          <a:effectLst/>
        </p:spPr>
      </p:pic>
      <p:pic>
        <p:nvPicPr>
          <p:cNvPr id="4113" name="Picture 17"/>
          <p:cNvPicPr>
            <a:picLocks noChangeAspect="1" noChangeArrowheads="1"/>
          </p:cNvPicPr>
          <p:nvPr/>
        </p:nvPicPr>
        <p:blipFill>
          <a:blip r:embed="rId17"/>
          <a:srcRect/>
          <a:stretch>
            <a:fillRect/>
          </a:stretch>
        </p:blipFill>
        <p:spPr bwMode="auto">
          <a:xfrm>
            <a:off x="2285984" y="2143122"/>
            <a:ext cx="4371975" cy="209550"/>
          </a:xfrm>
          <a:prstGeom prst="rect">
            <a:avLst/>
          </a:prstGeom>
          <a:noFill/>
          <a:ln w="9525">
            <a:noFill/>
            <a:miter lim="800000"/>
            <a:headEnd/>
            <a:tailEnd/>
          </a:ln>
          <a:effectLst/>
        </p:spPr>
      </p:pic>
      <p:pic>
        <p:nvPicPr>
          <p:cNvPr id="4118" name="Picture 22"/>
          <p:cNvPicPr>
            <a:picLocks noChangeAspect="1" noChangeArrowheads="1"/>
          </p:cNvPicPr>
          <p:nvPr/>
        </p:nvPicPr>
        <p:blipFill>
          <a:blip r:embed="rId18"/>
          <a:srcRect/>
          <a:stretch>
            <a:fillRect/>
          </a:stretch>
        </p:blipFill>
        <p:spPr bwMode="auto">
          <a:xfrm>
            <a:off x="4286248" y="2357436"/>
            <a:ext cx="2381250" cy="781050"/>
          </a:xfrm>
          <a:prstGeom prst="rect">
            <a:avLst/>
          </a:prstGeom>
          <a:noFill/>
          <a:ln w="9525">
            <a:noFill/>
            <a:miter lim="800000"/>
            <a:headEnd/>
            <a:tailEnd/>
          </a:ln>
          <a:effectLst/>
        </p:spPr>
      </p:pic>
      <p:sp>
        <p:nvSpPr>
          <p:cNvPr id="19" name="Shape 123"/>
          <p:cNvSpPr txBox="1">
            <a:spLocks/>
          </p:cNvSpPr>
          <p:nvPr/>
        </p:nvSpPr>
        <p:spPr>
          <a:xfrm>
            <a:off x="1071570" y="214315"/>
            <a:ext cx="8143900" cy="357171"/>
          </a:xfrm>
          <a:prstGeom prst="rect">
            <a:avLst/>
          </a:prstGeom>
        </p:spPr>
        <p:txBody>
          <a:bodyPr vert="horz">
            <a:noAutofit/>
          </a:bodyPr>
          <a:lstStyle/>
          <a:p>
            <a:r>
              <a:rPr lang="tr-TR" sz="1300" b="1" dirty="0" smtClean="0">
                <a:latin typeface="Arial Unicode MS" pitchFamily="34" charset="-128"/>
                <a:ea typeface="Arial Unicode MS" pitchFamily="34" charset="-128"/>
                <a:cs typeface="Arial Unicode MS" pitchFamily="34" charset="-128"/>
              </a:rPr>
              <a:t>(DİF) Faaliyetler: </a:t>
            </a:r>
          </a:p>
        </p:txBody>
      </p:sp>
      <p:sp>
        <p:nvSpPr>
          <p:cNvPr id="20" name="19 Metin kutusu"/>
          <p:cNvSpPr txBox="1"/>
          <p:nvPr/>
        </p:nvSpPr>
        <p:spPr>
          <a:xfrm>
            <a:off x="2143108" y="4572014"/>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Rehberlik öğretmeninin doğrudan görevi olmadığı halde, görevli olduğu okul ya da kurumda öğrenci gelişimine katkı sağlamak amacıyla katkı sağladığı çalışmalardır.</a:t>
            </a:r>
          </a:p>
        </p:txBody>
      </p:sp>
      <p:pic>
        <p:nvPicPr>
          <p:cNvPr id="21" name="20 Resim" descr="BÖLÜM-2.jpg"/>
          <p:cNvPicPr>
            <a:picLocks noChangeAspect="1"/>
          </p:cNvPicPr>
          <p:nvPr/>
        </p:nvPicPr>
        <p:blipFill>
          <a:blip r:embed="rId19"/>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strVal val="#ppt_w*0.70"/>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Effect transition="in" filter="fade">
                                      <p:cBhvr>
                                        <p:cTn id="15" dur="1000"/>
                                        <p:tgtEl>
                                          <p:spTgt spid="19"/>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fade">
                                      <p:cBhvr>
                                        <p:cTn id="19" dur="10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To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127"/>
                                        </p:tgtEl>
                                        <p:attrNameLst>
                                          <p:attrName>style.visibility</p:attrName>
                                        </p:attrNameLst>
                                      </p:cBhvr>
                                      <p:to>
                                        <p:strVal val="hidden"/>
                                      </p:to>
                                    </p:set>
                                  </p:childTnLst>
                                </p:cTn>
                              </p:par>
                            </p:childTnLst>
                          </p:cTn>
                        </p:par>
                        <p:par>
                          <p:cTn id="48" fill="hold">
                            <p:stCondLst>
                              <p:cond delay="0"/>
                            </p:stCondLst>
                            <p:childTnLst>
                              <p:par>
                                <p:cTn id="49" presetID="12" presetClass="entr" presetSubtype="1" fill="hold" nodeType="afterEffect">
                                  <p:stCondLst>
                                    <p:cond delay="0"/>
                                  </p:stCondLst>
                                  <p:childTnLst>
                                    <p:set>
                                      <p:cBhvr>
                                        <p:cTn id="50" dur="1" fill="hold">
                                          <p:stCondLst>
                                            <p:cond delay="0"/>
                                          </p:stCondLst>
                                        </p:cTn>
                                        <p:tgtEl>
                                          <p:spTgt spid="6148"/>
                                        </p:tgtEl>
                                        <p:attrNameLst>
                                          <p:attrName>style.visibility</p:attrName>
                                        </p:attrNameLst>
                                      </p:cBhvr>
                                      <p:to>
                                        <p:strVal val="visible"/>
                                      </p:to>
                                    </p:set>
                                    <p:animEffect transition="in" filter="slide(fromTop)">
                                      <p:cBhvr>
                                        <p:cTn id="51" dur="500"/>
                                        <p:tgtEl>
                                          <p:spTgt spid="614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6152"/>
                                        </p:tgtEl>
                                        <p:attrNameLst>
                                          <p:attrName>style.visibility</p:attrName>
                                        </p:attrNameLst>
                                      </p:cBhvr>
                                      <p:to>
                                        <p:strVal val="visible"/>
                                      </p:to>
                                    </p:set>
                                    <p:animEffect transition="in" filter="slide(fromTop)">
                                      <p:cBhvr>
                                        <p:cTn id="56" dur="500"/>
                                        <p:tgtEl>
                                          <p:spTgt spid="615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8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91"/>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615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089"/>
                                        </p:tgtEl>
                                        <p:attrNameLst>
                                          <p:attrName>style.visibility</p:attrName>
                                        </p:attrNameLst>
                                      </p:cBhvr>
                                      <p:to>
                                        <p:strVal val="hidden"/>
                                      </p:to>
                                    </p:set>
                                  </p:childTnLst>
                                </p:cTn>
                              </p:par>
                            </p:childTnLst>
                          </p:cTn>
                        </p:par>
                        <p:par>
                          <p:cTn id="70" fill="hold">
                            <p:stCondLst>
                              <p:cond delay="0"/>
                            </p:stCondLst>
                            <p:childTnLst>
                              <p:par>
                                <p:cTn id="71" presetID="12" presetClass="entr" presetSubtype="1" fill="hold" nodeType="afterEffect">
                                  <p:stCondLst>
                                    <p:cond delay="0"/>
                                  </p:stCondLst>
                                  <p:childTnLst>
                                    <p:set>
                                      <p:cBhvr>
                                        <p:cTn id="72" dur="1" fill="hold">
                                          <p:stCondLst>
                                            <p:cond delay="0"/>
                                          </p:stCondLst>
                                        </p:cTn>
                                        <p:tgtEl>
                                          <p:spTgt spid="4101"/>
                                        </p:tgtEl>
                                        <p:attrNameLst>
                                          <p:attrName>style.visibility</p:attrName>
                                        </p:attrNameLst>
                                      </p:cBhvr>
                                      <p:to>
                                        <p:strVal val="visible"/>
                                      </p:to>
                                    </p:set>
                                    <p:animEffect transition="in" filter="slide(fromTop)">
                                      <p:cBhvr>
                                        <p:cTn id="73" dur="500"/>
                                        <p:tgtEl>
                                          <p:spTgt spid="4101"/>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1" fill="hold" nodeType="clickEffect">
                                  <p:stCondLst>
                                    <p:cond delay="0"/>
                                  </p:stCondLst>
                                  <p:childTnLst>
                                    <p:set>
                                      <p:cBhvr>
                                        <p:cTn id="77" dur="1" fill="hold">
                                          <p:stCondLst>
                                            <p:cond delay="0"/>
                                          </p:stCondLst>
                                        </p:cTn>
                                        <p:tgtEl>
                                          <p:spTgt spid="4104"/>
                                        </p:tgtEl>
                                        <p:attrNameLst>
                                          <p:attrName>style.visibility</p:attrName>
                                        </p:attrNameLst>
                                      </p:cBhvr>
                                      <p:to>
                                        <p:strVal val="visible"/>
                                      </p:to>
                                    </p:set>
                                    <p:animEffect transition="in" filter="slide(fromTop)">
                                      <p:cBhvr>
                                        <p:cTn id="78" dur="500"/>
                                        <p:tgtEl>
                                          <p:spTgt spid="4104"/>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10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10"/>
                                        </p:tgtEl>
                                        <p:attrNameLst>
                                          <p:attrName>style.visibility</p:attrName>
                                        </p:attrNameLst>
                                      </p:cBhvr>
                                      <p:to>
                                        <p:strVal val="visible"/>
                                      </p:to>
                                    </p:set>
                                  </p:childTnLst>
                                </p:cTn>
                              </p:par>
                            </p:childTnLst>
                          </p:cTn>
                        </p:par>
                        <p:par>
                          <p:cTn id="87" fill="hold">
                            <p:stCondLst>
                              <p:cond delay="0"/>
                            </p:stCondLst>
                            <p:childTnLst>
                              <p:par>
                                <p:cTn id="88" presetID="1" presetClass="exit" presetSubtype="0" fill="hold" nodeType="afterEffect">
                                  <p:stCondLst>
                                    <p:cond delay="0"/>
                                  </p:stCondLst>
                                  <p:childTnLst>
                                    <p:set>
                                      <p:cBhvr>
                                        <p:cTn id="89" dur="1" fill="hold">
                                          <p:stCondLst>
                                            <p:cond delay="0"/>
                                          </p:stCondLst>
                                        </p:cTn>
                                        <p:tgtEl>
                                          <p:spTgt spid="410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4105"/>
                                        </p:tgtEl>
                                        <p:attrNameLst>
                                          <p:attrName>style.visibility</p:attrName>
                                        </p:attrNameLst>
                                      </p:cBhvr>
                                      <p:to>
                                        <p:strVal val="hidden"/>
                                      </p:to>
                                    </p:set>
                                  </p:childTnLst>
                                </p:cTn>
                              </p:par>
                            </p:childTnLst>
                          </p:cTn>
                        </p:par>
                        <p:par>
                          <p:cTn id="92" fill="hold">
                            <p:stCondLst>
                              <p:cond delay="0"/>
                            </p:stCondLst>
                            <p:childTnLst>
                              <p:par>
                                <p:cTn id="93" presetID="12" presetClass="entr" presetSubtype="1" fill="hold" nodeType="afterEffect">
                                  <p:stCondLst>
                                    <p:cond delay="0"/>
                                  </p:stCondLst>
                                  <p:childTnLst>
                                    <p:set>
                                      <p:cBhvr>
                                        <p:cTn id="94" dur="1" fill="hold">
                                          <p:stCondLst>
                                            <p:cond delay="0"/>
                                          </p:stCondLst>
                                        </p:cTn>
                                        <p:tgtEl>
                                          <p:spTgt spid="4113"/>
                                        </p:tgtEl>
                                        <p:attrNameLst>
                                          <p:attrName>style.visibility</p:attrName>
                                        </p:attrNameLst>
                                      </p:cBhvr>
                                      <p:to>
                                        <p:strVal val="visible"/>
                                      </p:to>
                                    </p:set>
                                    <p:animEffect transition="in" filter="slide(fromTop)">
                                      <p:cBhvr>
                                        <p:cTn id="95" dur="500"/>
                                        <p:tgtEl>
                                          <p:spTgt spid="4113"/>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1" fill="hold" nodeType="clickEffect">
                                  <p:stCondLst>
                                    <p:cond delay="0"/>
                                  </p:stCondLst>
                                  <p:childTnLst>
                                    <p:set>
                                      <p:cBhvr>
                                        <p:cTn id="99" dur="1" fill="hold">
                                          <p:stCondLst>
                                            <p:cond delay="0"/>
                                          </p:stCondLst>
                                        </p:cTn>
                                        <p:tgtEl>
                                          <p:spTgt spid="4118"/>
                                        </p:tgtEl>
                                        <p:attrNameLst>
                                          <p:attrName>style.visibility</p:attrName>
                                        </p:attrNameLst>
                                      </p:cBhvr>
                                      <p:to>
                                        <p:strVal val="visible"/>
                                      </p:to>
                                    </p:set>
                                    <p:animEffect transition="in" filter="slide(fromTop)">
                                      <p:cBhvr>
                                        <p:cTn id="100" dur="10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6"/>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642924"/>
            <a:ext cx="9144001" cy="4929222"/>
          </a:xfrm>
          <a:prstGeom prst="rect">
            <a:avLst/>
          </a:prstGeom>
          <a:noFill/>
          <a:ln>
            <a:noFill/>
          </a:ln>
        </p:spPr>
      </p:pic>
      <p:pic>
        <p:nvPicPr>
          <p:cNvPr id="3" name="2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08"/>
            <a:ext cx="9144000" cy="4472092"/>
          </a:xfrm>
          <a:prstGeom prst="rect">
            <a:avLst/>
          </a:prstGeom>
        </p:spPr>
      </p:pic>
      <p:pic>
        <p:nvPicPr>
          <p:cNvPr id="1027" name="Picture 3"/>
          <p:cNvPicPr>
            <a:picLocks noChangeAspect="1" noChangeArrowheads="1"/>
          </p:cNvPicPr>
          <p:nvPr/>
        </p:nvPicPr>
        <p:blipFill>
          <a:blip r:embed="rId4"/>
          <a:srcRect/>
          <a:stretch>
            <a:fillRect/>
          </a:stretch>
        </p:blipFill>
        <p:spPr bwMode="auto">
          <a:xfrm>
            <a:off x="2214546" y="1285866"/>
            <a:ext cx="4381500" cy="228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2214546" y="1000114"/>
            <a:ext cx="2867025" cy="238125"/>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4238639" y="1528758"/>
            <a:ext cx="2333625" cy="4000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7"/>
          <a:srcRect/>
          <a:stretch>
            <a:fillRect/>
          </a:stretch>
        </p:blipFill>
        <p:spPr bwMode="auto">
          <a:xfrm>
            <a:off x="4286248" y="1357304"/>
            <a:ext cx="1285875" cy="114300"/>
          </a:xfrm>
          <a:prstGeom prst="rect">
            <a:avLst/>
          </a:prstGeom>
          <a:noFill/>
          <a:ln w="9525">
            <a:noFill/>
            <a:miter lim="800000"/>
            <a:headEnd/>
            <a:tailEnd/>
          </a:ln>
          <a:effectLst/>
        </p:spPr>
      </p:pic>
      <p:pic>
        <p:nvPicPr>
          <p:cNvPr id="6149" name="Picture 5"/>
          <p:cNvPicPr>
            <a:picLocks noChangeAspect="1" noChangeArrowheads="1"/>
          </p:cNvPicPr>
          <p:nvPr/>
        </p:nvPicPr>
        <p:blipFill>
          <a:blip r:embed="rId8"/>
          <a:srcRect/>
          <a:stretch>
            <a:fillRect/>
          </a:stretch>
        </p:blipFill>
        <p:spPr bwMode="auto">
          <a:xfrm>
            <a:off x="4257689" y="1528756"/>
            <a:ext cx="2314575" cy="114300"/>
          </a:xfrm>
          <a:prstGeom prst="rect">
            <a:avLst/>
          </a:prstGeom>
          <a:noFill/>
          <a:ln w="9525">
            <a:noFill/>
            <a:miter lim="800000"/>
            <a:headEnd/>
            <a:tailEnd/>
          </a:ln>
          <a:effectLst/>
        </p:spPr>
      </p:pic>
      <p:pic>
        <p:nvPicPr>
          <p:cNvPr id="6150" name="Picture 6"/>
          <p:cNvPicPr>
            <a:picLocks noChangeAspect="1" noChangeArrowheads="1"/>
          </p:cNvPicPr>
          <p:nvPr/>
        </p:nvPicPr>
        <p:blipFill>
          <a:blip r:embed="rId9"/>
          <a:srcRect/>
          <a:stretch>
            <a:fillRect/>
          </a:stretch>
        </p:blipFill>
        <p:spPr bwMode="auto">
          <a:xfrm>
            <a:off x="2214546" y="1571618"/>
            <a:ext cx="4162425" cy="209550"/>
          </a:xfrm>
          <a:prstGeom prst="rect">
            <a:avLst/>
          </a:prstGeom>
          <a:noFill/>
          <a:ln w="9525">
            <a:noFill/>
            <a:miter lim="800000"/>
            <a:headEnd/>
            <a:tailEnd/>
          </a:ln>
          <a:effectLst/>
        </p:spPr>
      </p:pic>
      <p:pic>
        <p:nvPicPr>
          <p:cNvPr id="6154" name="Picture 10"/>
          <p:cNvPicPr>
            <a:picLocks noChangeAspect="1" noChangeArrowheads="1"/>
          </p:cNvPicPr>
          <p:nvPr/>
        </p:nvPicPr>
        <p:blipFill>
          <a:blip r:embed="rId10"/>
          <a:srcRect/>
          <a:stretch>
            <a:fillRect/>
          </a:stretch>
        </p:blipFill>
        <p:spPr bwMode="auto">
          <a:xfrm>
            <a:off x="4233875" y="1785932"/>
            <a:ext cx="2124075" cy="533400"/>
          </a:xfrm>
          <a:prstGeom prst="rect">
            <a:avLst/>
          </a:prstGeom>
          <a:noFill/>
          <a:ln w="9525">
            <a:noFill/>
            <a:miter lim="800000"/>
            <a:headEnd/>
            <a:tailEnd/>
          </a:ln>
          <a:effectLst/>
        </p:spPr>
      </p:pic>
      <p:pic>
        <p:nvPicPr>
          <p:cNvPr id="6155" name="Picture 11"/>
          <p:cNvPicPr>
            <a:picLocks noChangeAspect="1" noChangeArrowheads="1"/>
          </p:cNvPicPr>
          <p:nvPr/>
        </p:nvPicPr>
        <p:blipFill>
          <a:blip r:embed="rId11"/>
          <a:srcRect/>
          <a:stretch>
            <a:fillRect/>
          </a:stretch>
        </p:blipFill>
        <p:spPr bwMode="auto">
          <a:xfrm>
            <a:off x="4252925" y="1928808"/>
            <a:ext cx="2105025" cy="123825"/>
          </a:xfrm>
          <a:prstGeom prst="rect">
            <a:avLst/>
          </a:prstGeom>
          <a:noFill/>
          <a:ln w="9525">
            <a:noFill/>
            <a:miter lim="800000"/>
            <a:headEnd/>
            <a:tailEnd/>
          </a:ln>
          <a:effectLst/>
        </p:spPr>
      </p:pic>
      <p:pic>
        <p:nvPicPr>
          <p:cNvPr id="6157" name="Picture 13"/>
          <p:cNvPicPr>
            <a:picLocks noChangeAspect="1" noChangeArrowheads="1"/>
          </p:cNvPicPr>
          <p:nvPr/>
        </p:nvPicPr>
        <p:blipFill>
          <a:blip r:embed="rId12"/>
          <a:srcRect/>
          <a:stretch>
            <a:fillRect/>
          </a:stretch>
        </p:blipFill>
        <p:spPr bwMode="auto">
          <a:xfrm>
            <a:off x="4286248" y="1609719"/>
            <a:ext cx="1171575" cy="104775"/>
          </a:xfrm>
          <a:prstGeom prst="rect">
            <a:avLst/>
          </a:prstGeom>
          <a:noFill/>
          <a:ln w="9525">
            <a:noFill/>
            <a:miter lim="800000"/>
            <a:headEnd/>
            <a:tailEnd/>
          </a:ln>
          <a:effectLst/>
        </p:spPr>
      </p:pic>
      <p:pic>
        <p:nvPicPr>
          <p:cNvPr id="6158" name="Picture 14"/>
          <p:cNvPicPr>
            <a:picLocks noChangeAspect="1" noChangeArrowheads="1"/>
          </p:cNvPicPr>
          <p:nvPr/>
        </p:nvPicPr>
        <p:blipFill>
          <a:blip r:embed="rId13"/>
          <a:srcRect/>
          <a:stretch>
            <a:fillRect/>
          </a:stretch>
        </p:blipFill>
        <p:spPr bwMode="auto">
          <a:xfrm>
            <a:off x="2214546" y="1857370"/>
            <a:ext cx="4495800" cy="228600"/>
          </a:xfrm>
          <a:prstGeom prst="rect">
            <a:avLst/>
          </a:prstGeom>
          <a:noFill/>
          <a:ln w="9525">
            <a:noFill/>
            <a:miter lim="800000"/>
            <a:headEnd/>
            <a:tailEnd/>
          </a:ln>
          <a:effectLst/>
        </p:spPr>
      </p:pic>
      <p:pic>
        <p:nvPicPr>
          <p:cNvPr id="6159" name="Picture 15"/>
          <p:cNvPicPr>
            <a:picLocks noChangeAspect="1" noChangeArrowheads="1"/>
          </p:cNvPicPr>
          <p:nvPr/>
        </p:nvPicPr>
        <p:blipFill>
          <a:blip r:embed="rId14"/>
          <a:srcRect/>
          <a:stretch>
            <a:fillRect/>
          </a:stretch>
        </p:blipFill>
        <p:spPr bwMode="auto">
          <a:xfrm>
            <a:off x="4214810" y="2071684"/>
            <a:ext cx="2486025" cy="657225"/>
          </a:xfrm>
          <a:prstGeom prst="rect">
            <a:avLst/>
          </a:prstGeom>
          <a:noFill/>
          <a:ln w="9525">
            <a:noFill/>
            <a:miter lim="800000"/>
            <a:headEnd/>
            <a:tailEnd/>
          </a:ln>
          <a:effectLst/>
        </p:spPr>
      </p:pic>
      <p:sp>
        <p:nvSpPr>
          <p:cNvPr id="15" name="Shape 123"/>
          <p:cNvSpPr txBox="1">
            <a:spLocks/>
          </p:cNvSpPr>
          <p:nvPr/>
        </p:nvSpPr>
        <p:spPr>
          <a:xfrm>
            <a:off x="1071570" y="214315"/>
            <a:ext cx="8143900" cy="357171"/>
          </a:xfrm>
          <a:prstGeom prst="rect">
            <a:avLst/>
          </a:prstGeom>
        </p:spPr>
        <p:txBody>
          <a:bodyPr vert="horz">
            <a:noAutofit/>
          </a:bodyPr>
          <a:lstStyle/>
          <a:p>
            <a:r>
              <a:rPr lang="tr-TR" sz="1300" b="1" dirty="0" smtClean="0">
                <a:latin typeface="Arial Unicode MS" pitchFamily="34" charset="-128"/>
                <a:ea typeface="Arial Unicode MS" pitchFamily="34" charset="-128"/>
                <a:cs typeface="Arial Unicode MS" pitchFamily="34" charset="-128"/>
              </a:rPr>
              <a:t>(DG) Mesleki Gelişim:</a:t>
            </a:r>
          </a:p>
        </p:txBody>
      </p:sp>
      <p:sp>
        <p:nvSpPr>
          <p:cNvPr id="16" name="15 Metin kutusu"/>
          <p:cNvSpPr txBox="1"/>
          <p:nvPr/>
        </p:nvSpPr>
        <p:spPr>
          <a:xfrm>
            <a:off x="2143108" y="4572014"/>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Rehberlik öğretmeninin, mesleki yeterliliğini artırmak, daha nitelikli bir hizmet sunmak, rehberlik programını daha etkili kılmak için katıldığı bilimsel etkinlik  veya eğitimlerdir.</a:t>
            </a:r>
          </a:p>
        </p:txBody>
      </p:sp>
      <p:pic>
        <p:nvPicPr>
          <p:cNvPr id="17" name="16 Resim" descr="BÖLÜM-2.jpg"/>
          <p:cNvPicPr>
            <a:picLocks noChangeAspect="1"/>
          </p:cNvPicPr>
          <p:nvPr/>
        </p:nvPicPr>
        <p:blipFill>
          <a:blip r:embed="rId15"/>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slide(fromTop)">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slide(fromTop)">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slide(fromTo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149"/>
                                        </p:tgtEl>
                                        <p:attrNameLst>
                                          <p:attrName>style.visibility</p:attrName>
                                        </p:attrNameLst>
                                      </p:cBhvr>
                                      <p:to>
                                        <p:strVal val="hidden"/>
                                      </p:to>
                                    </p:set>
                                  </p:childTnLst>
                                </p:cTn>
                              </p:par>
                            </p:childTnLst>
                          </p:cTn>
                        </p:par>
                        <p:par>
                          <p:cTn id="48" fill="hold">
                            <p:stCondLst>
                              <p:cond delay="0"/>
                            </p:stCondLst>
                            <p:childTnLst>
                              <p:par>
                                <p:cTn id="49" presetID="12" presetClass="entr" presetSubtype="1" fill="hold" nodeType="afterEffect">
                                  <p:stCondLst>
                                    <p:cond delay="0"/>
                                  </p:stCondLst>
                                  <p:childTnLst>
                                    <p:set>
                                      <p:cBhvr>
                                        <p:cTn id="50" dur="1" fill="hold">
                                          <p:stCondLst>
                                            <p:cond delay="0"/>
                                          </p:stCondLst>
                                        </p:cTn>
                                        <p:tgtEl>
                                          <p:spTgt spid="6150"/>
                                        </p:tgtEl>
                                        <p:attrNameLst>
                                          <p:attrName>style.visibility</p:attrName>
                                        </p:attrNameLst>
                                      </p:cBhvr>
                                      <p:to>
                                        <p:strVal val="visible"/>
                                      </p:to>
                                    </p:set>
                                    <p:animEffect transition="in" filter="slide(fromTop)">
                                      <p:cBhvr>
                                        <p:cTn id="51" dur="500"/>
                                        <p:tgtEl>
                                          <p:spTgt spid="6150"/>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nodeType="clickEffect">
                                  <p:stCondLst>
                                    <p:cond delay="0"/>
                                  </p:stCondLst>
                                  <p:childTnLst>
                                    <p:set>
                                      <p:cBhvr>
                                        <p:cTn id="55" dur="1" fill="hold">
                                          <p:stCondLst>
                                            <p:cond delay="0"/>
                                          </p:stCondLst>
                                        </p:cTn>
                                        <p:tgtEl>
                                          <p:spTgt spid="6154"/>
                                        </p:tgtEl>
                                        <p:attrNameLst>
                                          <p:attrName>style.visibility</p:attrName>
                                        </p:attrNameLst>
                                      </p:cBhvr>
                                      <p:to>
                                        <p:strVal val="visible"/>
                                      </p:to>
                                    </p:set>
                                    <p:animEffect transition="in" filter="slide(fromTop)">
                                      <p:cBhvr>
                                        <p:cTn id="56" dur="1000"/>
                                        <p:tgtEl>
                                          <p:spTgt spid="615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1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57"/>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615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615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2" presetClass="entr" presetSubtype="1" fill="hold" nodeType="clickEffect">
                                  <p:stCondLst>
                                    <p:cond delay="0"/>
                                  </p:stCondLst>
                                  <p:childTnLst>
                                    <p:set>
                                      <p:cBhvr>
                                        <p:cTn id="73" dur="1" fill="hold">
                                          <p:stCondLst>
                                            <p:cond delay="0"/>
                                          </p:stCondLst>
                                        </p:cTn>
                                        <p:tgtEl>
                                          <p:spTgt spid="6158"/>
                                        </p:tgtEl>
                                        <p:attrNameLst>
                                          <p:attrName>style.visibility</p:attrName>
                                        </p:attrNameLst>
                                      </p:cBhvr>
                                      <p:to>
                                        <p:strVal val="visible"/>
                                      </p:to>
                                    </p:set>
                                    <p:animEffect transition="in" filter="slide(fromTop)">
                                      <p:cBhvr>
                                        <p:cTn id="74" dur="500"/>
                                        <p:tgtEl>
                                          <p:spTgt spid="615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1" fill="hold" nodeType="clickEffect">
                                  <p:stCondLst>
                                    <p:cond delay="0"/>
                                  </p:stCondLst>
                                  <p:childTnLst>
                                    <p:set>
                                      <p:cBhvr>
                                        <p:cTn id="78" dur="1" fill="hold">
                                          <p:stCondLst>
                                            <p:cond delay="0"/>
                                          </p:stCondLst>
                                        </p:cTn>
                                        <p:tgtEl>
                                          <p:spTgt spid="6159"/>
                                        </p:tgtEl>
                                        <p:attrNameLst>
                                          <p:attrName>style.visibility</p:attrName>
                                        </p:attrNameLst>
                                      </p:cBhvr>
                                      <p:to>
                                        <p:strVal val="visible"/>
                                      </p:to>
                                    </p:set>
                                    <p:animEffect transition="in" filter="slide(fromTop)">
                                      <p:cBhvr>
                                        <p:cTn id="79" dur="10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5123"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sp>
        <p:nvSpPr>
          <p:cNvPr id="6" name="Shape 123"/>
          <p:cNvSpPr txBox="1">
            <a:spLocks/>
          </p:cNvSpPr>
          <p:nvPr/>
        </p:nvSpPr>
        <p:spPr>
          <a:xfrm>
            <a:off x="1071570" y="214315"/>
            <a:ext cx="8143900" cy="357171"/>
          </a:xfrm>
          <a:prstGeom prst="rect">
            <a:avLst/>
          </a:prstGeom>
        </p:spPr>
        <p:txBody>
          <a:bodyPr vert="horz">
            <a:noAutofit/>
          </a:bodyPr>
          <a:lstStyle/>
          <a:p>
            <a:pPr marL="274320" indent="-274320">
              <a:spcBef>
                <a:spcPct val="0"/>
              </a:spcBef>
              <a:buClr>
                <a:srgbClr val="FFFFFF"/>
              </a:buClr>
              <a:buSzPct val="95000"/>
              <a:defRPr/>
            </a:pPr>
            <a:r>
              <a:rPr lang="tr-TR" sz="1600" b="1" dirty="0" smtClean="0">
                <a:solidFill>
                  <a:schemeClr val="bg1"/>
                </a:solidFill>
                <a:latin typeface="Arial Narrow" pitchFamily="34" charset="0"/>
                <a:ea typeface="Arial Unicode MS" pitchFamily="34" charset="-128"/>
                <a:cs typeface="Arial Unicode MS" pitchFamily="34" charset="-128"/>
              </a:rPr>
              <a:t>2.5. FAALİYET TÜRLERİ</a:t>
            </a:r>
          </a:p>
        </p:txBody>
      </p:sp>
      <p:sp>
        <p:nvSpPr>
          <p:cNvPr id="7" name="6 Metin kutusu"/>
          <p:cNvSpPr txBox="1"/>
          <p:nvPr/>
        </p:nvSpPr>
        <p:spPr>
          <a:xfrm>
            <a:off x="2143108" y="4548860"/>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Rehberlik hizmetleri kapsamında yürütülen grup çalışmalarının hangi faaliyet türü ile gerçekleştirildiğinin belirtildiği açılır pencerelerdir.</a:t>
            </a:r>
          </a:p>
        </p:txBody>
      </p:sp>
      <p:pic>
        <p:nvPicPr>
          <p:cNvPr id="8" name="7 Resim" descr="BÖLÜM-2.jpg"/>
          <p:cNvPicPr>
            <a:picLocks noChangeAspect="1"/>
          </p:cNvPicPr>
          <p:nvPr/>
        </p:nvPicPr>
        <p:blipFill>
          <a:blip r:embed="rId6"/>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12" presetClass="entr" presetSubtype="1" fill="hold" nodeType="after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slide(fromTop)">
                                      <p:cBhvr>
                                        <p:cTn id="19" dur="500"/>
                                        <p:tgtEl>
                                          <p:spTgt spid="5125"/>
                                        </p:tgtEl>
                                      </p:cBhvr>
                                    </p:animEffect>
                                  </p:childTnLst>
                                </p:cTn>
                              </p:par>
                            </p:childTnLst>
                          </p:cTn>
                        </p:par>
                        <p:par>
                          <p:cTn id="20" fill="hold">
                            <p:stCondLst>
                              <p:cond delay="2500"/>
                            </p:stCondLst>
                            <p:childTnLst>
                              <p:par>
                                <p:cTn id="21" presetID="12" presetClass="entr" presetSubtype="1" fill="hold" nodeType="after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slide(fromTop)">
                                      <p:cBhvr>
                                        <p:cTn id="23" dur="2000"/>
                                        <p:tgtEl>
                                          <p:spTgt spid="5123"/>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13"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4"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3080" name="Picture 8"/>
          <p:cNvPicPr>
            <a:picLocks noChangeAspect="1" noChangeArrowheads="1"/>
          </p:cNvPicPr>
          <p:nvPr/>
        </p:nvPicPr>
        <p:blipFill>
          <a:blip r:embed="rId6"/>
          <a:srcRect/>
          <a:stretch>
            <a:fillRect/>
          </a:stretch>
        </p:blipFill>
        <p:spPr bwMode="auto">
          <a:xfrm>
            <a:off x="4538678" y="1376355"/>
            <a:ext cx="2247900" cy="123825"/>
          </a:xfrm>
          <a:prstGeom prst="rect">
            <a:avLst/>
          </a:prstGeom>
          <a:noFill/>
          <a:ln w="9525">
            <a:noFill/>
            <a:miter lim="800000"/>
            <a:headEnd/>
            <a:tailEnd/>
          </a:ln>
          <a:effectLst/>
        </p:spPr>
      </p:pic>
      <p:pic>
        <p:nvPicPr>
          <p:cNvPr id="18" name="Picture 5"/>
          <p:cNvPicPr>
            <a:picLocks noChangeAspect="1" noChangeArrowheads="1"/>
          </p:cNvPicPr>
          <p:nvPr/>
        </p:nvPicPr>
        <p:blipFill>
          <a:blip r:embed="rId7"/>
          <a:srcRect/>
          <a:stretch>
            <a:fillRect/>
          </a:stretch>
        </p:blipFill>
        <p:spPr bwMode="auto">
          <a:xfrm>
            <a:off x="4572000" y="1142990"/>
            <a:ext cx="1981200" cy="123825"/>
          </a:xfrm>
          <a:prstGeom prst="rect">
            <a:avLst/>
          </a:prstGeom>
          <a:noFill/>
          <a:ln w="9525">
            <a:noFill/>
            <a:miter lim="800000"/>
            <a:headEnd/>
            <a:tailEnd/>
          </a:ln>
          <a:effectLst/>
        </p:spPr>
      </p:pic>
      <p:sp>
        <p:nvSpPr>
          <p:cNvPr id="8" name="7 Metin kutusu"/>
          <p:cNvSpPr txBox="1"/>
          <p:nvPr/>
        </p:nvSpPr>
        <p:spPr>
          <a:xfrm>
            <a:off x="2143108" y="4048794"/>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Bir konuda uzman kişi tarafından ön hazırlık yapılarak grubun ihtiyacı doğrultusunda yapılan bilgi verici nitelikteki sunum çalışmalarıdır.</a:t>
            </a:r>
          </a:p>
        </p:txBody>
      </p:sp>
      <p:sp>
        <p:nvSpPr>
          <p:cNvPr id="9" name="8 Metin kutusu"/>
          <p:cNvSpPr txBox="1"/>
          <p:nvPr/>
        </p:nvSpPr>
        <p:spPr>
          <a:xfrm>
            <a:off x="2143108" y="4548860"/>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Sınıf ortamında veya çok amaçlı salonlarda sunuş yoluyla yapılan bilgilendirme çalışmaları bu kapsamda değerlendirilir.</a:t>
            </a:r>
          </a:p>
        </p:txBody>
      </p:sp>
      <p:pic>
        <p:nvPicPr>
          <p:cNvPr id="10" name="9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3000"/>
                            </p:stCondLst>
                            <p:childTnLst>
                              <p:par>
                                <p:cTn id="11" presetID="1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lide(fromTop)">
                                      <p:cBhvr>
                                        <p:cTn id="13" dur="500"/>
                                        <p:tgtEl>
                                          <p:spTgt spid="14"/>
                                        </p:tgtEl>
                                      </p:cBhvr>
                                    </p:animEffect>
                                  </p:childTnLst>
                                </p:cTn>
                              </p:par>
                            </p:childTnLst>
                          </p:cTn>
                        </p:par>
                        <p:par>
                          <p:cTn id="14" fill="hold">
                            <p:stCondLst>
                              <p:cond delay="3500"/>
                            </p:stCondLst>
                            <p:childTnLst>
                              <p:par>
                                <p:cTn id="15" presetID="12"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lide(fromTop)">
                                      <p:cBhvr>
                                        <p:cTn id="17" dur="2000"/>
                                        <p:tgtEl>
                                          <p:spTgt spid="13"/>
                                        </p:tgtEl>
                                      </p:cBhvr>
                                    </p:animEffect>
                                  </p:childTnLst>
                                </p:cTn>
                              </p:par>
                            </p:childTnLst>
                          </p:cTn>
                        </p:par>
                        <p:par>
                          <p:cTn id="18" fill="hold">
                            <p:stCondLst>
                              <p:cond delay="5500"/>
                            </p:stCondLst>
                            <p:childTnLst>
                              <p:par>
                                <p:cTn id="19" presetID="10" presetClass="entr" presetSubtype="0" fill="hold" nodeType="afterEffect">
                                  <p:stCondLst>
                                    <p:cond delay="0"/>
                                  </p:stCondLst>
                                  <p:childTnLst>
                                    <p:set>
                                      <p:cBhvr>
                                        <p:cTn id="20" dur="1" fill="hold">
                                          <p:stCondLst>
                                            <p:cond delay="0"/>
                                          </p:stCondLst>
                                        </p:cTn>
                                        <p:tgtEl>
                                          <p:spTgt spid="3080"/>
                                        </p:tgtEl>
                                        <p:attrNameLst>
                                          <p:attrName>style.visibility</p:attrName>
                                        </p:attrNameLst>
                                      </p:cBhvr>
                                      <p:to>
                                        <p:strVal val="visible"/>
                                      </p:to>
                                    </p:set>
                                    <p:animEffect transition="in" filter="fade">
                                      <p:cBhvr>
                                        <p:cTn id="21" dur="2000"/>
                                        <p:tgtEl>
                                          <p:spTgt spid="3080"/>
                                        </p:tgtEl>
                                      </p:cBhvr>
                                    </p:animEffect>
                                  </p:childTnLst>
                                </p:cTn>
                              </p:par>
                            </p:childTnLst>
                          </p:cTn>
                        </p:par>
                        <p:par>
                          <p:cTn id="22" fill="hold">
                            <p:stCondLst>
                              <p:cond delay="7500"/>
                            </p:stCondLst>
                            <p:childTnLst>
                              <p:par>
                                <p:cTn id="23" presetID="12" presetClass="entr" presetSubtype="4"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lide(fromBottom)">
                                      <p:cBhvr>
                                        <p:cTn id="25" dur="500"/>
                                        <p:tgtEl>
                                          <p:spTgt spid="18"/>
                                        </p:tgtEl>
                                      </p:cBhvr>
                                    </p:animEffect>
                                  </p:childTnLst>
                                </p:cTn>
                              </p:par>
                            </p:childTnLst>
                          </p:cTn>
                        </p:par>
                        <p:par>
                          <p:cTn id="26" fill="hold">
                            <p:stCondLst>
                              <p:cond delay="8000"/>
                            </p:stCondLst>
                            <p:childTnLst>
                              <p:par>
                                <p:cTn id="27" presetID="1" presetClass="exit" presetSubtype="0" fill="hold" nodeType="afterEffect">
                                  <p:stCondLst>
                                    <p:cond delay="50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3080"/>
                                        </p:tgtEl>
                                        <p:attrNameLst>
                                          <p:attrName>style.visibility</p:attrName>
                                        </p:attrNameLst>
                                      </p:cBhvr>
                                      <p:to>
                                        <p:strVal val="hidden"/>
                                      </p:to>
                                    </p:set>
                                  </p:childTnLst>
                                </p:cTn>
                              </p:par>
                            </p:childTnLst>
                          </p:cTn>
                        </p:par>
                        <p:par>
                          <p:cTn id="31" fill="hold">
                            <p:stCondLst>
                              <p:cond delay="8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par>
                          <p:cTn id="35" fill="hold">
                            <p:stCondLst>
                              <p:cond delay="9500"/>
                            </p:stCondLst>
                            <p:childTnLst>
                              <p:par>
                                <p:cTn id="36" presetID="10" presetClass="entr" presetSubtype="0" fill="hold" nodeType="after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9"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0"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6"/>
          <a:srcRect/>
          <a:stretch>
            <a:fillRect/>
          </a:stretch>
        </p:blipFill>
        <p:spPr bwMode="auto">
          <a:xfrm>
            <a:off x="4538678" y="1500180"/>
            <a:ext cx="2247900" cy="1333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7"/>
          <a:srcRect/>
          <a:stretch>
            <a:fillRect/>
          </a:stretch>
        </p:blipFill>
        <p:spPr bwMode="auto">
          <a:xfrm>
            <a:off x="4572000" y="1142990"/>
            <a:ext cx="1924050" cy="114300"/>
          </a:xfrm>
          <a:prstGeom prst="rect">
            <a:avLst/>
          </a:prstGeom>
          <a:noFill/>
          <a:ln w="9525">
            <a:noFill/>
            <a:miter lim="800000"/>
            <a:headEnd/>
            <a:tailEnd/>
          </a:ln>
          <a:effectLst/>
        </p:spPr>
      </p:pic>
      <p:sp>
        <p:nvSpPr>
          <p:cNvPr id="8" name="7 Metin kutusu"/>
          <p:cNvSpPr txBox="1"/>
          <p:nvPr/>
        </p:nvSpPr>
        <p:spPr>
          <a:xfrm>
            <a:off x="2143108" y="4333416"/>
            <a:ext cx="7000892" cy="738664"/>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Belirli bir konuda birtakım bilgi, beceri ve davranışlar kazandırmak amacıyla düzenlenen ve kısa süreli derslere dayanan ve sonunda başarının değerlendirildiği eğitim etkinliğidir.</a:t>
            </a:r>
          </a:p>
        </p:txBody>
      </p:sp>
      <p:pic>
        <p:nvPicPr>
          <p:cNvPr id="11" name="10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2000"/>
                            </p:stCondLst>
                            <p:childTnLst>
                              <p:par>
                                <p:cTn id="11" presetID="1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Top)">
                                      <p:cBhvr>
                                        <p:cTn id="13" dur="500"/>
                                        <p:tgtEl>
                                          <p:spTgt spid="10"/>
                                        </p:tgtEl>
                                      </p:cBhvr>
                                    </p:animEffect>
                                  </p:childTnLst>
                                </p:cTn>
                              </p:par>
                            </p:childTnLst>
                          </p:cTn>
                        </p:par>
                        <p:par>
                          <p:cTn id="14" fill="hold">
                            <p:stCondLst>
                              <p:cond delay="2500"/>
                            </p:stCondLst>
                            <p:childTnLst>
                              <p:par>
                                <p:cTn id="15" presetID="1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Top)">
                                      <p:cBhvr>
                                        <p:cTn id="17" dur="2000"/>
                                        <p:tgtEl>
                                          <p:spTgt spid="9"/>
                                        </p:tgtEl>
                                      </p:cBhvr>
                                    </p:animEffect>
                                  </p:childTnLst>
                                </p:cTn>
                              </p:par>
                            </p:childTnLst>
                          </p:cTn>
                        </p:par>
                        <p:par>
                          <p:cTn id="18" fill="hold">
                            <p:stCondLst>
                              <p:cond delay="4500"/>
                            </p:stCondLst>
                            <p:childTnLst>
                              <p:par>
                                <p:cTn id="19" presetID="10" presetClass="entr" presetSubtype="0" fill="hold" nodeType="after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fade">
                                      <p:cBhvr>
                                        <p:cTn id="21" dur="2000"/>
                                        <p:tgtEl>
                                          <p:spTgt spid="6147"/>
                                        </p:tgtEl>
                                      </p:cBhvr>
                                    </p:animEffect>
                                  </p:childTnLst>
                                </p:cTn>
                              </p:par>
                            </p:childTnLst>
                          </p:cTn>
                        </p:par>
                        <p:par>
                          <p:cTn id="22" fill="hold">
                            <p:stCondLst>
                              <p:cond delay="6500"/>
                            </p:stCondLst>
                            <p:childTnLst>
                              <p:par>
                                <p:cTn id="23" presetID="12" presetClass="entr" presetSubtype="4" fill="hold" nodeType="after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slide(fromBottom)">
                                      <p:cBhvr>
                                        <p:cTn id="25" dur="1000"/>
                                        <p:tgtEl>
                                          <p:spTgt spid="6148"/>
                                        </p:tgtEl>
                                      </p:cBhvr>
                                    </p:animEffect>
                                  </p:childTnLst>
                                </p:cTn>
                              </p:par>
                            </p:childTnLst>
                          </p:cTn>
                        </p:par>
                        <p:par>
                          <p:cTn id="26" fill="hold">
                            <p:stCondLst>
                              <p:cond delay="7500"/>
                            </p:stCondLst>
                            <p:childTnLst>
                              <p:par>
                                <p:cTn id="27" presetID="1" presetClass="exit" presetSubtype="0" fill="hold" nodeType="afterEffect">
                                  <p:stCondLst>
                                    <p:cond delay="5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6147"/>
                                        </p:tgtEl>
                                        <p:attrNameLst>
                                          <p:attrName>style.visibility</p:attrName>
                                        </p:attrNameLst>
                                      </p:cBhvr>
                                      <p:to>
                                        <p:strVal val="hidden"/>
                                      </p:to>
                                    </p:set>
                                  </p:childTnLst>
                                </p:cTn>
                              </p:par>
                            </p:childTnLst>
                          </p:cTn>
                        </p:par>
                        <p:par>
                          <p:cTn id="31" fill="hold">
                            <p:stCondLst>
                              <p:cond delay="80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9"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0"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7170" name="Picture 2"/>
          <p:cNvPicPr>
            <a:picLocks noChangeAspect="1" noChangeArrowheads="1"/>
          </p:cNvPicPr>
          <p:nvPr/>
        </p:nvPicPr>
        <p:blipFill>
          <a:blip r:embed="rId6"/>
          <a:srcRect/>
          <a:stretch>
            <a:fillRect/>
          </a:stretch>
        </p:blipFill>
        <p:spPr bwMode="auto">
          <a:xfrm>
            <a:off x="4538678" y="1643056"/>
            <a:ext cx="2247900" cy="133350"/>
          </a:xfrm>
          <a:prstGeom prst="rect">
            <a:avLst/>
          </a:prstGeom>
          <a:noFill/>
          <a:ln w="9525">
            <a:noFill/>
            <a:miter lim="800000"/>
            <a:headEnd/>
            <a:tailEnd/>
          </a:ln>
          <a:effectLst/>
        </p:spPr>
      </p:pic>
      <p:pic>
        <p:nvPicPr>
          <p:cNvPr id="7171" name="Picture 3"/>
          <p:cNvPicPr>
            <a:picLocks noChangeAspect="1" noChangeArrowheads="1"/>
          </p:cNvPicPr>
          <p:nvPr/>
        </p:nvPicPr>
        <p:blipFill>
          <a:blip r:embed="rId7"/>
          <a:srcRect/>
          <a:stretch>
            <a:fillRect/>
          </a:stretch>
        </p:blipFill>
        <p:spPr bwMode="auto">
          <a:xfrm>
            <a:off x="4572000" y="1142990"/>
            <a:ext cx="2009775" cy="114300"/>
          </a:xfrm>
          <a:prstGeom prst="rect">
            <a:avLst/>
          </a:prstGeom>
          <a:noFill/>
          <a:ln w="9525">
            <a:noFill/>
            <a:miter lim="800000"/>
            <a:headEnd/>
            <a:tailEnd/>
          </a:ln>
          <a:effectLst/>
        </p:spPr>
      </p:pic>
      <p:sp>
        <p:nvSpPr>
          <p:cNvPr id="8" name="7 Metin kutusu"/>
          <p:cNvSpPr txBox="1"/>
          <p:nvPr/>
        </p:nvSpPr>
        <p:spPr>
          <a:xfrm>
            <a:off x="2143108" y="4333416"/>
            <a:ext cx="7000892" cy="738664"/>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Bilimsel, eğitsel, toplumsal konularda uzmanlar tarafından açıklama yapmak, bilgi vermek amacıyla gerçekleştirilen konuşma türüdür. Öncesinde konu ile ilgili konferans verilecek grup bilgilendirilir.</a:t>
            </a:r>
          </a:p>
        </p:txBody>
      </p:sp>
      <p:pic>
        <p:nvPicPr>
          <p:cNvPr id="11" name="10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2000"/>
                            </p:stCondLst>
                            <p:childTnLst>
                              <p:par>
                                <p:cTn id="11" presetID="1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Top)">
                                      <p:cBhvr>
                                        <p:cTn id="13" dur="500"/>
                                        <p:tgtEl>
                                          <p:spTgt spid="10"/>
                                        </p:tgtEl>
                                      </p:cBhvr>
                                    </p:animEffect>
                                  </p:childTnLst>
                                </p:cTn>
                              </p:par>
                            </p:childTnLst>
                          </p:cTn>
                        </p:par>
                        <p:par>
                          <p:cTn id="14" fill="hold">
                            <p:stCondLst>
                              <p:cond delay="2500"/>
                            </p:stCondLst>
                            <p:childTnLst>
                              <p:par>
                                <p:cTn id="15" presetID="1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Top)">
                                      <p:cBhvr>
                                        <p:cTn id="17" dur="2000"/>
                                        <p:tgtEl>
                                          <p:spTgt spid="9"/>
                                        </p:tgtEl>
                                      </p:cBhvr>
                                    </p:animEffect>
                                  </p:childTnLst>
                                </p:cTn>
                              </p:par>
                            </p:childTnLst>
                          </p:cTn>
                        </p:par>
                        <p:par>
                          <p:cTn id="18" fill="hold">
                            <p:stCondLst>
                              <p:cond delay="4500"/>
                            </p:stCondLst>
                            <p:childTnLst>
                              <p:par>
                                <p:cTn id="19" presetID="10" presetClass="entr" presetSubtype="0" fill="hold" nodeType="after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2000"/>
                                        <p:tgtEl>
                                          <p:spTgt spid="7170"/>
                                        </p:tgtEl>
                                      </p:cBhvr>
                                    </p:animEffect>
                                  </p:childTnLst>
                                </p:cTn>
                              </p:par>
                            </p:childTnLst>
                          </p:cTn>
                        </p:par>
                        <p:par>
                          <p:cTn id="22" fill="hold">
                            <p:stCondLst>
                              <p:cond delay="6500"/>
                            </p:stCondLst>
                            <p:childTnLst>
                              <p:par>
                                <p:cTn id="23" presetID="12" presetClass="entr" presetSubtype="4" fill="hold" nodeType="afterEffect">
                                  <p:stCondLst>
                                    <p:cond delay="0"/>
                                  </p:stCondLst>
                                  <p:childTnLst>
                                    <p:set>
                                      <p:cBhvr>
                                        <p:cTn id="24" dur="1" fill="hold">
                                          <p:stCondLst>
                                            <p:cond delay="0"/>
                                          </p:stCondLst>
                                        </p:cTn>
                                        <p:tgtEl>
                                          <p:spTgt spid="7171"/>
                                        </p:tgtEl>
                                        <p:attrNameLst>
                                          <p:attrName>style.visibility</p:attrName>
                                        </p:attrNameLst>
                                      </p:cBhvr>
                                      <p:to>
                                        <p:strVal val="visible"/>
                                      </p:to>
                                    </p:set>
                                    <p:animEffect transition="in" filter="slide(fromBottom)">
                                      <p:cBhvr>
                                        <p:cTn id="25" dur="500"/>
                                        <p:tgtEl>
                                          <p:spTgt spid="7171"/>
                                        </p:tgtEl>
                                      </p:cBhvr>
                                    </p:animEffect>
                                  </p:childTnLst>
                                </p:cTn>
                              </p:par>
                            </p:childTnLst>
                          </p:cTn>
                        </p:par>
                        <p:par>
                          <p:cTn id="26" fill="hold">
                            <p:stCondLst>
                              <p:cond delay="7000"/>
                            </p:stCondLst>
                            <p:childTnLst>
                              <p:par>
                                <p:cTn id="27" presetID="1" presetClass="exit" presetSubtype="0" fill="hold" nodeType="afterEffect">
                                  <p:stCondLst>
                                    <p:cond delay="5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7170"/>
                                        </p:tgtEl>
                                        <p:attrNameLst>
                                          <p:attrName>style.visibility</p:attrName>
                                        </p:attrNameLst>
                                      </p:cBhvr>
                                      <p:to>
                                        <p:strVal val="hidden"/>
                                      </p:to>
                                    </p:set>
                                  </p:childTnLst>
                                </p:cTn>
                              </p:par>
                            </p:childTnLst>
                          </p:cTn>
                        </p:par>
                        <p:par>
                          <p:cTn id="31" fill="hold">
                            <p:stCondLst>
                              <p:cond delay="7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08"/>
            <a:ext cx="9144000" cy="4472092"/>
          </a:xfrm>
          <a:prstGeom prst="rect">
            <a:avLst/>
          </a:prstGeom>
        </p:spPr>
      </p:pic>
      <p:pic>
        <p:nvPicPr>
          <p:cNvPr id="9"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0"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8197" name="Picture 5"/>
          <p:cNvPicPr>
            <a:picLocks noChangeAspect="1" noChangeArrowheads="1"/>
          </p:cNvPicPr>
          <p:nvPr/>
        </p:nvPicPr>
        <p:blipFill>
          <a:blip r:embed="rId6"/>
          <a:srcRect/>
          <a:stretch>
            <a:fillRect/>
          </a:stretch>
        </p:blipFill>
        <p:spPr bwMode="auto">
          <a:xfrm>
            <a:off x="4538678" y="1785932"/>
            <a:ext cx="2247900" cy="123825"/>
          </a:xfrm>
          <a:prstGeom prst="rect">
            <a:avLst/>
          </a:prstGeom>
          <a:noFill/>
          <a:ln w="9525">
            <a:noFill/>
            <a:miter lim="800000"/>
            <a:headEnd/>
            <a:tailEnd/>
          </a:ln>
          <a:effectLst/>
        </p:spPr>
      </p:pic>
      <p:pic>
        <p:nvPicPr>
          <p:cNvPr id="8198" name="Picture 6"/>
          <p:cNvPicPr>
            <a:picLocks noChangeAspect="1" noChangeArrowheads="1"/>
          </p:cNvPicPr>
          <p:nvPr/>
        </p:nvPicPr>
        <p:blipFill>
          <a:blip r:embed="rId7"/>
          <a:srcRect/>
          <a:stretch>
            <a:fillRect/>
          </a:stretch>
        </p:blipFill>
        <p:spPr bwMode="auto">
          <a:xfrm>
            <a:off x="4572000" y="1142990"/>
            <a:ext cx="1866900" cy="114300"/>
          </a:xfrm>
          <a:prstGeom prst="rect">
            <a:avLst/>
          </a:prstGeom>
          <a:noFill/>
          <a:ln w="9525">
            <a:noFill/>
            <a:miter lim="800000"/>
            <a:headEnd/>
            <a:tailEnd/>
          </a:ln>
          <a:effectLst/>
        </p:spPr>
      </p:pic>
      <p:sp>
        <p:nvSpPr>
          <p:cNvPr id="8" name="7 Metin kutusu"/>
          <p:cNvSpPr txBox="1"/>
          <p:nvPr/>
        </p:nvSpPr>
        <p:spPr>
          <a:xfrm>
            <a:off x="2143108" y="4548860"/>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Panel toplumsal bir konunun bu konu ile ilgili uzman kişilerce, samimi bir havada tartışılmasıdır. Konu ile ilgili farklı görüşler derinlemesine incelenir.</a:t>
            </a:r>
          </a:p>
        </p:txBody>
      </p:sp>
      <p:pic>
        <p:nvPicPr>
          <p:cNvPr id="11" name="10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2000"/>
                            </p:stCondLst>
                            <p:childTnLst>
                              <p:par>
                                <p:cTn id="11" presetID="1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Top)">
                                      <p:cBhvr>
                                        <p:cTn id="13" dur="500"/>
                                        <p:tgtEl>
                                          <p:spTgt spid="10"/>
                                        </p:tgtEl>
                                      </p:cBhvr>
                                    </p:animEffect>
                                  </p:childTnLst>
                                </p:cTn>
                              </p:par>
                            </p:childTnLst>
                          </p:cTn>
                        </p:par>
                        <p:par>
                          <p:cTn id="14" fill="hold">
                            <p:stCondLst>
                              <p:cond delay="2500"/>
                            </p:stCondLst>
                            <p:childTnLst>
                              <p:par>
                                <p:cTn id="15" presetID="1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Top)">
                                      <p:cBhvr>
                                        <p:cTn id="17" dur="2000"/>
                                        <p:tgtEl>
                                          <p:spTgt spid="9"/>
                                        </p:tgtEl>
                                      </p:cBhvr>
                                    </p:animEffect>
                                  </p:childTnLst>
                                </p:cTn>
                              </p:par>
                            </p:childTnLst>
                          </p:cTn>
                        </p:par>
                        <p:par>
                          <p:cTn id="18" fill="hold">
                            <p:stCondLst>
                              <p:cond delay="4500"/>
                            </p:stCondLst>
                            <p:childTnLst>
                              <p:par>
                                <p:cTn id="19" presetID="10" presetClass="entr" presetSubtype="0" fill="hold" nodeType="afterEffect">
                                  <p:stCondLst>
                                    <p:cond delay="0"/>
                                  </p:stCondLst>
                                  <p:childTnLst>
                                    <p:set>
                                      <p:cBhvr>
                                        <p:cTn id="20" dur="1" fill="hold">
                                          <p:stCondLst>
                                            <p:cond delay="0"/>
                                          </p:stCondLst>
                                        </p:cTn>
                                        <p:tgtEl>
                                          <p:spTgt spid="8197"/>
                                        </p:tgtEl>
                                        <p:attrNameLst>
                                          <p:attrName>style.visibility</p:attrName>
                                        </p:attrNameLst>
                                      </p:cBhvr>
                                      <p:to>
                                        <p:strVal val="visible"/>
                                      </p:to>
                                    </p:set>
                                    <p:animEffect transition="in" filter="fade">
                                      <p:cBhvr>
                                        <p:cTn id="21" dur="2000"/>
                                        <p:tgtEl>
                                          <p:spTgt spid="8197"/>
                                        </p:tgtEl>
                                      </p:cBhvr>
                                    </p:animEffect>
                                  </p:childTnLst>
                                </p:cTn>
                              </p:par>
                            </p:childTnLst>
                          </p:cTn>
                        </p:par>
                        <p:par>
                          <p:cTn id="22" fill="hold">
                            <p:stCondLst>
                              <p:cond delay="6500"/>
                            </p:stCondLst>
                            <p:childTnLst>
                              <p:par>
                                <p:cTn id="23" presetID="12" presetClass="entr" presetSubtype="4" fill="hold" nodeType="afterEffect">
                                  <p:stCondLst>
                                    <p:cond delay="0"/>
                                  </p:stCondLst>
                                  <p:childTnLst>
                                    <p:set>
                                      <p:cBhvr>
                                        <p:cTn id="24" dur="1" fill="hold">
                                          <p:stCondLst>
                                            <p:cond delay="0"/>
                                          </p:stCondLst>
                                        </p:cTn>
                                        <p:tgtEl>
                                          <p:spTgt spid="8198"/>
                                        </p:tgtEl>
                                        <p:attrNameLst>
                                          <p:attrName>style.visibility</p:attrName>
                                        </p:attrNameLst>
                                      </p:cBhvr>
                                      <p:to>
                                        <p:strVal val="visible"/>
                                      </p:to>
                                    </p:set>
                                    <p:animEffect transition="in" filter="slide(fromBottom)">
                                      <p:cBhvr>
                                        <p:cTn id="25" dur="500"/>
                                        <p:tgtEl>
                                          <p:spTgt spid="8198"/>
                                        </p:tgtEl>
                                      </p:cBhvr>
                                    </p:animEffect>
                                  </p:childTnLst>
                                </p:cTn>
                              </p:par>
                            </p:childTnLst>
                          </p:cTn>
                        </p:par>
                        <p:par>
                          <p:cTn id="26" fill="hold">
                            <p:stCondLst>
                              <p:cond delay="7000"/>
                            </p:stCondLst>
                            <p:childTnLst>
                              <p:par>
                                <p:cTn id="27" presetID="1" presetClass="exit" presetSubtype="0" fill="hold" nodeType="afterEffect">
                                  <p:stCondLst>
                                    <p:cond delay="5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8197"/>
                                        </p:tgtEl>
                                        <p:attrNameLst>
                                          <p:attrName>style.visibility</p:attrName>
                                        </p:attrNameLst>
                                      </p:cBhvr>
                                      <p:to>
                                        <p:strVal val="hidden"/>
                                      </p:to>
                                    </p:set>
                                  </p:childTnLst>
                                </p:cTn>
                              </p:par>
                            </p:childTnLst>
                          </p:cTn>
                        </p:par>
                        <p:par>
                          <p:cTn id="31" fill="hold">
                            <p:stCondLst>
                              <p:cond delay="7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9"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0"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9220" name="Picture 4"/>
          <p:cNvPicPr>
            <a:picLocks noChangeAspect="1" noChangeArrowheads="1"/>
          </p:cNvPicPr>
          <p:nvPr/>
        </p:nvPicPr>
        <p:blipFill>
          <a:blip r:embed="rId6"/>
          <a:srcRect/>
          <a:stretch>
            <a:fillRect/>
          </a:stretch>
        </p:blipFill>
        <p:spPr bwMode="auto">
          <a:xfrm>
            <a:off x="4548203" y="1928808"/>
            <a:ext cx="2238375" cy="123825"/>
          </a:xfrm>
          <a:prstGeom prst="rect">
            <a:avLst/>
          </a:prstGeom>
          <a:noFill/>
          <a:ln w="9525">
            <a:noFill/>
            <a:miter lim="800000"/>
            <a:headEnd/>
            <a:tailEnd/>
          </a:ln>
          <a:effectLst/>
        </p:spPr>
      </p:pic>
      <p:pic>
        <p:nvPicPr>
          <p:cNvPr id="4099" name="Picture 3"/>
          <p:cNvPicPr>
            <a:picLocks noChangeAspect="1" noChangeArrowheads="1"/>
          </p:cNvPicPr>
          <p:nvPr/>
        </p:nvPicPr>
        <p:blipFill>
          <a:blip r:embed="rId7"/>
          <a:srcRect/>
          <a:stretch>
            <a:fillRect/>
          </a:stretch>
        </p:blipFill>
        <p:spPr bwMode="auto">
          <a:xfrm>
            <a:off x="4572000" y="1142990"/>
            <a:ext cx="1123950" cy="123825"/>
          </a:xfrm>
          <a:prstGeom prst="rect">
            <a:avLst/>
          </a:prstGeom>
          <a:noFill/>
          <a:ln w="9525">
            <a:noFill/>
            <a:miter lim="800000"/>
            <a:headEnd/>
            <a:tailEnd/>
          </a:ln>
          <a:effectLst/>
        </p:spPr>
      </p:pic>
      <p:sp>
        <p:nvSpPr>
          <p:cNvPr id="8" name="7 Metin kutusu"/>
          <p:cNvSpPr txBox="1"/>
          <p:nvPr/>
        </p:nvSpPr>
        <p:spPr>
          <a:xfrm>
            <a:off x="2143108" y="4620280"/>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Birden çok kişinin bir sorun veya düşünce üzerine görüşme yapmak veya karar almak amacıyla bir araya gelmeleridir.</a:t>
            </a:r>
          </a:p>
        </p:txBody>
      </p:sp>
      <p:pic>
        <p:nvPicPr>
          <p:cNvPr id="11" name="10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2000"/>
                            </p:stCondLst>
                            <p:childTnLst>
                              <p:par>
                                <p:cTn id="11" presetID="1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Top)">
                                      <p:cBhvr>
                                        <p:cTn id="13" dur="500"/>
                                        <p:tgtEl>
                                          <p:spTgt spid="10"/>
                                        </p:tgtEl>
                                      </p:cBhvr>
                                    </p:animEffect>
                                  </p:childTnLst>
                                </p:cTn>
                              </p:par>
                            </p:childTnLst>
                          </p:cTn>
                        </p:par>
                        <p:par>
                          <p:cTn id="14" fill="hold">
                            <p:stCondLst>
                              <p:cond delay="2500"/>
                            </p:stCondLst>
                            <p:childTnLst>
                              <p:par>
                                <p:cTn id="15" presetID="1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Top)">
                                      <p:cBhvr>
                                        <p:cTn id="17" dur="2000"/>
                                        <p:tgtEl>
                                          <p:spTgt spid="9"/>
                                        </p:tgtEl>
                                      </p:cBhvr>
                                    </p:animEffect>
                                  </p:childTnLst>
                                </p:cTn>
                              </p:par>
                            </p:childTnLst>
                          </p:cTn>
                        </p:par>
                        <p:par>
                          <p:cTn id="18" fill="hold">
                            <p:stCondLst>
                              <p:cond delay="4500"/>
                            </p:stCondLst>
                            <p:childTnLst>
                              <p:par>
                                <p:cTn id="19" presetID="10" presetClass="entr" presetSubtype="0" fill="hold" nodeType="afterEffect">
                                  <p:stCondLst>
                                    <p:cond delay="0"/>
                                  </p:stCondLst>
                                  <p:childTnLst>
                                    <p:set>
                                      <p:cBhvr>
                                        <p:cTn id="20" dur="1" fill="hold">
                                          <p:stCondLst>
                                            <p:cond delay="0"/>
                                          </p:stCondLst>
                                        </p:cTn>
                                        <p:tgtEl>
                                          <p:spTgt spid="9220"/>
                                        </p:tgtEl>
                                        <p:attrNameLst>
                                          <p:attrName>style.visibility</p:attrName>
                                        </p:attrNameLst>
                                      </p:cBhvr>
                                      <p:to>
                                        <p:strVal val="visible"/>
                                      </p:to>
                                    </p:set>
                                    <p:animEffect transition="in" filter="fade">
                                      <p:cBhvr>
                                        <p:cTn id="21" dur="2000"/>
                                        <p:tgtEl>
                                          <p:spTgt spid="9220"/>
                                        </p:tgtEl>
                                      </p:cBhvr>
                                    </p:animEffect>
                                  </p:childTnLst>
                                </p:cTn>
                              </p:par>
                            </p:childTnLst>
                          </p:cTn>
                        </p:par>
                        <p:par>
                          <p:cTn id="22" fill="hold">
                            <p:stCondLst>
                              <p:cond delay="6500"/>
                            </p:stCondLst>
                            <p:childTnLst>
                              <p:par>
                                <p:cTn id="23" presetID="12" presetClass="entr" presetSubtype="4" fill="hold" nodeType="afterEffect">
                                  <p:stCondLst>
                                    <p:cond delay="0"/>
                                  </p:stCondLst>
                                  <p:childTnLst>
                                    <p:set>
                                      <p:cBhvr>
                                        <p:cTn id="24" dur="1" fill="hold">
                                          <p:stCondLst>
                                            <p:cond delay="0"/>
                                          </p:stCondLst>
                                        </p:cTn>
                                        <p:tgtEl>
                                          <p:spTgt spid="4099"/>
                                        </p:tgtEl>
                                        <p:attrNameLst>
                                          <p:attrName>style.visibility</p:attrName>
                                        </p:attrNameLst>
                                      </p:cBhvr>
                                      <p:to>
                                        <p:strVal val="visible"/>
                                      </p:to>
                                    </p:set>
                                    <p:animEffect transition="in" filter="slide(fromBottom)">
                                      <p:cBhvr>
                                        <p:cTn id="25" dur="500"/>
                                        <p:tgtEl>
                                          <p:spTgt spid="4099"/>
                                        </p:tgtEl>
                                      </p:cBhvr>
                                    </p:animEffect>
                                  </p:childTnLst>
                                </p:cTn>
                              </p:par>
                            </p:childTnLst>
                          </p:cTn>
                        </p:par>
                        <p:par>
                          <p:cTn id="26" fill="hold">
                            <p:stCondLst>
                              <p:cond delay="7000"/>
                            </p:stCondLst>
                            <p:childTnLst>
                              <p:par>
                                <p:cTn id="27" presetID="1" presetClass="exit" presetSubtype="0" fill="hold" nodeType="afterEffect">
                                  <p:stCondLst>
                                    <p:cond delay="5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9220"/>
                                        </p:tgtEl>
                                        <p:attrNameLst>
                                          <p:attrName>style.visibility</p:attrName>
                                        </p:attrNameLst>
                                      </p:cBhvr>
                                      <p:to>
                                        <p:strVal val="hidden"/>
                                      </p:to>
                                    </p:set>
                                  </p:childTnLst>
                                </p:cTn>
                              </p:par>
                            </p:childTnLst>
                          </p:cTn>
                        </p:par>
                        <p:par>
                          <p:cTn id="31" fill="hold">
                            <p:stCondLst>
                              <p:cond delay="7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08"/>
            <a:ext cx="9144000" cy="4472092"/>
          </a:xfrm>
          <a:prstGeom prst="rect">
            <a:avLst/>
          </a:prstGeom>
        </p:spPr>
      </p:pic>
      <p:pic>
        <p:nvPicPr>
          <p:cNvPr id="12" name="Picture 3"/>
          <p:cNvPicPr>
            <a:picLocks noChangeAspect="1" noChangeArrowheads="1"/>
          </p:cNvPicPr>
          <p:nvPr/>
        </p:nvPicPr>
        <p:blipFill>
          <a:blip r:embed="rId4"/>
          <a:srcRect/>
          <a:stretch>
            <a:fillRect/>
          </a:stretch>
        </p:blipFill>
        <p:spPr bwMode="auto">
          <a:xfrm>
            <a:off x="4500562" y="1400179"/>
            <a:ext cx="2295525" cy="1743075"/>
          </a:xfrm>
          <a:prstGeom prst="rect">
            <a:avLst/>
          </a:prstGeom>
          <a:noFill/>
          <a:ln w="9525">
            <a:noFill/>
            <a:miter lim="800000"/>
            <a:headEnd/>
            <a:tailEnd/>
          </a:ln>
          <a:effectLst/>
        </p:spPr>
      </p:pic>
      <p:pic>
        <p:nvPicPr>
          <p:cNvPr id="13" name="Picture 5"/>
          <p:cNvPicPr>
            <a:picLocks noChangeAspect="1" noChangeArrowheads="1"/>
          </p:cNvPicPr>
          <p:nvPr/>
        </p:nvPicPr>
        <p:blipFill>
          <a:blip r:embed="rId5"/>
          <a:srcRect/>
          <a:stretch>
            <a:fillRect/>
          </a:stretch>
        </p:blipFill>
        <p:spPr bwMode="auto">
          <a:xfrm>
            <a:off x="2214546" y="1142990"/>
            <a:ext cx="4562475" cy="228600"/>
          </a:xfrm>
          <a:prstGeom prst="rect">
            <a:avLst/>
          </a:prstGeom>
          <a:noFill/>
          <a:ln w="9525">
            <a:noFill/>
            <a:miter lim="800000"/>
            <a:headEnd/>
            <a:tailEnd/>
          </a:ln>
          <a:effectLst/>
        </p:spPr>
      </p:pic>
      <p:pic>
        <p:nvPicPr>
          <p:cNvPr id="1060" name="Picture 36"/>
          <p:cNvPicPr>
            <a:picLocks noChangeAspect="1" noChangeArrowheads="1"/>
          </p:cNvPicPr>
          <p:nvPr/>
        </p:nvPicPr>
        <p:blipFill>
          <a:blip r:embed="rId6"/>
          <a:srcRect/>
          <a:stretch>
            <a:fillRect/>
          </a:stretch>
        </p:blipFill>
        <p:spPr bwMode="auto">
          <a:xfrm>
            <a:off x="4529153" y="2152648"/>
            <a:ext cx="2257425" cy="133350"/>
          </a:xfrm>
          <a:prstGeom prst="rect">
            <a:avLst/>
          </a:prstGeom>
          <a:noFill/>
          <a:ln w="9525">
            <a:noFill/>
            <a:miter lim="800000"/>
            <a:headEnd/>
            <a:tailEnd/>
          </a:ln>
          <a:effectLst/>
        </p:spPr>
      </p:pic>
      <p:pic>
        <p:nvPicPr>
          <p:cNvPr id="1061" name="Picture 37"/>
          <p:cNvPicPr>
            <a:picLocks noChangeAspect="1" noChangeArrowheads="1"/>
          </p:cNvPicPr>
          <p:nvPr/>
        </p:nvPicPr>
        <p:blipFill>
          <a:blip r:embed="rId7"/>
          <a:srcRect/>
          <a:stretch>
            <a:fillRect/>
          </a:stretch>
        </p:blipFill>
        <p:spPr bwMode="auto">
          <a:xfrm>
            <a:off x="4572000" y="1214428"/>
            <a:ext cx="1990725" cy="123825"/>
          </a:xfrm>
          <a:prstGeom prst="rect">
            <a:avLst/>
          </a:prstGeom>
          <a:noFill/>
          <a:ln w="9525">
            <a:noFill/>
            <a:miter lim="800000"/>
            <a:headEnd/>
            <a:tailEnd/>
          </a:ln>
          <a:effectLst/>
        </p:spPr>
      </p:pic>
      <p:sp>
        <p:nvSpPr>
          <p:cNvPr id="8" name="7 Metin kutusu"/>
          <p:cNvSpPr txBox="1"/>
          <p:nvPr/>
        </p:nvSpPr>
        <p:spPr>
          <a:xfrm>
            <a:off x="2143108" y="4572014"/>
            <a:ext cx="7000892" cy="523220"/>
          </a:xfrm>
          <a:prstGeom prst="rect">
            <a:avLst/>
          </a:prstGeom>
          <a:noFill/>
        </p:spPr>
        <p:txBody>
          <a:bodyPr wrap="square" rtlCol="0">
            <a:spAutoFit/>
          </a:bodyPr>
          <a:lstStyle/>
          <a:p>
            <a:pPr algn="just">
              <a:spcBef>
                <a:spcPct val="0"/>
              </a:spcBef>
              <a:buClr>
                <a:srgbClr val="FFFFFF"/>
              </a:buClr>
              <a:buNone/>
            </a:pPr>
            <a:r>
              <a:rPr lang="tr-TR" sz="1400" dirty="0" smtClean="0">
                <a:latin typeface="Arial Unicode MS" pitchFamily="34" charset="-128"/>
                <a:ea typeface="Arial Unicode MS" pitchFamily="34" charset="-128"/>
                <a:cs typeface="Arial Unicode MS" pitchFamily="34" charset="-128"/>
              </a:rPr>
              <a:t>Pano, broşür, okul internet sayfası gibi yollar ile bilgi sunmayı amaçlayan çalışmalardır.</a:t>
            </a:r>
          </a:p>
        </p:txBody>
      </p:sp>
      <p:pic>
        <p:nvPicPr>
          <p:cNvPr id="9" name="8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2000"/>
                            </p:stCondLst>
                            <p:childTnLst>
                              <p:par>
                                <p:cTn id="11" presetID="12" presetClass="entr" presetSubtype="1"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lide(fromTop)">
                                      <p:cBhvr>
                                        <p:cTn id="13" dur="500"/>
                                        <p:tgtEl>
                                          <p:spTgt spid="13"/>
                                        </p:tgtEl>
                                      </p:cBhvr>
                                    </p:animEffect>
                                  </p:childTnLst>
                                </p:cTn>
                              </p:par>
                            </p:childTnLst>
                          </p:cTn>
                        </p:par>
                        <p:par>
                          <p:cTn id="14" fill="hold">
                            <p:stCondLst>
                              <p:cond delay="2500"/>
                            </p:stCondLst>
                            <p:childTnLst>
                              <p:par>
                                <p:cTn id="15" presetID="1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lide(fromTop)">
                                      <p:cBhvr>
                                        <p:cTn id="17" dur="2000"/>
                                        <p:tgtEl>
                                          <p:spTgt spid="12"/>
                                        </p:tgtEl>
                                      </p:cBhvr>
                                    </p:animEffect>
                                  </p:childTnLst>
                                </p:cTn>
                              </p:par>
                            </p:childTnLst>
                          </p:cTn>
                        </p:par>
                        <p:par>
                          <p:cTn id="18" fill="hold">
                            <p:stCondLst>
                              <p:cond delay="4500"/>
                            </p:stCondLst>
                            <p:childTnLst>
                              <p:par>
                                <p:cTn id="19" presetID="10" presetClass="entr" presetSubtype="0" fill="hold" nodeType="afterEffect">
                                  <p:stCondLst>
                                    <p:cond delay="0"/>
                                  </p:stCondLst>
                                  <p:childTnLst>
                                    <p:set>
                                      <p:cBhvr>
                                        <p:cTn id="20" dur="1" fill="hold">
                                          <p:stCondLst>
                                            <p:cond delay="0"/>
                                          </p:stCondLst>
                                        </p:cTn>
                                        <p:tgtEl>
                                          <p:spTgt spid="1060"/>
                                        </p:tgtEl>
                                        <p:attrNameLst>
                                          <p:attrName>style.visibility</p:attrName>
                                        </p:attrNameLst>
                                      </p:cBhvr>
                                      <p:to>
                                        <p:strVal val="visible"/>
                                      </p:to>
                                    </p:set>
                                    <p:animEffect transition="in" filter="fade">
                                      <p:cBhvr>
                                        <p:cTn id="21" dur="2000"/>
                                        <p:tgtEl>
                                          <p:spTgt spid="1060"/>
                                        </p:tgtEl>
                                      </p:cBhvr>
                                    </p:animEffect>
                                  </p:childTnLst>
                                </p:cTn>
                              </p:par>
                            </p:childTnLst>
                          </p:cTn>
                        </p:par>
                        <p:par>
                          <p:cTn id="22" fill="hold">
                            <p:stCondLst>
                              <p:cond delay="6500"/>
                            </p:stCondLst>
                            <p:childTnLst>
                              <p:par>
                                <p:cTn id="23" presetID="12" presetClass="entr" presetSubtype="4" fill="hold" nodeType="afterEffect">
                                  <p:stCondLst>
                                    <p:cond delay="0"/>
                                  </p:stCondLst>
                                  <p:childTnLst>
                                    <p:set>
                                      <p:cBhvr>
                                        <p:cTn id="24" dur="1" fill="hold">
                                          <p:stCondLst>
                                            <p:cond delay="0"/>
                                          </p:stCondLst>
                                        </p:cTn>
                                        <p:tgtEl>
                                          <p:spTgt spid="1061"/>
                                        </p:tgtEl>
                                        <p:attrNameLst>
                                          <p:attrName>style.visibility</p:attrName>
                                        </p:attrNameLst>
                                      </p:cBhvr>
                                      <p:to>
                                        <p:strVal val="visible"/>
                                      </p:to>
                                    </p:set>
                                    <p:animEffect transition="in" filter="slide(fromBottom)">
                                      <p:cBhvr>
                                        <p:cTn id="25" dur="500"/>
                                        <p:tgtEl>
                                          <p:spTgt spid="1061"/>
                                        </p:tgtEl>
                                      </p:cBhvr>
                                    </p:animEffect>
                                  </p:childTnLst>
                                </p:cTn>
                              </p:par>
                            </p:childTnLst>
                          </p:cTn>
                        </p:par>
                        <p:par>
                          <p:cTn id="26" fill="hold">
                            <p:stCondLst>
                              <p:cond delay="7000"/>
                            </p:stCondLst>
                            <p:childTnLst>
                              <p:par>
                                <p:cTn id="27" presetID="1" presetClass="exit" presetSubtype="0" fill="hold" nodeType="afterEffect">
                                  <p:stCondLst>
                                    <p:cond delay="50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1060"/>
                                        </p:tgtEl>
                                        <p:attrNameLst>
                                          <p:attrName>style.visibility</p:attrName>
                                        </p:attrNameLst>
                                      </p:cBhvr>
                                      <p:to>
                                        <p:strVal val="hidden"/>
                                      </p:to>
                                    </p:set>
                                  </p:childTnLst>
                                </p:cTn>
                              </p:par>
                            </p:childTnLst>
                          </p:cTn>
                        </p:par>
                        <p:par>
                          <p:cTn id="31" fill="hold">
                            <p:stCondLst>
                              <p:cond delay="7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8" name="Picture 3"/>
          <p:cNvPicPr>
            <a:picLocks noChangeAspect="1" noChangeArrowheads="1"/>
          </p:cNvPicPr>
          <p:nvPr/>
        </p:nvPicPr>
        <p:blipFill>
          <a:blip r:embed="rId4"/>
          <a:srcRect/>
          <a:stretch>
            <a:fillRect/>
          </a:stretch>
        </p:blipFill>
        <p:spPr bwMode="auto">
          <a:xfrm>
            <a:off x="4500562" y="1328741"/>
            <a:ext cx="2295525" cy="1743075"/>
          </a:xfrm>
          <a:prstGeom prst="rect">
            <a:avLst/>
          </a:prstGeom>
          <a:noFill/>
          <a:ln w="9525">
            <a:noFill/>
            <a:miter lim="800000"/>
            <a:headEnd/>
            <a:tailEnd/>
          </a:ln>
          <a:effectLst/>
        </p:spPr>
      </p:pic>
      <p:pic>
        <p:nvPicPr>
          <p:cNvPr id="9" name="Picture 5"/>
          <p:cNvPicPr>
            <a:picLocks noChangeAspect="1" noChangeArrowheads="1"/>
          </p:cNvPicPr>
          <p:nvPr/>
        </p:nvPicPr>
        <p:blipFill>
          <a:blip r:embed="rId5"/>
          <a:srcRect/>
          <a:stretch>
            <a:fillRect/>
          </a:stretch>
        </p:blipFill>
        <p:spPr bwMode="auto">
          <a:xfrm>
            <a:off x="2214546" y="1071552"/>
            <a:ext cx="4562475" cy="228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a:srcRect/>
          <a:stretch>
            <a:fillRect/>
          </a:stretch>
        </p:blipFill>
        <p:spPr bwMode="auto">
          <a:xfrm>
            <a:off x="4557728" y="2224086"/>
            <a:ext cx="2228850" cy="1333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a:srcRect/>
          <a:stretch>
            <a:fillRect/>
          </a:stretch>
        </p:blipFill>
        <p:spPr bwMode="auto">
          <a:xfrm>
            <a:off x="4572000" y="1142990"/>
            <a:ext cx="1552575" cy="114300"/>
          </a:xfrm>
          <a:prstGeom prst="rect">
            <a:avLst/>
          </a:prstGeom>
          <a:noFill/>
          <a:ln w="9525">
            <a:noFill/>
            <a:miter lim="800000"/>
            <a:headEnd/>
            <a:tailEnd/>
          </a:ln>
          <a:effectLst/>
        </p:spPr>
      </p:pic>
      <p:sp>
        <p:nvSpPr>
          <p:cNvPr id="10" name="9 Metin kutusu"/>
          <p:cNvSpPr txBox="1"/>
          <p:nvPr/>
        </p:nvSpPr>
        <p:spPr>
          <a:xfrm>
            <a:off x="2143108" y="3471642"/>
            <a:ext cx="7000892" cy="1600438"/>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Belirli bir süreç içerisinde gerçekleşen, kendini tanıma, güçlü ve zayıf yönlerini fark etme, sosyal becerilerini geliştirme, başa çıkma, karar verme ve problem çözme becerilerini geliştirme gibi amaçlar çerçevesinde bir araya gelmiş 8-15 öğrenciyle psikolojik danışma ve rehberlik alanında yetişmiş ve grup dinamiklerini yönetme yeterliliğine sahip rehberlik alanında yetişmiş ve grup dinamiklerini yönetme yeterliliğine sahip rehberlik öğretmeni liderliğinde, etkileşime açık bir şekilde grup üyelerinden de destek almayı içeren danışma hizmetidir.</a:t>
            </a:r>
          </a:p>
        </p:txBody>
      </p:sp>
      <p:pic>
        <p:nvPicPr>
          <p:cNvPr id="11" name="10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2000"/>
                            </p:stCondLst>
                            <p:childTnLst>
                              <p:par>
                                <p:cTn id="11" presetID="1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lide(fromTop)">
                                      <p:cBhvr>
                                        <p:cTn id="13" dur="500"/>
                                        <p:tgtEl>
                                          <p:spTgt spid="9"/>
                                        </p:tgtEl>
                                      </p:cBhvr>
                                    </p:animEffect>
                                  </p:childTnLst>
                                </p:cTn>
                              </p:par>
                            </p:childTnLst>
                          </p:cTn>
                        </p:par>
                        <p:par>
                          <p:cTn id="14" fill="hold">
                            <p:stCondLst>
                              <p:cond delay="2500"/>
                            </p:stCondLst>
                            <p:childTnLst>
                              <p:par>
                                <p:cTn id="15" presetID="1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Top)">
                                      <p:cBhvr>
                                        <p:cTn id="17" dur="2000"/>
                                        <p:tgtEl>
                                          <p:spTgt spid="8"/>
                                        </p:tgtEl>
                                      </p:cBhvr>
                                    </p:animEffect>
                                  </p:childTnLst>
                                </p:cTn>
                              </p:par>
                            </p:childTnLst>
                          </p:cTn>
                        </p:par>
                        <p:par>
                          <p:cTn id="18" fill="hold">
                            <p:stCondLst>
                              <p:cond delay="4500"/>
                            </p:stCondLst>
                            <p:childTnLst>
                              <p:par>
                                <p:cTn id="19" presetID="10" presetClass="entr" presetSubtype="0" fill="hold" nodeType="after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2000"/>
                                        <p:tgtEl>
                                          <p:spTgt spid="2051"/>
                                        </p:tgtEl>
                                      </p:cBhvr>
                                    </p:animEffect>
                                  </p:childTnLst>
                                </p:cTn>
                              </p:par>
                            </p:childTnLst>
                          </p:cTn>
                        </p:par>
                        <p:par>
                          <p:cTn id="22" fill="hold">
                            <p:stCondLst>
                              <p:cond delay="6500"/>
                            </p:stCondLst>
                            <p:childTnLst>
                              <p:par>
                                <p:cTn id="23" presetID="12" presetClass="entr" presetSubtype="4"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slide(fromBottom)">
                                      <p:cBhvr>
                                        <p:cTn id="25" dur="500"/>
                                        <p:tgtEl>
                                          <p:spTgt spid="2052"/>
                                        </p:tgtEl>
                                      </p:cBhvr>
                                    </p:animEffect>
                                  </p:childTnLst>
                                </p:cTn>
                              </p:par>
                            </p:childTnLst>
                          </p:cTn>
                        </p:par>
                        <p:par>
                          <p:cTn id="26" fill="hold">
                            <p:stCondLst>
                              <p:cond delay="7000"/>
                            </p:stCondLst>
                            <p:childTnLst>
                              <p:par>
                                <p:cTn id="27" presetID="1" presetClass="exit" presetSubtype="0" fill="hold" nodeType="afterEffect">
                                  <p:stCondLst>
                                    <p:cond delay="50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2051"/>
                                        </p:tgtEl>
                                        <p:attrNameLst>
                                          <p:attrName>style.visibility</p:attrName>
                                        </p:attrNameLst>
                                      </p:cBhvr>
                                      <p:to>
                                        <p:strVal val="hidden"/>
                                      </p:to>
                                    </p:set>
                                  </p:childTnLst>
                                </p:cTn>
                              </p:par>
                            </p:childTnLst>
                          </p:cTn>
                        </p:par>
                        <p:par>
                          <p:cTn id="31" fill="hold">
                            <p:stCondLst>
                              <p:cond delay="7500"/>
                            </p:stCondLst>
                            <p:childTnLst>
                              <p:par>
                                <p:cTn id="32" presetID="10" presetClass="entr" presetSubtype="0" fill="hold" nodeType="after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9"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0"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6"/>
          <a:srcRect/>
          <a:stretch>
            <a:fillRect/>
          </a:stretch>
        </p:blipFill>
        <p:spPr bwMode="auto">
          <a:xfrm>
            <a:off x="4557728" y="2314574"/>
            <a:ext cx="2228850" cy="11430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7"/>
          <a:srcRect/>
          <a:stretch>
            <a:fillRect/>
          </a:stretch>
        </p:blipFill>
        <p:spPr bwMode="auto">
          <a:xfrm>
            <a:off x="4572000" y="1142990"/>
            <a:ext cx="1857375" cy="123825"/>
          </a:xfrm>
          <a:prstGeom prst="rect">
            <a:avLst/>
          </a:prstGeom>
          <a:noFill/>
          <a:ln w="9525">
            <a:noFill/>
            <a:miter lim="800000"/>
            <a:headEnd/>
            <a:tailEnd/>
          </a:ln>
          <a:effectLst/>
        </p:spPr>
      </p:pic>
      <p:sp>
        <p:nvSpPr>
          <p:cNvPr id="8" name="7 Metin kutusu"/>
          <p:cNvSpPr txBox="1"/>
          <p:nvPr/>
        </p:nvSpPr>
        <p:spPr>
          <a:xfrm>
            <a:off x="2143108" y="4143386"/>
            <a:ext cx="7000892" cy="954107"/>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Önleyici ve eğitsel nitelikte, beceri kazandırmayı amaçlayan, sürecin ve hedef davranışların yapılandırıldığı psiko-eğitsel programların uygulandığı gruplardır. Örneğin; Türkiye Bağımlılıkla Mücadele Programı, 0-18 Yaş Aile Eğitim Programı verilebilir.</a:t>
            </a:r>
          </a:p>
        </p:txBody>
      </p:sp>
      <p:pic>
        <p:nvPicPr>
          <p:cNvPr id="11" name="10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Top)">
                                      <p:cBhvr>
                                        <p:cTn id="13" dur="500"/>
                                        <p:tgtEl>
                                          <p:spTgt spid="10"/>
                                        </p:tgtEl>
                                      </p:cBhvr>
                                    </p:animEffect>
                                  </p:childTnLst>
                                </p:cTn>
                              </p:par>
                            </p:childTnLst>
                          </p:cTn>
                        </p:par>
                        <p:par>
                          <p:cTn id="14" fill="hold">
                            <p:stCondLst>
                              <p:cond delay="1500"/>
                            </p:stCondLst>
                            <p:childTnLst>
                              <p:par>
                                <p:cTn id="15" presetID="1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Top)">
                                      <p:cBhvr>
                                        <p:cTn id="17" dur="2000"/>
                                        <p:tgtEl>
                                          <p:spTgt spid="9"/>
                                        </p:tgtEl>
                                      </p:cBhvr>
                                    </p:animEffect>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10243"/>
                                        </p:tgtEl>
                                        <p:attrNameLst>
                                          <p:attrName>style.visibility</p:attrName>
                                        </p:attrNameLst>
                                      </p:cBhvr>
                                      <p:to>
                                        <p:strVal val="visible"/>
                                      </p:to>
                                    </p:set>
                                    <p:animEffect transition="in" filter="fade">
                                      <p:cBhvr>
                                        <p:cTn id="21" dur="2000"/>
                                        <p:tgtEl>
                                          <p:spTgt spid="10243"/>
                                        </p:tgtEl>
                                      </p:cBhvr>
                                    </p:animEffect>
                                  </p:childTnLst>
                                </p:cTn>
                              </p:par>
                            </p:childTnLst>
                          </p:cTn>
                        </p:par>
                        <p:par>
                          <p:cTn id="22" fill="hold">
                            <p:stCondLst>
                              <p:cond delay="5500"/>
                            </p:stCondLst>
                            <p:childTnLst>
                              <p:par>
                                <p:cTn id="23" presetID="12" presetClass="entr" presetSubtype="4" fill="hold" nodeType="afterEffect">
                                  <p:stCondLst>
                                    <p:cond delay="0"/>
                                  </p:stCondLst>
                                  <p:childTnLst>
                                    <p:set>
                                      <p:cBhvr>
                                        <p:cTn id="24" dur="1" fill="hold">
                                          <p:stCondLst>
                                            <p:cond delay="0"/>
                                          </p:stCondLst>
                                        </p:cTn>
                                        <p:tgtEl>
                                          <p:spTgt spid="10244"/>
                                        </p:tgtEl>
                                        <p:attrNameLst>
                                          <p:attrName>style.visibility</p:attrName>
                                        </p:attrNameLst>
                                      </p:cBhvr>
                                      <p:to>
                                        <p:strVal val="visible"/>
                                      </p:to>
                                    </p:set>
                                    <p:animEffect transition="in" filter="slide(fromBottom)">
                                      <p:cBhvr>
                                        <p:cTn id="25" dur="500"/>
                                        <p:tgtEl>
                                          <p:spTgt spid="10244"/>
                                        </p:tgtEl>
                                      </p:cBhvr>
                                    </p:animEffect>
                                  </p:childTnLst>
                                </p:cTn>
                              </p:par>
                            </p:childTnLst>
                          </p:cTn>
                        </p:par>
                        <p:par>
                          <p:cTn id="26" fill="hold">
                            <p:stCondLst>
                              <p:cond delay="6000"/>
                            </p:stCondLst>
                            <p:childTnLst>
                              <p:par>
                                <p:cTn id="27" presetID="1" presetClass="exit" presetSubtype="0" fill="hold" nodeType="afterEffect">
                                  <p:stCondLst>
                                    <p:cond delay="5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10243"/>
                                        </p:tgtEl>
                                        <p:attrNameLst>
                                          <p:attrName>style.visibility</p:attrName>
                                        </p:attrNameLst>
                                      </p:cBhvr>
                                      <p:to>
                                        <p:strVal val="hidden"/>
                                      </p:to>
                                    </p:set>
                                  </p:childTnLst>
                                </p:cTn>
                              </p:par>
                            </p:childTnLst>
                          </p:cTn>
                        </p:par>
                        <p:par>
                          <p:cTn id="31" fill="hold">
                            <p:stCondLst>
                              <p:cond delay="6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3"/>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642924"/>
            <a:ext cx="9144000" cy="4500576"/>
          </a:xfrm>
          <a:prstGeom prst="rect">
            <a:avLst/>
          </a:prstGeom>
          <a:noFill/>
          <a:ln>
            <a:noFill/>
          </a:ln>
        </p:spPr>
      </p:pic>
      <p:pic>
        <p:nvPicPr>
          <p:cNvPr id="3" name="2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10"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1"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6"/>
          <a:srcRect/>
          <a:stretch>
            <a:fillRect/>
          </a:stretch>
        </p:blipFill>
        <p:spPr bwMode="auto">
          <a:xfrm>
            <a:off x="4538678" y="2447925"/>
            <a:ext cx="2247900" cy="123825"/>
          </a:xfrm>
          <a:prstGeom prst="rect">
            <a:avLst/>
          </a:prstGeom>
          <a:noFill/>
          <a:ln w="9525">
            <a:noFill/>
            <a:miter lim="800000"/>
            <a:headEnd/>
            <a:tailEnd/>
          </a:ln>
          <a:effectLst/>
        </p:spPr>
      </p:pic>
      <p:pic>
        <p:nvPicPr>
          <p:cNvPr id="11269" name="Picture 5"/>
          <p:cNvPicPr>
            <a:picLocks noChangeAspect="1" noChangeArrowheads="1"/>
          </p:cNvPicPr>
          <p:nvPr/>
        </p:nvPicPr>
        <p:blipFill>
          <a:blip r:embed="rId7"/>
          <a:srcRect/>
          <a:stretch>
            <a:fillRect/>
          </a:stretch>
        </p:blipFill>
        <p:spPr bwMode="auto">
          <a:xfrm>
            <a:off x="4572000" y="1142990"/>
            <a:ext cx="1895475" cy="123825"/>
          </a:xfrm>
          <a:prstGeom prst="rect">
            <a:avLst/>
          </a:prstGeom>
          <a:noFill/>
          <a:ln w="9525">
            <a:noFill/>
            <a:miter lim="800000"/>
            <a:headEnd/>
            <a:tailEnd/>
          </a:ln>
          <a:effectLst/>
        </p:spPr>
      </p:pic>
      <p:sp>
        <p:nvSpPr>
          <p:cNvPr id="9" name="8 Metin kutusu"/>
          <p:cNvSpPr txBox="1"/>
          <p:nvPr/>
        </p:nvSpPr>
        <p:spPr>
          <a:xfrm>
            <a:off x="2143108" y="3902529"/>
            <a:ext cx="7000892" cy="1169551"/>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Bireyin kendini ve çevresini tanımasına yardım edilmesi amacıyla belirli bir program aracılığı ile sunulan, sınıf rehber öğretmeni ve rehberlik öğretmenleri tarafından yürütülen hizmetlerdir. Örneğin “İlköğretim Sınıf Rehberlik Programı Etkinlik Örnekleri”nde yer alan veya başka basılı kaynaklardan edinilen sınıf rehberlik etkinlikleri verilebilir.</a:t>
            </a:r>
          </a:p>
        </p:txBody>
      </p:sp>
      <p:pic>
        <p:nvPicPr>
          <p:cNvPr id="8" name="7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childTnLst>
                          </p:cTn>
                        </p:par>
                        <p:par>
                          <p:cTn id="14" fill="hold">
                            <p:stCondLst>
                              <p:cond delay="2000"/>
                            </p:stCondLst>
                            <p:childTnLst>
                              <p:par>
                                <p:cTn id="15" presetID="1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Top)">
                                      <p:cBhvr>
                                        <p:cTn id="17" dur="500"/>
                                        <p:tgtEl>
                                          <p:spTgt spid="11"/>
                                        </p:tgtEl>
                                      </p:cBhvr>
                                    </p:animEffect>
                                  </p:childTnLst>
                                </p:cTn>
                              </p:par>
                            </p:childTnLst>
                          </p:cTn>
                        </p:par>
                        <p:par>
                          <p:cTn id="18" fill="hold">
                            <p:stCondLst>
                              <p:cond delay="2500"/>
                            </p:stCondLst>
                            <p:childTnLst>
                              <p:par>
                                <p:cTn id="19" presetID="1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lide(fromTop)">
                                      <p:cBhvr>
                                        <p:cTn id="21" dur="2000"/>
                                        <p:tgtEl>
                                          <p:spTgt spid="10"/>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11267"/>
                                        </p:tgtEl>
                                        <p:attrNameLst>
                                          <p:attrName>style.visibility</p:attrName>
                                        </p:attrNameLst>
                                      </p:cBhvr>
                                      <p:to>
                                        <p:strVal val="visible"/>
                                      </p:to>
                                    </p:set>
                                    <p:animEffect transition="in" filter="fade">
                                      <p:cBhvr>
                                        <p:cTn id="25" dur="2000"/>
                                        <p:tgtEl>
                                          <p:spTgt spid="11267"/>
                                        </p:tgtEl>
                                      </p:cBhvr>
                                    </p:animEffect>
                                  </p:childTnLst>
                                </p:cTn>
                              </p:par>
                            </p:childTnLst>
                          </p:cTn>
                        </p:par>
                        <p:par>
                          <p:cTn id="26" fill="hold">
                            <p:stCondLst>
                              <p:cond delay="6500"/>
                            </p:stCondLst>
                            <p:childTnLst>
                              <p:par>
                                <p:cTn id="27" presetID="12" presetClass="entr" presetSubtype="4" fill="hold" nodeType="afterEffect">
                                  <p:stCondLst>
                                    <p:cond delay="0"/>
                                  </p:stCondLst>
                                  <p:childTnLst>
                                    <p:set>
                                      <p:cBhvr>
                                        <p:cTn id="28" dur="1" fill="hold">
                                          <p:stCondLst>
                                            <p:cond delay="0"/>
                                          </p:stCondLst>
                                        </p:cTn>
                                        <p:tgtEl>
                                          <p:spTgt spid="11269"/>
                                        </p:tgtEl>
                                        <p:attrNameLst>
                                          <p:attrName>style.visibility</p:attrName>
                                        </p:attrNameLst>
                                      </p:cBhvr>
                                      <p:to>
                                        <p:strVal val="visible"/>
                                      </p:to>
                                    </p:set>
                                    <p:animEffect transition="in" filter="slide(fromBottom)">
                                      <p:cBhvr>
                                        <p:cTn id="29" dur="500"/>
                                        <p:tgtEl>
                                          <p:spTgt spid="11269"/>
                                        </p:tgtEl>
                                      </p:cBhvr>
                                    </p:animEffect>
                                  </p:childTnLst>
                                </p:cTn>
                              </p:par>
                            </p:childTnLst>
                          </p:cTn>
                        </p:par>
                        <p:par>
                          <p:cTn id="30" fill="hold">
                            <p:stCondLst>
                              <p:cond delay="7000"/>
                            </p:stCondLst>
                            <p:childTnLst>
                              <p:par>
                                <p:cTn id="31" presetID="1" presetClass="exit"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500"/>
                                  </p:stCondLst>
                                  <p:childTnLst>
                                    <p:set>
                                      <p:cBhvr>
                                        <p:cTn id="34" dur="1" fill="hold">
                                          <p:stCondLst>
                                            <p:cond delay="0"/>
                                          </p:stCondLst>
                                        </p:cTn>
                                        <p:tgtEl>
                                          <p:spTgt spid="11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9"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0"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12290" name="Picture 2"/>
          <p:cNvPicPr>
            <a:picLocks noChangeAspect="1" noChangeArrowheads="1"/>
          </p:cNvPicPr>
          <p:nvPr/>
        </p:nvPicPr>
        <p:blipFill>
          <a:blip r:embed="rId6"/>
          <a:srcRect/>
          <a:stretch>
            <a:fillRect/>
          </a:stretch>
        </p:blipFill>
        <p:spPr bwMode="auto">
          <a:xfrm>
            <a:off x="4548203" y="2590801"/>
            <a:ext cx="2238375" cy="123825"/>
          </a:xfrm>
          <a:prstGeom prst="rect">
            <a:avLst/>
          </a:prstGeom>
          <a:noFill/>
          <a:ln w="9525">
            <a:noFill/>
            <a:miter lim="800000"/>
            <a:headEnd/>
            <a:tailEnd/>
          </a:ln>
          <a:effectLst/>
        </p:spPr>
      </p:pic>
      <p:pic>
        <p:nvPicPr>
          <p:cNvPr id="12291" name="Picture 3"/>
          <p:cNvPicPr>
            <a:picLocks noChangeAspect="1" noChangeArrowheads="1"/>
          </p:cNvPicPr>
          <p:nvPr/>
        </p:nvPicPr>
        <p:blipFill>
          <a:blip r:embed="rId7"/>
          <a:srcRect/>
          <a:stretch>
            <a:fillRect/>
          </a:stretch>
        </p:blipFill>
        <p:spPr bwMode="auto">
          <a:xfrm>
            <a:off x="4572000" y="1142990"/>
            <a:ext cx="2028825" cy="123825"/>
          </a:xfrm>
          <a:prstGeom prst="rect">
            <a:avLst/>
          </a:prstGeom>
          <a:noFill/>
          <a:ln w="9525">
            <a:noFill/>
            <a:miter lim="800000"/>
            <a:headEnd/>
            <a:tailEnd/>
          </a:ln>
          <a:effectLst/>
        </p:spPr>
      </p:pic>
      <p:sp>
        <p:nvSpPr>
          <p:cNvPr id="8" name="7 Metin kutusu"/>
          <p:cNvSpPr txBox="1"/>
          <p:nvPr/>
        </p:nvSpPr>
        <p:spPr>
          <a:xfrm>
            <a:off x="2143108" y="4117973"/>
            <a:ext cx="7000892" cy="954107"/>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Bireyi tanıma, bireyin kendi ilgi, yetenek, değer, tutum ve kişilik özelliklerini keşfetmesini ve gerçekçi kararlar almasını sağlamak amacıyla rehberlik öğretmeni, sınıf rehber öğretmeni ve diğer öğretmenler tarafından yürütülen bilgi toplama sürecidir.</a:t>
            </a:r>
          </a:p>
        </p:txBody>
      </p:sp>
      <p:pic>
        <p:nvPicPr>
          <p:cNvPr id="11" name="10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Top)">
                                      <p:cBhvr>
                                        <p:cTn id="13" dur="500"/>
                                        <p:tgtEl>
                                          <p:spTgt spid="10"/>
                                        </p:tgtEl>
                                      </p:cBhvr>
                                    </p:animEffect>
                                  </p:childTnLst>
                                </p:cTn>
                              </p:par>
                            </p:childTnLst>
                          </p:cTn>
                        </p:par>
                        <p:par>
                          <p:cTn id="14" fill="hold">
                            <p:stCondLst>
                              <p:cond delay="1500"/>
                            </p:stCondLst>
                            <p:childTnLst>
                              <p:par>
                                <p:cTn id="15" presetID="1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Top)">
                                      <p:cBhvr>
                                        <p:cTn id="17" dur="2000"/>
                                        <p:tgtEl>
                                          <p:spTgt spid="9"/>
                                        </p:tgtEl>
                                      </p:cBhvr>
                                    </p:animEffect>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fade">
                                      <p:cBhvr>
                                        <p:cTn id="21" dur="2000"/>
                                        <p:tgtEl>
                                          <p:spTgt spid="12290"/>
                                        </p:tgtEl>
                                      </p:cBhvr>
                                    </p:animEffect>
                                  </p:childTnLst>
                                </p:cTn>
                              </p:par>
                            </p:childTnLst>
                          </p:cTn>
                        </p:par>
                        <p:par>
                          <p:cTn id="22" fill="hold">
                            <p:stCondLst>
                              <p:cond delay="5500"/>
                            </p:stCondLst>
                            <p:childTnLst>
                              <p:par>
                                <p:cTn id="23" presetID="12" presetClass="entr" presetSubtype="4" fill="hold" nodeType="afterEffect">
                                  <p:stCondLst>
                                    <p:cond delay="0"/>
                                  </p:stCondLst>
                                  <p:childTnLst>
                                    <p:set>
                                      <p:cBhvr>
                                        <p:cTn id="24" dur="1" fill="hold">
                                          <p:stCondLst>
                                            <p:cond delay="0"/>
                                          </p:stCondLst>
                                        </p:cTn>
                                        <p:tgtEl>
                                          <p:spTgt spid="12291"/>
                                        </p:tgtEl>
                                        <p:attrNameLst>
                                          <p:attrName>style.visibility</p:attrName>
                                        </p:attrNameLst>
                                      </p:cBhvr>
                                      <p:to>
                                        <p:strVal val="visible"/>
                                      </p:to>
                                    </p:set>
                                    <p:animEffect transition="in" filter="slide(fromBottom)">
                                      <p:cBhvr>
                                        <p:cTn id="25" dur="500"/>
                                        <p:tgtEl>
                                          <p:spTgt spid="12291"/>
                                        </p:tgtEl>
                                      </p:cBhvr>
                                    </p:animEffect>
                                  </p:childTnLst>
                                </p:cTn>
                              </p:par>
                            </p:childTnLst>
                          </p:cTn>
                        </p:par>
                        <p:par>
                          <p:cTn id="26" fill="hold">
                            <p:stCondLst>
                              <p:cond delay="6000"/>
                            </p:stCondLst>
                            <p:childTnLst>
                              <p:par>
                                <p:cTn id="27" presetID="1" presetClass="exit" presetSubtype="0" fill="hold" nodeType="afterEffect">
                                  <p:stCondLst>
                                    <p:cond delay="5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12290"/>
                                        </p:tgtEl>
                                        <p:attrNameLst>
                                          <p:attrName>style.visibility</p:attrName>
                                        </p:attrNameLst>
                                      </p:cBhvr>
                                      <p:to>
                                        <p:strVal val="hidden"/>
                                      </p:to>
                                    </p:set>
                                  </p:childTnLst>
                                </p:cTn>
                              </p:par>
                            </p:childTnLst>
                          </p:cTn>
                        </p:par>
                        <p:par>
                          <p:cTn id="31" fill="hold">
                            <p:stCondLst>
                              <p:cond delay="6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9"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0"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6"/>
          <a:srcRect/>
          <a:stretch>
            <a:fillRect/>
          </a:stretch>
        </p:blipFill>
        <p:spPr bwMode="auto">
          <a:xfrm>
            <a:off x="4538678" y="2714626"/>
            <a:ext cx="2247900" cy="133350"/>
          </a:xfrm>
          <a:prstGeom prst="rect">
            <a:avLst/>
          </a:prstGeom>
          <a:noFill/>
          <a:ln w="9525">
            <a:noFill/>
            <a:miter lim="800000"/>
            <a:headEnd/>
            <a:tailEnd/>
          </a:ln>
          <a:effectLst/>
        </p:spPr>
      </p:pic>
      <p:pic>
        <p:nvPicPr>
          <p:cNvPr id="13317" name="Picture 5"/>
          <p:cNvPicPr>
            <a:picLocks noChangeAspect="1" noChangeArrowheads="1"/>
          </p:cNvPicPr>
          <p:nvPr/>
        </p:nvPicPr>
        <p:blipFill>
          <a:blip r:embed="rId7"/>
          <a:srcRect/>
          <a:stretch>
            <a:fillRect/>
          </a:stretch>
        </p:blipFill>
        <p:spPr bwMode="auto">
          <a:xfrm>
            <a:off x="4572000" y="1142990"/>
            <a:ext cx="1895475" cy="114300"/>
          </a:xfrm>
          <a:prstGeom prst="rect">
            <a:avLst/>
          </a:prstGeom>
          <a:noFill/>
          <a:ln w="9525">
            <a:noFill/>
            <a:miter lim="800000"/>
            <a:headEnd/>
            <a:tailEnd/>
          </a:ln>
          <a:effectLst/>
        </p:spPr>
      </p:pic>
      <p:sp>
        <p:nvSpPr>
          <p:cNvPr id="8" name="7 Metin kutusu"/>
          <p:cNvSpPr txBox="1"/>
          <p:nvPr/>
        </p:nvSpPr>
        <p:spPr>
          <a:xfrm>
            <a:off x="2143108" y="4357700"/>
            <a:ext cx="7000892" cy="738664"/>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Okul ve sınıf içinde yapılan çalışmaları tamamlamak, okulda öğrenilen konuları doğal ortamında görmek ve okul ile gerçek hayat arasındaki bağı kurmak amacıyla yapılan planlı ziyaretlerdir.</a:t>
            </a:r>
          </a:p>
        </p:txBody>
      </p:sp>
      <p:pic>
        <p:nvPicPr>
          <p:cNvPr id="11" name="10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Top)">
                                      <p:cBhvr>
                                        <p:cTn id="13" dur="500"/>
                                        <p:tgtEl>
                                          <p:spTgt spid="10"/>
                                        </p:tgtEl>
                                      </p:cBhvr>
                                    </p:animEffect>
                                  </p:childTnLst>
                                </p:cTn>
                              </p:par>
                            </p:childTnLst>
                          </p:cTn>
                        </p:par>
                        <p:par>
                          <p:cTn id="14" fill="hold">
                            <p:stCondLst>
                              <p:cond delay="1500"/>
                            </p:stCondLst>
                            <p:childTnLst>
                              <p:par>
                                <p:cTn id="15" presetID="1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Top)">
                                      <p:cBhvr>
                                        <p:cTn id="17" dur="2000"/>
                                        <p:tgtEl>
                                          <p:spTgt spid="9"/>
                                        </p:tgtEl>
                                      </p:cBhvr>
                                    </p:animEffect>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13316"/>
                                        </p:tgtEl>
                                        <p:attrNameLst>
                                          <p:attrName>style.visibility</p:attrName>
                                        </p:attrNameLst>
                                      </p:cBhvr>
                                      <p:to>
                                        <p:strVal val="visible"/>
                                      </p:to>
                                    </p:set>
                                    <p:animEffect transition="in" filter="fade">
                                      <p:cBhvr>
                                        <p:cTn id="21" dur="2000"/>
                                        <p:tgtEl>
                                          <p:spTgt spid="13316"/>
                                        </p:tgtEl>
                                      </p:cBhvr>
                                    </p:animEffect>
                                  </p:childTnLst>
                                </p:cTn>
                              </p:par>
                            </p:childTnLst>
                          </p:cTn>
                        </p:par>
                        <p:par>
                          <p:cTn id="22" fill="hold">
                            <p:stCondLst>
                              <p:cond delay="5500"/>
                            </p:stCondLst>
                            <p:childTnLst>
                              <p:par>
                                <p:cTn id="23" presetID="12" presetClass="entr" presetSubtype="4" fill="hold" nodeType="afterEffect">
                                  <p:stCondLst>
                                    <p:cond delay="0"/>
                                  </p:stCondLst>
                                  <p:childTnLst>
                                    <p:set>
                                      <p:cBhvr>
                                        <p:cTn id="24" dur="1" fill="hold">
                                          <p:stCondLst>
                                            <p:cond delay="0"/>
                                          </p:stCondLst>
                                        </p:cTn>
                                        <p:tgtEl>
                                          <p:spTgt spid="13317"/>
                                        </p:tgtEl>
                                        <p:attrNameLst>
                                          <p:attrName>style.visibility</p:attrName>
                                        </p:attrNameLst>
                                      </p:cBhvr>
                                      <p:to>
                                        <p:strVal val="visible"/>
                                      </p:to>
                                    </p:set>
                                    <p:animEffect transition="in" filter="slide(fromBottom)">
                                      <p:cBhvr>
                                        <p:cTn id="25" dur="500"/>
                                        <p:tgtEl>
                                          <p:spTgt spid="13317"/>
                                        </p:tgtEl>
                                      </p:cBhvr>
                                    </p:animEffect>
                                  </p:childTnLst>
                                </p:cTn>
                              </p:par>
                            </p:childTnLst>
                          </p:cTn>
                        </p:par>
                        <p:par>
                          <p:cTn id="26" fill="hold">
                            <p:stCondLst>
                              <p:cond delay="6000"/>
                            </p:stCondLst>
                            <p:childTnLst>
                              <p:par>
                                <p:cTn id="27" presetID="1" presetClass="exit" presetSubtype="0" fill="hold" nodeType="afterEffect">
                                  <p:stCondLst>
                                    <p:cond delay="5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13316"/>
                                        </p:tgtEl>
                                        <p:attrNameLst>
                                          <p:attrName>style.visibility</p:attrName>
                                        </p:attrNameLst>
                                      </p:cBhvr>
                                      <p:to>
                                        <p:strVal val="hidden"/>
                                      </p:to>
                                    </p:set>
                                  </p:childTnLst>
                                </p:cTn>
                              </p:par>
                            </p:childTnLst>
                          </p:cTn>
                        </p:par>
                        <p:par>
                          <p:cTn id="31" fill="hold">
                            <p:stCondLst>
                              <p:cond delay="6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hberlik Programı - Şablon.jpg"/>
          <p:cNvPicPr>
            <a:picLocks noChangeAspect="1"/>
          </p:cNvPicPr>
          <p:nvPr/>
        </p:nvPicPr>
        <p:blipFill>
          <a:blip r:embed="rId3"/>
          <a:stretch>
            <a:fillRect/>
          </a:stretch>
        </p:blipFill>
        <p:spPr>
          <a:xfrm>
            <a:off x="0" y="671426"/>
            <a:ext cx="9144000" cy="4472092"/>
          </a:xfrm>
          <a:prstGeom prst="rect">
            <a:avLst/>
          </a:prstGeom>
        </p:spPr>
      </p:pic>
      <p:pic>
        <p:nvPicPr>
          <p:cNvPr id="9" name="Picture 3"/>
          <p:cNvPicPr>
            <a:picLocks noChangeAspect="1" noChangeArrowheads="1"/>
          </p:cNvPicPr>
          <p:nvPr/>
        </p:nvPicPr>
        <p:blipFill>
          <a:blip r:embed="rId4"/>
          <a:srcRect/>
          <a:stretch>
            <a:fillRect/>
          </a:stretch>
        </p:blipFill>
        <p:spPr bwMode="auto">
          <a:xfrm>
            <a:off x="4500562" y="1285866"/>
            <a:ext cx="2295525" cy="1743075"/>
          </a:xfrm>
          <a:prstGeom prst="rect">
            <a:avLst/>
          </a:prstGeom>
          <a:noFill/>
          <a:ln w="9525">
            <a:noFill/>
            <a:miter lim="800000"/>
            <a:headEnd/>
            <a:tailEnd/>
          </a:ln>
          <a:effectLst/>
        </p:spPr>
      </p:pic>
      <p:pic>
        <p:nvPicPr>
          <p:cNvPr id="10" name="Picture 5"/>
          <p:cNvPicPr>
            <a:picLocks noChangeAspect="1" noChangeArrowheads="1"/>
          </p:cNvPicPr>
          <p:nvPr/>
        </p:nvPicPr>
        <p:blipFill>
          <a:blip r:embed="rId5"/>
          <a:srcRect/>
          <a:stretch>
            <a:fillRect/>
          </a:stretch>
        </p:blipFill>
        <p:spPr bwMode="auto">
          <a:xfrm>
            <a:off x="2214546" y="1057266"/>
            <a:ext cx="4562475" cy="2286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a:off x="4548203" y="2857502"/>
            <a:ext cx="2238375" cy="123825"/>
          </a:xfrm>
          <a:prstGeom prst="rect">
            <a:avLst/>
          </a:prstGeom>
          <a:noFill/>
          <a:ln w="9525">
            <a:noFill/>
            <a:miter lim="800000"/>
            <a:headEnd/>
            <a:tailEnd/>
          </a:ln>
          <a:effectLst/>
        </p:spPr>
      </p:pic>
      <p:pic>
        <p:nvPicPr>
          <p:cNvPr id="4102" name="Picture 6"/>
          <p:cNvPicPr>
            <a:picLocks noChangeAspect="1" noChangeArrowheads="1"/>
          </p:cNvPicPr>
          <p:nvPr/>
        </p:nvPicPr>
        <p:blipFill>
          <a:blip r:embed="rId7"/>
          <a:srcRect/>
          <a:stretch>
            <a:fillRect/>
          </a:stretch>
        </p:blipFill>
        <p:spPr bwMode="auto">
          <a:xfrm>
            <a:off x="4572000" y="1142990"/>
            <a:ext cx="2028825" cy="123825"/>
          </a:xfrm>
          <a:prstGeom prst="rect">
            <a:avLst/>
          </a:prstGeom>
          <a:noFill/>
          <a:ln w="9525">
            <a:noFill/>
            <a:miter lim="800000"/>
            <a:headEnd/>
            <a:tailEnd/>
          </a:ln>
          <a:effectLst/>
        </p:spPr>
      </p:pic>
      <p:sp>
        <p:nvSpPr>
          <p:cNvPr id="8" name="7 Metin kutusu"/>
          <p:cNvSpPr txBox="1"/>
          <p:nvPr/>
        </p:nvSpPr>
        <p:spPr>
          <a:xfrm>
            <a:off x="2143108" y="4333416"/>
            <a:ext cx="7000892" cy="738664"/>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Kişisel, sosyal ve akademik konularda yardım becerileri ile ilgili eğitim verilmiş öğrencilerin rehberlik öğretmeni süpervizyonu doğrultusunda akranlarına sundukları yardım çalışmalarıdır.</a:t>
            </a:r>
          </a:p>
        </p:txBody>
      </p:sp>
      <p:pic>
        <p:nvPicPr>
          <p:cNvPr id="11" name="10 Resim" descr="BÖLÜM-2.jpg"/>
          <p:cNvPicPr>
            <a:picLocks noChangeAspect="1"/>
          </p:cNvPicPr>
          <p:nvPr/>
        </p:nvPicPr>
        <p:blipFill>
          <a:blip r:embed="rId8"/>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Top)">
                                      <p:cBhvr>
                                        <p:cTn id="13" dur="500"/>
                                        <p:tgtEl>
                                          <p:spTgt spid="10"/>
                                        </p:tgtEl>
                                      </p:cBhvr>
                                    </p:animEffect>
                                  </p:childTnLst>
                                </p:cTn>
                              </p:par>
                            </p:childTnLst>
                          </p:cTn>
                        </p:par>
                        <p:par>
                          <p:cTn id="14" fill="hold">
                            <p:stCondLst>
                              <p:cond delay="1500"/>
                            </p:stCondLst>
                            <p:childTnLst>
                              <p:par>
                                <p:cTn id="15" presetID="1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Top)">
                                      <p:cBhvr>
                                        <p:cTn id="17" dur="2000"/>
                                        <p:tgtEl>
                                          <p:spTgt spid="9"/>
                                        </p:tgtEl>
                                      </p:cBhvr>
                                    </p:animEffect>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fade">
                                      <p:cBhvr>
                                        <p:cTn id="21" dur="2000"/>
                                        <p:tgtEl>
                                          <p:spTgt spid="4100"/>
                                        </p:tgtEl>
                                      </p:cBhvr>
                                    </p:animEffect>
                                  </p:childTnLst>
                                </p:cTn>
                              </p:par>
                            </p:childTnLst>
                          </p:cTn>
                        </p:par>
                        <p:par>
                          <p:cTn id="22" fill="hold">
                            <p:stCondLst>
                              <p:cond delay="5500"/>
                            </p:stCondLst>
                            <p:childTnLst>
                              <p:par>
                                <p:cTn id="23" presetID="12" presetClass="entr" presetSubtype="4" fill="hold" nodeType="after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slide(fromBottom)">
                                      <p:cBhvr>
                                        <p:cTn id="25" dur="500"/>
                                        <p:tgtEl>
                                          <p:spTgt spid="4102"/>
                                        </p:tgtEl>
                                      </p:cBhvr>
                                    </p:animEffect>
                                  </p:childTnLst>
                                </p:cTn>
                              </p:par>
                            </p:childTnLst>
                          </p:cTn>
                        </p:par>
                        <p:par>
                          <p:cTn id="26" fill="hold">
                            <p:stCondLst>
                              <p:cond delay="6000"/>
                            </p:stCondLst>
                            <p:childTnLst>
                              <p:par>
                                <p:cTn id="27" presetID="1" presetClass="exit" presetSubtype="0" fill="hold" nodeType="afterEffect">
                                  <p:stCondLst>
                                    <p:cond delay="5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4100"/>
                                        </p:tgtEl>
                                        <p:attrNameLst>
                                          <p:attrName>style.visibility</p:attrName>
                                        </p:attrNameLst>
                                      </p:cBhvr>
                                      <p:to>
                                        <p:strVal val="hidden"/>
                                      </p:to>
                                    </p:set>
                                  </p:childTnLst>
                                </p:cTn>
                              </p:par>
                            </p:childTnLst>
                          </p:cTn>
                        </p:par>
                        <p:par>
                          <p:cTn id="31" fill="hold">
                            <p:stCondLst>
                              <p:cond delay="6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69332"/>
          </a:xfrm>
          <a:prstGeom prst="rect">
            <a:avLst/>
          </a:prstGeom>
          <a:noFill/>
        </p:spPr>
        <p:txBody>
          <a:bodyPr wrap="square" rtlCol="0">
            <a:spAutoFit/>
          </a:bodyPr>
          <a:lstStyle/>
          <a:p>
            <a:r>
              <a:rPr lang="tr-TR" b="1" dirty="0" smtClean="0">
                <a:solidFill>
                  <a:schemeClr val="bg1"/>
                </a:solidFill>
                <a:latin typeface="Arial Narrow" pitchFamily="34" charset="0"/>
              </a:rPr>
              <a:t>BÖLÜM 3. REHBERLİK  PROGRAMI  HAZIRLAMA</a:t>
            </a:r>
            <a:endParaRPr lang="tr-TR" b="1" dirty="0">
              <a:solidFill>
                <a:schemeClr val="bg1"/>
              </a:solidFill>
              <a:latin typeface="Arial Narrow" pitchFamily="34" charset="0"/>
            </a:endParaRPr>
          </a:p>
        </p:txBody>
      </p:sp>
      <p:pic>
        <p:nvPicPr>
          <p:cNvPr id="5" name="4 Resim" descr="xyz.jpg"/>
          <p:cNvPicPr>
            <a:picLocks noChangeAspect="1"/>
          </p:cNvPicPr>
          <p:nvPr/>
        </p:nvPicPr>
        <p:blipFill>
          <a:blip r:embed="rId3"/>
          <a:stretch>
            <a:fillRect/>
          </a:stretch>
        </p:blipFill>
        <p:spPr>
          <a:xfrm>
            <a:off x="0" y="676075"/>
            <a:ext cx="9144000" cy="4467443"/>
          </a:xfrm>
          <a:prstGeom prst="rect">
            <a:avLst/>
          </a:prstGeom>
        </p:spPr>
      </p:pic>
      <p:sp>
        <p:nvSpPr>
          <p:cNvPr id="6" name="Shape 123"/>
          <p:cNvSpPr txBox="1">
            <a:spLocks/>
          </p:cNvSpPr>
          <p:nvPr/>
        </p:nvSpPr>
        <p:spPr>
          <a:xfrm>
            <a:off x="2214546" y="1071552"/>
            <a:ext cx="6786610" cy="2643206"/>
          </a:xfrm>
          <a:prstGeom prst="rect">
            <a:avLst/>
          </a:prstGeom>
        </p:spPr>
        <p:txBody>
          <a:bodyPr vert="horz">
            <a:noAutofit/>
          </a:bodyPr>
          <a:lstStyle/>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3.1. REHBERLİK PROGRAMI HAZIRLAMA ESASLARI NELERDİR?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endPar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endParaRP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3.2. REHBERLİK PROGRAMI HAZIRLAMA EKRANI</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3.2.1.Yıllık  Program  Girişi  Ekranında  Yer  Alan  Bölümler  </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3.2.2.Yıllık  Rehberlik  Programı  Güncelleme</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3.2.3.Haftalık  Program  Hazırlama</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3.2.4.Haftalık  Program  Kapalı  Saat  Girişi  Ekranı</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3.2.5.Haftalık  Program  Hazırlama  Ekranı</a:t>
            </a:r>
          </a:p>
          <a:p>
            <a:pPr marL="274320" marR="0" lvl="0" indent="-274320" algn="l" defTabSz="914400" rtl="0" eaLnBrk="1" fontAlgn="auto" latinLnBrk="0" hangingPunct="1">
              <a:lnSpc>
                <a:spcPct val="100000"/>
              </a:lnSpc>
              <a:spcBef>
                <a:spcPct val="0"/>
              </a:spcBef>
              <a:spcAft>
                <a:spcPts val="0"/>
              </a:spcAft>
              <a:buClr>
                <a:srgbClr val="FFFFFF"/>
              </a:buClr>
              <a:buSzPct val="95000"/>
              <a:buFont typeface="Wingdings 2"/>
              <a:buNone/>
              <a:tabLst/>
              <a:defRPr/>
            </a:pPr>
            <a:r>
              <a:rPr kumimoji="0" lang="tr-TR" sz="1600" i="0" u="none" strike="noStrike" kern="1200" cap="none" spc="0" normalizeH="0" baseline="0" noProof="0" dirty="0" smtClean="0">
                <a:ln>
                  <a:noFill/>
                </a:ln>
                <a:solidFill>
                  <a:schemeClr val="tx1"/>
                </a:solidFill>
                <a:effectLst/>
                <a:uLnTx/>
                <a:uFillTx/>
                <a:latin typeface="Arial Unicode MS" pitchFamily="34" charset="-128"/>
                <a:ea typeface="Arial Unicode MS" pitchFamily="34" charset="-128"/>
                <a:cs typeface="Arial Unicode MS" pitchFamily="34" charset="-128"/>
              </a:rPr>
              <a:t>	3.2.6.Haftalık  Program  Güncelleme</a:t>
            </a:r>
          </a:p>
        </p:txBody>
      </p:sp>
      <p:pic>
        <p:nvPicPr>
          <p:cNvPr id="8" name="7 Resim" descr="BÖLÜM-3.jpg"/>
          <p:cNvPicPr>
            <a:picLocks noChangeAspect="1"/>
          </p:cNvPicPr>
          <p:nvPr/>
        </p:nvPicPr>
        <p:blipFill>
          <a:blip r:embed="rId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1000"/>
                                        <p:tgtEl>
                                          <p:spTgt spid="6">
                                            <p:txEl>
                                              <p:pRg st="4" end="4"/>
                                            </p:txEl>
                                          </p:spTgt>
                                        </p:tgtEl>
                                      </p:cBhvr>
                                    </p:animEffect>
                                    <p:anim calcmode="lin" valueType="num">
                                      <p:cBhvr>
                                        <p:cTn id="3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1000"/>
                                        <p:tgtEl>
                                          <p:spTgt spid="6">
                                            <p:txEl>
                                              <p:pRg st="5" end="5"/>
                                            </p:txEl>
                                          </p:spTgt>
                                        </p:tgtEl>
                                      </p:cBhvr>
                                    </p:animEffect>
                                    <p:anim calcmode="lin" valueType="num">
                                      <p:cBhvr>
                                        <p:cTn id="4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Effect transition="in" filter="fade">
                                      <p:cBhvr>
                                        <p:cTn id="55" dur="1000"/>
                                        <p:tgtEl>
                                          <p:spTgt spid="6">
                                            <p:txEl>
                                              <p:pRg st="7" end="7"/>
                                            </p:txEl>
                                          </p:spTgt>
                                        </p:tgtEl>
                                      </p:cBhvr>
                                    </p:animEffect>
                                    <p:anim calcmode="lin" valueType="num">
                                      <p:cBhvr>
                                        <p:cTn id="56"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animEffect transition="in" filter="fade">
                                      <p:cBhvr>
                                        <p:cTn id="61" dur="1000"/>
                                        <p:tgtEl>
                                          <p:spTgt spid="6">
                                            <p:txEl>
                                              <p:pRg st="8" end="8"/>
                                            </p:txEl>
                                          </p:spTgt>
                                        </p:tgtEl>
                                      </p:cBhvr>
                                    </p:animEffect>
                                    <p:anim calcmode="lin" valueType="num">
                                      <p:cBhvr>
                                        <p:cTn id="6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pPr marL="274320" lvl="0" indent="-274320">
              <a:spcBef>
                <a:spcPct val="0"/>
              </a:spcBef>
              <a:buClr>
                <a:srgbClr val="FFFFFF"/>
              </a:buClr>
              <a:buSzPct val="95000"/>
              <a:defRPr/>
            </a:pPr>
            <a:r>
              <a:rPr lang="tr-TR" sz="1600" b="1" dirty="0" smtClean="0">
                <a:solidFill>
                  <a:schemeClr val="bg1"/>
                </a:solidFill>
                <a:latin typeface="Arial Narrow" pitchFamily="34" charset="0"/>
                <a:ea typeface="Arial Unicode MS" pitchFamily="34" charset="-128"/>
                <a:cs typeface="Arial Unicode MS" pitchFamily="34" charset="-128"/>
              </a:rPr>
              <a:t>3.1. REHBERLİK  PROGRAMI  HAZIRLAMA  ESASLARI  NELERDİR? </a:t>
            </a:r>
          </a:p>
        </p:txBody>
      </p:sp>
      <p:pic>
        <p:nvPicPr>
          <p:cNvPr id="5" name="4 Resim" descr="xyz.jpg"/>
          <p:cNvPicPr>
            <a:picLocks noChangeAspect="1"/>
          </p:cNvPicPr>
          <p:nvPr/>
        </p:nvPicPr>
        <p:blipFill>
          <a:blip r:embed="rId3"/>
          <a:stretch>
            <a:fillRect/>
          </a:stretch>
        </p:blipFill>
        <p:spPr>
          <a:xfrm>
            <a:off x="0" y="676075"/>
            <a:ext cx="9144000" cy="4467443"/>
          </a:xfrm>
          <a:prstGeom prst="rect">
            <a:avLst/>
          </a:prstGeom>
        </p:spPr>
      </p:pic>
      <p:sp>
        <p:nvSpPr>
          <p:cNvPr id="6" name="5 Metin kutusu"/>
          <p:cNvSpPr txBox="1"/>
          <p:nvPr/>
        </p:nvSpPr>
        <p:spPr>
          <a:xfrm>
            <a:off x="2143108" y="1000676"/>
            <a:ext cx="7000892" cy="3970318"/>
          </a:xfrm>
          <a:prstGeom prst="rect">
            <a:avLst/>
          </a:prstGeom>
          <a:noFill/>
        </p:spPr>
        <p:txBody>
          <a:bodyPr wrap="square" rtlCol="0">
            <a:spAutoFit/>
          </a:bodyPr>
          <a:lstStyle/>
          <a:p>
            <a:pPr lvl="0" algn="just"/>
            <a:r>
              <a:rPr lang="tr-TR" sz="1400" dirty="0" smtClean="0">
                <a:latin typeface="Arial Unicode MS" pitchFamily="34" charset="-128"/>
                <a:ea typeface="Arial Unicode MS" pitchFamily="34" charset="-128"/>
                <a:cs typeface="Arial Unicode MS" pitchFamily="34" charset="-128"/>
              </a:rPr>
              <a:t>Milli Eğitim Bakanlığı’na bağlı tüm resmi okul / kurumlarda öğrenci rehberlik ihtiyaç analizlerinden paydaş öneri / görüşlerinden ve önceki eğitim – öğretim yılına ait çalışma verilerinden yararlanılarak yıllık rehberlik programı hazırlanır.</a:t>
            </a:r>
          </a:p>
          <a:p>
            <a:pPr lvl="0" algn="just"/>
            <a:endParaRPr lang="tr-TR" sz="1400" dirty="0" smtClean="0">
              <a:latin typeface="Arial Unicode MS" pitchFamily="34" charset="-128"/>
              <a:ea typeface="Arial Unicode MS" pitchFamily="34" charset="-128"/>
              <a:cs typeface="Arial Unicode MS" pitchFamily="34" charset="-128"/>
            </a:endParaRPr>
          </a:p>
          <a:p>
            <a:pPr lvl="0" algn="just"/>
            <a:r>
              <a:rPr lang="tr-TR" sz="1400" dirty="0" smtClean="0">
                <a:latin typeface="Arial Unicode MS" pitchFamily="34" charset="-128"/>
                <a:ea typeface="Arial Unicode MS" pitchFamily="34" charset="-128"/>
                <a:cs typeface="Arial Unicode MS" pitchFamily="34" charset="-128"/>
              </a:rPr>
              <a:t>Programda o yıl için belirlenen genel hedef, yerel hedef ve özel hedeflere yönelik çalışmalara yer vermek zorunludur.</a:t>
            </a:r>
          </a:p>
          <a:p>
            <a:pPr lvl="0" algn="just"/>
            <a:endParaRPr lang="tr-TR" sz="1400" dirty="0" smtClean="0">
              <a:latin typeface="Arial Unicode MS" pitchFamily="34" charset="-128"/>
              <a:ea typeface="Arial Unicode MS" pitchFamily="34" charset="-128"/>
              <a:cs typeface="Arial Unicode MS" pitchFamily="34" charset="-128"/>
            </a:endParaRPr>
          </a:p>
          <a:p>
            <a:pPr lvl="0" algn="just"/>
            <a:r>
              <a:rPr lang="tr-TR" sz="1400" dirty="0" smtClean="0">
                <a:latin typeface="Arial Unicode MS" pitchFamily="34" charset="-128"/>
                <a:ea typeface="Arial Unicode MS" pitchFamily="34" charset="-128"/>
                <a:cs typeface="Arial Unicode MS" pitchFamily="34" charset="-128"/>
              </a:rPr>
              <a:t>Tüm hedeflerin öğrenci, öğretmen ve veli gruplarından her biriyle çalışılması önerilir.</a:t>
            </a:r>
          </a:p>
          <a:p>
            <a:pPr lvl="0" algn="just"/>
            <a:endParaRPr lang="tr-TR" sz="1400" dirty="0" smtClean="0">
              <a:latin typeface="Arial Unicode MS" pitchFamily="34" charset="-128"/>
              <a:ea typeface="Arial Unicode MS" pitchFamily="34" charset="-128"/>
              <a:cs typeface="Arial Unicode MS" pitchFamily="34" charset="-128"/>
            </a:endParaRPr>
          </a:p>
          <a:p>
            <a:pPr lvl="0" algn="just"/>
            <a:r>
              <a:rPr lang="tr-TR" sz="1400" dirty="0" smtClean="0">
                <a:latin typeface="Arial Unicode MS" pitchFamily="34" charset="-128"/>
                <a:ea typeface="Arial Unicode MS" pitchFamily="34" charset="-128"/>
                <a:cs typeface="Arial Unicode MS" pitchFamily="34" charset="-128"/>
              </a:rPr>
              <a:t>Genel hedef, yerel hedef ve özel hedefler bakanlık tarafından yayınlanan hedef listesinden belirlenir.</a:t>
            </a:r>
          </a:p>
          <a:p>
            <a:pPr lvl="0" algn="just"/>
            <a:endParaRPr lang="tr-TR" sz="1400" dirty="0" smtClean="0">
              <a:latin typeface="Arial Unicode MS" pitchFamily="34" charset="-128"/>
              <a:ea typeface="Arial Unicode MS" pitchFamily="34" charset="-128"/>
              <a:cs typeface="Arial Unicode MS" pitchFamily="34" charset="-128"/>
            </a:endParaRPr>
          </a:p>
          <a:p>
            <a:pPr lvl="0" algn="just"/>
            <a:r>
              <a:rPr lang="tr-TR" sz="1400" dirty="0" smtClean="0">
                <a:latin typeface="Arial Unicode MS" pitchFamily="34" charset="-128"/>
                <a:ea typeface="Arial Unicode MS" pitchFamily="34" charset="-128"/>
                <a:cs typeface="Arial Unicode MS" pitchFamily="34" charset="-128"/>
              </a:rPr>
              <a:t>Yıllık rehberlik programının, tüm öğrencileri kapsayıcı, esnek bir yapıda, öğrencilerin gelişim dönemine özgü, gelişim ihtiyaçlarını karşılamayı hedefleyen, eğitim kurumundaki tüm personelin katılımıyla gerçekleşen, okul ve çevresinin özelliklerine göre, şekillenen bir yapıda hazırlanması gerekmektedir.</a:t>
            </a:r>
          </a:p>
          <a:p>
            <a:pPr lvl="0" algn="just"/>
            <a:endParaRPr lang="tr-TR" sz="1400" dirty="0" smtClean="0">
              <a:latin typeface="Arial Unicode MS" pitchFamily="34" charset="-128"/>
              <a:ea typeface="Arial Unicode MS" pitchFamily="34" charset="-128"/>
              <a:cs typeface="Arial Unicode MS" pitchFamily="34" charset="-128"/>
            </a:endParaRPr>
          </a:p>
          <a:p>
            <a:pPr lvl="0" algn="just"/>
            <a:endParaRPr lang="tr-TR" sz="1400" dirty="0" smtClean="0">
              <a:latin typeface="Arial Unicode MS" pitchFamily="34" charset="-128"/>
              <a:ea typeface="Arial Unicode MS" pitchFamily="34" charset="-128"/>
              <a:cs typeface="Arial Unicode MS" pitchFamily="34" charset="-128"/>
            </a:endParaRPr>
          </a:p>
        </p:txBody>
      </p:sp>
      <p:pic>
        <p:nvPicPr>
          <p:cNvPr id="9" name="8 Resim" descr="BÖLÜM-3.jpg"/>
          <p:cNvPicPr>
            <a:picLocks noChangeAspect="1"/>
          </p:cNvPicPr>
          <p:nvPr/>
        </p:nvPicPr>
        <p:blipFill>
          <a:blip r:embed="rId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xyz.jpg"/>
          <p:cNvPicPr>
            <a:picLocks noChangeAspect="1"/>
          </p:cNvPicPr>
          <p:nvPr/>
        </p:nvPicPr>
        <p:blipFill>
          <a:blip r:embed="rId3"/>
          <a:stretch>
            <a:fillRect/>
          </a:stretch>
        </p:blipFill>
        <p:spPr>
          <a:xfrm>
            <a:off x="0" y="676075"/>
            <a:ext cx="9144000" cy="4467443"/>
          </a:xfrm>
          <a:prstGeom prst="rect">
            <a:avLst/>
          </a:prstGeom>
        </p:spPr>
      </p:pic>
      <p:sp>
        <p:nvSpPr>
          <p:cNvPr id="6" name="5 Metin kutusu"/>
          <p:cNvSpPr txBox="1"/>
          <p:nvPr/>
        </p:nvSpPr>
        <p:spPr>
          <a:xfrm>
            <a:off x="2143108" y="1000677"/>
            <a:ext cx="7000892" cy="3323987"/>
          </a:xfrm>
          <a:prstGeom prst="rect">
            <a:avLst/>
          </a:prstGeom>
          <a:noFill/>
        </p:spPr>
        <p:txBody>
          <a:bodyPr wrap="square" rtlCol="0">
            <a:spAutoFit/>
          </a:bodyPr>
          <a:lstStyle/>
          <a:p>
            <a:pPr lvl="0" algn="just"/>
            <a:r>
              <a:rPr lang="tr-TR" sz="1400" dirty="0" smtClean="0">
                <a:latin typeface="Arial Unicode MS" pitchFamily="34" charset="-128"/>
                <a:ea typeface="Arial Unicode MS" pitchFamily="34" charset="-128"/>
                <a:cs typeface="Arial Unicode MS" pitchFamily="34" charset="-128"/>
              </a:rPr>
              <a:t>Yıllık rehberlik programı, verilen hizmetlerin temelinde yer alır, hizmetlerin etkililiğini artırır ve kanıta dayalı hizmet sunmayı sağlar. Bu nedenle hazırlanan yıllık rehberlik programının gerçekçi ve uygulanabilir olması gerekmektedir.</a:t>
            </a:r>
          </a:p>
          <a:p>
            <a:pPr lvl="0"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Zorunlu durumlar haricinde programa uyulması esastır. Bu nedenle ay içinde çok fazla çalışma planlamak yerine, uygulanabilir bir program hazırlamak gerekmektedir. (Program güncellemeleri ve gerçekleştirilemeyen çalışmalar için bkz. Yıllık Rehberlik Programı Güncelleme.)</a:t>
            </a:r>
          </a:p>
          <a:p>
            <a:pPr algn="just"/>
            <a:endParaRPr lang="tr-TR" sz="1400" dirty="0" smtClean="0">
              <a:latin typeface="Arial Unicode MS" pitchFamily="34" charset="-128"/>
              <a:ea typeface="Arial Unicode MS" pitchFamily="34" charset="-128"/>
              <a:cs typeface="Arial Unicode MS" pitchFamily="34" charset="-128"/>
            </a:endParaRPr>
          </a:p>
          <a:p>
            <a:pPr lvl="0" algn="just"/>
            <a:r>
              <a:rPr lang="tr-TR" sz="1400" dirty="0" smtClean="0">
                <a:latin typeface="Arial Unicode MS" pitchFamily="34" charset="-128"/>
                <a:ea typeface="Arial Unicode MS" pitchFamily="34" charset="-128"/>
                <a:cs typeface="Arial Unicode MS" pitchFamily="34" charset="-128"/>
              </a:rPr>
              <a:t>Birden fazla rehberlik öğretmeni olan eğitim kurumlarında yıllık rehberlik programı rehberlik  öğretmenleri tarafından ortak hazırlanır. </a:t>
            </a:r>
          </a:p>
          <a:p>
            <a:pPr lvl="0"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Birden fazla rehberlik öğretmeni olan eğitim eğitim kurumlarında haftalık program her bir rehberlik öğretmeni tarafından kendi sorumlulukları çerçevesinde ayrı ayrı hazırlanır.</a:t>
            </a:r>
          </a:p>
        </p:txBody>
      </p:sp>
      <p:pic>
        <p:nvPicPr>
          <p:cNvPr id="4" name="3 Resim" descr="BÖLÜM-3.jpg"/>
          <p:cNvPicPr>
            <a:picLocks noChangeAspect="1"/>
          </p:cNvPicPr>
          <p:nvPr/>
        </p:nvPicPr>
        <p:blipFill>
          <a:blip r:embed="rId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e-ReHBeRLiK - 3.jpg"/>
          <p:cNvPicPr>
            <a:picLocks noChangeAspect="1"/>
          </p:cNvPicPr>
          <p:nvPr/>
        </p:nvPicPr>
        <p:blipFill>
          <a:blip r:embed="rId3"/>
          <a:stretch>
            <a:fillRect/>
          </a:stretch>
        </p:blipFill>
        <p:spPr>
          <a:xfrm>
            <a:off x="0" y="671426"/>
            <a:ext cx="9144000" cy="4472092"/>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2214546" y="2357436"/>
            <a:ext cx="2876550" cy="238125"/>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a:stretch>
            <a:fillRect/>
          </a:stretch>
        </p:blipFill>
        <p:spPr bwMode="auto">
          <a:xfrm>
            <a:off x="2214546" y="2643188"/>
            <a:ext cx="4410075" cy="228600"/>
          </a:xfrm>
          <a:prstGeom prst="rect">
            <a:avLst/>
          </a:prstGeom>
          <a:noFill/>
          <a:ln w="9525">
            <a:noFill/>
            <a:miter lim="800000"/>
            <a:headEnd/>
            <a:tailEnd/>
          </a:ln>
          <a:effectLst/>
        </p:spPr>
      </p:pic>
      <p:pic>
        <p:nvPicPr>
          <p:cNvPr id="8198" name="Picture 6"/>
          <p:cNvPicPr>
            <a:picLocks noChangeAspect="1" noChangeArrowheads="1"/>
          </p:cNvPicPr>
          <p:nvPr/>
        </p:nvPicPr>
        <p:blipFill>
          <a:blip r:embed="rId6"/>
          <a:srcRect/>
          <a:stretch>
            <a:fillRect/>
          </a:stretch>
        </p:blipFill>
        <p:spPr bwMode="auto">
          <a:xfrm>
            <a:off x="4286248" y="2857502"/>
            <a:ext cx="2371725" cy="561975"/>
          </a:xfrm>
          <a:prstGeom prst="rect">
            <a:avLst/>
          </a:prstGeom>
          <a:noFill/>
          <a:ln w="9525">
            <a:noFill/>
            <a:miter lim="800000"/>
            <a:headEnd/>
            <a:tailEnd/>
          </a:ln>
          <a:effectLst/>
        </p:spPr>
      </p:pic>
      <p:sp>
        <p:nvSpPr>
          <p:cNvPr id="12" name="11 Dikdörtgen"/>
          <p:cNvSpPr/>
          <p:nvPr/>
        </p:nvSpPr>
        <p:spPr>
          <a:xfrm>
            <a:off x="1000100" y="223049"/>
            <a:ext cx="8143900" cy="276999"/>
          </a:xfrm>
          <a:prstGeom prst="rect">
            <a:avLst/>
          </a:prstGeom>
        </p:spPr>
        <p:txBody>
          <a:bodyPr wrap="square">
            <a:spAutoFit/>
          </a:bodyPr>
          <a:lstStyle/>
          <a:p>
            <a:pPr algn="just">
              <a:spcBef>
                <a:spcPct val="0"/>
              </a:spcBef>
              <a:buClr>
                <a:srgbClr val="FFFFFF"/>
              </a:buClr>
              <a:buNone/>
            </a:pPr>
            <a:r>
              <a:rPr lang="tr-TR" sz="1200" dirty="0" smtClean="0">
                <a:latin typeface="Arial Unicode MS" pitchFamily="34" charset="-128"/>
                <a:ea typeface="Arial Unicode MS" pitchFamily="34" charset="-128"/>
                <a:cs typeface="Arial Unicode MS" pitchFamily="34" charset="-128"/>
              </a:rPr>
              <a:t>Yıllık rehberlik programı hazırlarken Rehberlik Hizmetleri Sunum Sistemi </a:t>
            </a:r>
            <a:r>
              <a:rPr lang="tr-TR" sz="1200" b="1" dirty="0" smtClean="0">
                <a:latin typeface="Arial Unicode MS" pitchFamily="34" charset="-128"/>
                <a:ea typeface="Arial Unicode MS" pitchFamily="34" charset="-128"/>
                <a:cs typeface="Arial Unicode MS" pitchFamily="34" charset="-128"/>
              </a:rPr>
              <a:t>“Grup Çalışmaları” </a:t>
            </a:r>
            <a:r>
              <a:rPr lang="tr-TR" sz="1200" dirty="0" smtClean="0">
                <a:latin typeface="Arial Unicode MS" pitchFamily="34" charset="-128"/>
                <a:ea typeface="Arial Unicode MS" pitchFamily="34" charset="-128"/>
                <a:cs typeface="Arial Unicode MS" pitchFamily="34" charset="-128"/>
              </a:rPr>
              <a:t>bölümünden yararlanılır</a:t>
            </a:r>
            <a:r>
              <a:rPr lang="tr-TR" sz="1200" dirty="0" smtClean="0">
                <a:latin typeface="Arial Narrow" pitchFamily="34" charset="0"/>
                <a:cs typeface="Arial" charset="0"/>
              </a:rPr>
              <a:t>. </a:t>
            </a:r>
          </a:p>
        </p:txBody>
      </p:sp>
      <p:pic>
        <p:nvPicPr>
          <p:cNvPr id="7" name="6 Resim" descr="BÖLÜM-3.jpg"/>
          <p:cNvPicPr>
            <a:picLocks noChangeAspect="1"/>
          </p:cNvPicPr>
          <p:nvPr/>
        </p:nvPicPr>
        <p:blipFill>
          <a:blip r:embed="rId7"/>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10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slide(fromTop)">
                                      <p:cBhvr>
                                        <p:cTn id="18" dur="500"/>
                                        <p:tgtEl>
                                          <p:spTgt spid="819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8195"/>
                                        </p:tgtEl>
                                        <p:attrNameLst>
                                          <p:attrName>style.visibility</p:attrName>
                                        </p:attrNameLst>
                                      </p:cBhvr>
                                      <p:to>
                                        <p:strVal val="visible"/>
                                      </p:to>
                                    </p:set>
                                    <p:animEffect transition="in" filter="slide(fromTop)">
                                      <p:cBhvr>
                                        <p:cTn id="23" dur="500"/>
                                        <p:tgtEl>
                                          <p:spTgt spid="8195"/>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8198"/>
                                        </p:tgtEl>
                                        <p:attrNameLst>
                                          <p:attrName>style.visibility</p:attrName>
                                        </p:attrNameLst>
                                      </p:cBhvr>
                                      <p:to>
                                        <p:strVal val="visible"/>
                                      </p:to>
                                    </p:set>
                                    <p:animEffect transition="in" filter="slide(fromTop)">
                                      <p:cBhvr>
                                        <p:cTn id="28" dur="1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e-ReHBeRLiK - 3.jpg"/>
          <p:cNvPicPr>
            <a:picLocks noChangeAspect="1"/>
          </p:cNvPicPr>
          <p:nvPr/>
        </p:nvPicPr>
        <p:blipFill>
          <a:blip r:embed="rId3"/>
          <a:stretch>
            <a:fillRect/>
          </a:stretch>
        </p:blipFill>
        <p:spPr>
          <a:xfrm>
            <a:off x="0" y="671426"/>
            <a:ext cx="9144000" cy="4472092"/>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2214546" y="2357436"/>
            <a:ext cx="2876550" cy="238125"/>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a:stretch>
            <a:fillRect/>
          </a:stretch>
        </p:blipFill>
        <p:spPr bwMode="auto">
          <a:xfrm>
            <a:off x="2214546" y="2643188"/>
            <a:ext cx="4410075" cy="228600"/>
          </a:xfrm>
          <a:prstGeom prst="rect">
            <a:avLst/>
          </a:prstGeom>
          <a:noFill/>
          <a:ln w="9525">
            <a:noFill/>
            <a:miter lim="800000"/>
            <a:headEnd/>
            <a:tailEnd/>
          </a:ln>
          <a:effectLst/>
        </p:spPr>
      </p:pic>
      <p:pic>
        <p:nvPicPr>
          <p:cNvPr id="8198" name="Picture 6"/>
          <p:cNvPicPr>
            <a:picLocks noChangeAspect="1" noChangeArrowheads="1"/>
          </p:cNvPicPr>
          <p:nvPr/>
        </p:nvPicPr>
        <p:blipFill>
          <a:blip r:embed="rId6"/>
          <a:srcRect/>
          <a:stretch>
            <a:fillRect/>
          </a:stretch>
        </p:blipFill>
        <p:spPr bwMode="auto">
          <a:xfrm>
            <a:off x="4286248" y="2857502"/>
            <a:ext cx="2371725" cy="561975"/>
          </a:xfrm>
          <a:prstGeom prst="rect">
            <a:avLst/>
          </a:prstGeom>
          <a:noFill/>
          <a:ln w="9525">
            <a:noFill/>
            <a:miter lim="800000"/>
            <a:headEnd/>
            <a:tailEnd/>
          </a:ln>
          <a:effectLst/>
        </p:spPr>
      </p:pic>
      <p:pic>
        <p:nvPicPr>
          <p:cNvPr id="9222" name="Picture 6"/>
          <p:cNvPicPr>
            <a:picLocks noChangeAspect="1" noChangeArrowheads="1"/>
          </p:cNvPicPr>
          <p:nvPr/>
        </p:nvPicPr>
        <p:blipFill>
          <a:blip r:embed="rId7"/>
          <a:srcRect/>
          <a:stretch>
            <a:fillRect/>
          </a:stretch>
        </p:blipFill>
        <p:spPr bwMode="auto">
          <a:xfrm>
            <a:off x="4329127" y="3028954"/>
            <a:ext cx="2314575" cy="114300"/>
          </a:xfrm>
          <a:prstGeom prst="rect">
            <a:avLst/>
          </a:prstGeom>
          <a:noFill/>
          <a:ln w="9525">
            <a:noFill/>
            <a:miter lim="800000"/>
            <a:headEnd/>
            <a:tailEnd/>
          </a:ln>
          <a:effectLst/>
        </p:spPr>
      </p:pic>
      <p:pic>
        <p:nvPicPr>
          <p:cNvPr id="9223" name="Picture 7"/>
          <p:cNvPicPr>
            <a:picLocks noChangeAspect="1" noChangeArrowheads="1"/>
          </p:cNvPicPr>
          <p:nvPr/>
        </p:nvPicPr>
        <p:blipFill>
          <a:blip r:embed="rId8"/>
          <a:srcRect/>
          <a:stretch>
            <a:fillRect/>
          </a:stretch>
        </p:blipFill>
        <p:spPr bwMode="auto">
          <a:xfrm>
            <a:off x="4286248" y="2714626"/>
            <a:ext cx="1314450" cy="114300"/>
          </a:xfrm>
          <a:prstGeom prst="rect">
            <a:avLst/>
          </a:prstGeom>
          <a:noFill/>
          <a:ln w="9525">
            <a:noFill/>
            <a:miter lim="800000"/>
            <a:headEnd/>
            <a:tailEnd/>
          </a:ln>
          <a:effectLst/>
        </p:spPr>
      </p:pic>
      <p:pic>
        <p:nvPicPr>
          <p:cNvPr id="9225" name="Picture 9"/>
          <p:cNvPicPr>
            <a:picLocks noChangeAspect="1" noChangeArrowheads="1"/>
          </p:cNvPicPr>
          <p:nvPr/>
        </p:nvPicPr>
        <p:blipFill>
          <a:blip r:embed="rId9"/>
          <a:srcRect/>
          <a:stretch>
            <a:fillRect/>
          </a:stretch>
        </p:blipFill>
        <p:spPr bwMode="auto">
          <a:xfrm>
            <a:off x="2214546" y="2933704"/>
            <a:ext cx="4191000" cy="209550"/>
          </a:xfrm>
          <a:prstGeom prst="rect">
            <a:avLst/>
          </a:prstGeom>
          <a:noFill/>
          <a:ln w="9525">
            <a:noFill/>
            <a:miter lim="800000"/>
            <a:headEnd/>
            <a:tailEnd/>
          </a:ln>
          <a:effectLst/>
        </p:spPr>
      </p:pic>
      <p:pic>
        <p:nvPicPr>
          <p:cNvPr id="14" name="Picture 9"/>
          <p:cNvPicPr>
            <a:picLocks noChangeAspect="1" noChangeArrowheads="1"/>
          </p:cNvPicPr>
          <p:nvPr/>
        </p:nvPicPr>
        <p:blipFill>
          <a:blip r:embed="rId10"/>
          <a:srcRect/>
          <a:stretch>
            <a:fillRect/>
          </a:stretch>
        </p:blipFill>
        <p:spPr bwMode="auto">
          <a:xfrm>
            <a:off x="4286248" y="3143254"/>
            <a:ext cx="2143125" cy="657225"/>
          </a:xfrm>
          <a:prstGeom prst="rect">
            <a:avLst/>
          </a:prstGeom>
          <a:noFill/>
          <a:ln w="9525">
            <a:noFill/>
            <a:miter lim="800000"/>
            <a:headEnd/>
            <a:tailEnd/>
          </a:ln>
          <a:effectLst/>
        </p:spPr>
      </p:pic>
      <p:pic>
        <p:nvPicPr>
          <p:cNvPr id="10" name="9 Resim" descr="BÖLÜM-3.jpg"/>
          <p:cNvPicPr>
            <a:picLocks noChangeAspect="1"/>
          </p:cNvPicPr>
          <p:nvPr/>
        </p:nvPicPr>
        <p:blipFill>
          <a:blip r:embed="rId11"/>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slide(fromTop)">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slide(fromTop)">
                                      <p:cBhvr>
                                        <p:cTn id="19" dur="500"/>
                                        <p:tgtEl>
                                          <p:spTgt spid="819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8198"/>
                                        </p:tgtEl>
                                        <p:attrNameLst>
                                          <p:attrName>style.visibility</p:attrName>
                                        </p:attrNameLst>
                                      </p:cBhvr>
                                      <p:to>
                                        <p:strVal val="visible"/>
                                      </p:to>
                                    </p:set>
                                    <p:animEffect transition="in" filter="slide(fromTop)">
                                      <p:cBhvr>
                                        <p:cTn id="24" dur="1000"/>
                                        <p:tgtEl>
                                          <p:spTgt spid="819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223"/>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819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222"/>
                                        </p:tgtEl>
                                        <p:attrNameLst>
                                          <p:attrName>style.visibility</p:attrName>
                                        </p:attrNameLst>
                                      </p:cBhvr>
                                      <p:to>
                                        <p:strVal val="hidden"/>
                                      </p:to>
                                    </p:set>
                                  </p:childTnLst>
                                </p:cTn>
                              </p:par>
                            </p:childTnLst>
                          </p:cTn>
                        </p:par>
                        <p:par>
                          <p:cTn id="38" fill="hold">
                            <p:stCondLst>
                              <p:cond delay="0"/>
                            </p:stCondLst>
                            <p:childTnLst>
                              <p:par>
                                <p:cTn id="39" presetID="12" presetClass="entr" presetSubtype="1" fill="hold" nodeType="afterEffect">
                                  <p:stCondLst>
                                    <p:cond delay="0"/>
                                  </p:stCondLst>
                                  <p:childTnLst>
                                    <p:set>
                                      <p:cBhvr>
                                        <p:cTn id="40" dur="1" fill="hold">
                                          <p:stCondLst>
                                            <p:cond delay="0"/>
                                          </p:stCondLst>
                                        </p:cTn>
                                        <p:tgtEl>
                                          <p:spTgt spid="9225"/>
                                        </p:tgtEl>
                                        <p:attrNameLst>
                                          <p:attrName>style.visibility</p:attrName>
                                        </p:attrNameLst>
                                      </p:cBhvr>
                                      <p:to>
                                        <p:strVal val="visible"/>
                                      </p:to>
                                    </p:set>
                                    <p:animEffect transition="in" filter="slide(fromTop)">
                                      <p:cBhvr>
                                        <p:cTn id="41" dur="500"/>
                                        <p:tgtEl>
                                          <p:spTgt spid="9225"/>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slide(fromTop)">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e-ReHBeRLiK - 3.jpg"/>
          <p:cNvPicPr>
            <a:picLocks noChangeAspect="1"/>
          </p:cNvPicPr>
          <p:nvPr/>
        </p:nvPicPr>
        <p:blipFill>
          <a:blip r:embed="rId3"/>
          <a:stretch>
            <a:fillRect/>
          </a:stretch>
        </p:blipFill>
        <p:spPr>
          <a:xfrm>
            <a:off x="0" y="671426"/>
            <a:ext cx="9144000" cy="4472092"/>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2214546" y="2357436"/>
            <a:ext cx="2876550" cy="238125"/>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a:stretch>
            <a:fillRect/>
          </a:stretch>
        </p:blipFill>
        <p:spPr bwMode="auto">
          <a:xfrm>
            <a:off x="2214546" y="2643188"/>
            <a:ext cx="4410075" cy="228600"/>
          </a:xfrm>
          <a:prstGeom prst="rect">
            <a:avLst/>
          </a:prstGeom>
          <a:noFill/>
          <a:ln w="9525">
            <a:noFill/>
            <a:miter lim="800000"/>
            <a:headEnd/>
            <a:tailEnd/>
          </a:ln>
          <a:effectLst/>
        </p:spPr>
      </p:pic>
      <p:pic>
        <p:nvPicPr>
          <p:cNvPr id="8198" name="Picture 6"/>
          <p:cNvPicPr>
            <a:picLocks noChangeAspect="1" noChangeArrowheads="1"/>
          </p:cNvPicPr>
          <p:nvPr/>
        </p:nvPicPr>
        <p:blipFill>
          <a:blip r:embed="rId6"/>
          <a:srcRect/>
          <a:stretch>
            <a:fillRect/>
          </a:stretch>
        </p:blipFill>
        <p:spPr bwMode="auto">
          <a:xfrm>
            <a:off x="4286248" y="2857502"/>
            <a:ext cx="2371725" cy="561975"/>
          </a:xfrm>
          <a:prstGeom prst="rect">
            <a:avLst/>
          </a:prstGeom>
          <a:noFill/>
          <a:ln w="9525">
            <a:noFill/>
            <a:miter lim="800000"/>
            <a:headEnd/>
            <a:tailEnd/>
          </a:ln>
          <a:effectLst/>
        </p:spPr>
      </p:pic>
      <p:pic>
        <p:nvPicPr>
          <p:cNvPr id="10243" name="Picture 3"/>
          <p:cNvPicPr>
            <a:picLocks noChangeAspect="1" noChangeArrowheads="1"/>
          </p:cNvPicPr>
          <p:nvPr/>
        </p:nvPicPr>
        <p:blipFill>
          <a:blip r:embed="rId7"/>
          <a:srcRect/>
          <a:stretch>
            <a:fillRect/>
          </a:stretch>
        </p:blipFill>
        <p:spPr bwMode="auto">
          <a:xfrm>
            <a:off x="4310077" y="3143254"/>
            <a:ext cx="2333625" cy="123825"/>
          </a:xfrm>
          <a:prstGeom prst="rect">
            <a:avLst/>
          </a:prstGeom>
          <a:noFill/>
          <a:ln w="9525">
            <a:noFill/>
            <a:miter lim="800000"/>
            <a:headEnd/>
            <a:tailEnd/>
          </a:ln>
          <a:effectLst/>
        </p:spPr>
      </p:pic>
      <p:pic>
        <p:nvPicPr>
          <p:cNvPr id="10244" name="Picture 4"/>
          <p:cNvPicPr>
            <a:picLocks noChangeAspect="1" noChangeArrowheads="1"/>
          </p:cNvPicPr>
          <p:nvPr/>
        </p:nvPicPr>
        <p:blipFill>
          <a:blip r:embed="rId8"/>
          <a:srcRect/>
          <a:stretch>
            <a:fillRect/>
          </a:stretch>
        </p:blipFill>
        <p:spPr bwMode="auto">
          <a:xfrm>
            <a:off x="4286248" y="2714626"/>
            <a:ext cx="1590675" cy="123825"/>
          </a:xfrm>
          <a:prstGeom prst="rect">
            <a:avLst/>
          </a:prstGeom>
          <a:noFill/>
          <a:ln w="9525">
            <a:noFill/>
            <a:miter lim="800000"/>
            <a:headEnd/>
            <a:tailEnd/>
          </a:ln>
          <a:effectLst/>
        </p:spPr>
      </p:pic>
      <p:pic>
        <p:nvPicPr>
          <p:cNvPr id="10248" name="Picture 8"/>
          <p:cNvPicPr>
            <a:picLocks noChangeAspect="1" noChangeArrowheads="1"/>
          </p:cNvPicPr>
          <p:nvPr/>
        </p:nvPicPr>
        <p:blipFill>
          <a:blip r:embed="rId9"/>
          <a:srcRect/>
          <a:stretch>
            <a:fillRect/>
          </a:stretch>
        </p:blipFill>
        <p:spPr bwMode="auto">
          <a:xfrm>
            <a:off x="2214546" y="2928940"/>
            <a:ext cx="3743325" cy="209550"/>
          </a:xfrm>
          <a:prstGeom prst="rect">
            <a:avLst/>
          </a:prstGeom>
          <a:noFill/>
          <a:ln w="9525">
            <a:noFill/>
            <a:miter lim="800000"/>
            <a:headEnd/>
            <a:tailEnd/>
          </a:ln>
          <a:effectLst/>
        </p:spPr>
      </p:pic>
      <p:pic>
        <p:nvPicPr>
          <p:cNvPr id="10250" name="Picture 10"/>
          <p:cNvPicPr>
            <a:picLocks noChangeAspect="1" noChangeArrowheads="1"/>
          </p:cNvPicPr>
          <p:nvPr/>
        </p:nvPicPr>
        <p:blipFill>
          <a:blip r:embed="rId10"/>
          <a:srcRect/>
          <a:stretch>
            <a:fillRect/>
          </a:stretch>
        </p:blipFill>
        <p:spPr bwMode="auto">
          <a:xfrm>
            <a:off x="4286248" y="3143254"/>
            <a:ext cx="1695450" cy="390525"/>
          </a:xfrm>
          <a:prstGeom prst="rect">
            <a:avLst/>
          </a:prstGeom>
          <a:noFill/>
          <a:ln w="9525">
            <a:noFill/>
            <a:miter lim="800000"/>
            <a:headEnd/>
            <a:tailEnd/>
          </a:ln>
          <a:effectLst/>
        </p:spPr>
      </p:pic>
      <p:pic>
        <p:nvPicPr>
          <p:cNvPr id="10" name="9 Resim" descr="BÖLÜM-3.jpg"/>
          <p:cNvPicPr>
            <a:picLocks noChangeAspect="1"/>
          </p:cNvPicPr>
          <p:nvPr/>
        </p:nvPicPr>
        <p:blipFill>
          <a:blip r:embed="rId11"/>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slide(fromTop)">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slide(fromTop)">
                                      <p:cBhvr>
                                        <p:cTn id="19" dur="500"/>
                                        <p:tgtEl>
                                          <p:spTgt spid="819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8198"/>
                                        </p:tgtEl>
                                        <p:attrNameLst>
                                          <p:attrName>style.visibility</p:attrName>
                                        </p:attrNameLst>
                                      </p:cBhvr>
                                      <p:to>
                                        <p:strVal val="visible"/>
                                      </p:to>
                                    </p:set>
                                    <p:animEffect transition="in" filter="slide(fromTop)">
                                      <p:cBhvr>
                                        <p:cTn id="24" dur="1000"/>
                                        <p:tgtEl>
                                          <p:spTgt spid="819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44"/>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819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0243"/>
                                        </p:tgtEl>
                                        <p:attrNameLst>
                                          <p:attrName>style.visibility</p:attrName>
                                        </p:attrNameLst>
                                      </p:cBhvr>
                                      <p:to>
                                        <p:strVal val="hidden"/>
                                      </p:to>
                                    </p:set>
                                  </p:childTnLst>
                                </p:cTn>
                              </p:par>
                            </p:childTnLst>
                          </p:cTn>
                        </p:par>
                        <p:par>
                          <p:cTn id="38" fill="hold">
                            <p:stCondLst>
                              <p:cond delay="0"/>
                            </p:stCondLst>
                            <p:childTnLst>
                              <p:par>
                                <p:cTn id="39" presetID="12" presetClass="entr" presetSubtype="1" fill="hold" nodeType="afterEffect">
                                  <p:stCondLst>
                                    <p:cond delay="0"/>
                                  </p:stCondLst>
                                  <p:childTnLst>
                                    <p:set>
                                      <p:cBhvr>
                                        <p:cTn id="40" dur="1" fill="hold">
                                          <p:stCondLst>
                                            <p:cond delay="0"/>
                                          </p:stCondLst>
                                        </p:cTn>
                                        <p:tgtEl>
                                          <p:spTgt spid="10248"/>
                                        </p:tgtEl>
                                        <p:attrNameLst>
                                          <p:attrName>style.visibility</p:attrName>
                                        </p:attrNameLst>
                                      </p:cBhvr>
                                      <p:to>
                                        <p:strVal val="visible"/>
                                      </p:to>
                                    </p:set>
                                    <p:animEffect transition="in" filter="slide(fromTop)">
                                      <p:cBhvr>
                                        <p:cTn id="41" dur="500"/>
                                        <p:tgtEl>
                                          <p:spTgt spid="10248"/>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nodeType="clickEffect">
                                  <p:stCondLst>
                                    <p:cond delay="0"/>
                                  </p:stCondLst>
                                  <p:childTnLst>
                                    <p:set>
                                      <p:cBhvr>
                                        <p:cTn id="45" dur="1" fill="hold">
                                          <p:stCondLst>
                                            <p:cond delay="0"/>
                                          </p:stCondLst>
                                        </p:cTn>
                                        <p:tgtEl>
                                          <p:spTgt spid="10250"/>
                                        </p:tgtEl>
                                        <p:attrNameLst>
                                          <p:attrName>style.visibility</p:attrName>
                                        </p:attrNameLst>
                                      </p:cBhvr>
                                      <p:to>
                                        <p:strVal val="visible"/>
                                      </p:to>
                                    </p:set>
                                    <p:animEffect transition="in" filter="slide(fromTop)">
                                      <p:cBhvr>
                                        <p:cTn id="46" dur="10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3"/>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 y="642924"/>
            <a:ext cx="9144032" cy="4500576"/>
          </a:xfrm>
          <a:prstGeom prst="rect">
            <a:avLst/>
          </a:prstGeom>
          <a:noFill/>
          <a:ln>
            <a:noFill/>
          </a:ln>
        </p:spPr>
      </p:pic>
      <p:pic>
        <p:nvPicPr>
          <p:cNvPr id="3" name="2 Resim" descr="BÖLÜM-1.jpg"/>
          <p:cNvPicPr>
            <a:picLocks noChangeAspect="1"/>
          </p:cNvPicPr>
          <p:nvPr/>
        </p:nvPicPr>
        <p:blipFill>
          <a:blip r:embed="rId4"/>
          <a:stretch>
            <a:fillRect/>
          </a:stretch>
        </p:blipFill>
        <p:spPr>
          <a:xfrm>
            <a:off x="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e-ReHBeRLiK - 3.jpg"/>
          <p:cNvPicPr>
            <a:picLocks noChangeAspect="1"/>
          </p:cNvPicPr>
          <p:nvPr/>
        </p:nvPicPr>
        <p:blipFill>
          <a:blip r:embed="rId3"/>
          <a:stretch>
            <a:fillRect/>
          </a:stretch>
        </p:blipFill>
        <p:spPr>
          <a:xfrm>
            <a:off x="0" y="671426"/>
            <a:ext cx="9144000" cy="4472092"/>
          </a:xfrm>
          <a:prstGeom prst="rect">
            <a:avLst/>
          </a:prstGeom>
        </p:spPr>
      </p:pic>
      <p:pic>
        <p:nvPicPr>
          <p:cNvPr id="8194" name="Picture 2"/>
          <p:cNvPicPr>
            <a:picLocks noChangeAspect="1" noChangeArrowheads="1"/>
          </p:cNvPicPr>
          <p:nvPr/>
        </p:nvPicPr>
        <p:blipFill>
          <a:blip r:embed="rId4"/>
          <a:srcRect/>
          <a:stretch>
            <a:fillRect/>
          </a:stretch>
        </p:blipFill>
        <p:spPr bwMode="auto">
          <a:xfrm>
            <a:off x="2214546" y="2357436"/>
            <a:ext cx="2876550" cy="238125"/>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a:stretch>
            <a:fillRect/>
          </a:stretch>
        </p:blipFill>
        <p:spPr bwMode="auto">
          <a:xfrm>
            <a:off x="2214546" y="2643188"/>
            <a:ext cx="4410075" cy="228600"/>
          </a:xfrm>
          <a:prstGeom prst="rect">
            <a:avLst/>
          </a:prstGeom>
          <a:noFill/>
          <a:ln w="9525">
            <a:noFill/>
            <a:miter lim="800000"/>
            <a:headEnd/>
            <a:tailEnd/>
          </a:ln>
          <a:effectLst/>
        </p:spPr>
      </p:pic>
      <p:pic>
        <p:nvPicPr>
          <p:cNvPr id="8198" name="Picture 6"/>
          <p:cNvPicPr>
            <a:picLocks noChangeAspect="1" noChangeArrowheads="1"/>
          </p:cNvPicPr>
          <p:nvPr/>
        </p:nvPicPr>
        <p:blipFill>
          <a:blip r:embed="rId6"/>
          <a:srcRect/>
          <a:stretch>
            <a:fillRect/>
          </a:stretch>
        </p:blipFill>
        <p:spPr bwMode="auto">
          <a:xfrm>
            <a:off x="4286248" y="2857502"/>
            <a:ext cx="2371725" cy="561975"/>
          </a:xfrm>
          <a:prstGeom prst="rect">
            <a:avLst/>
          </a:prstGeom>
          <a:noFill/>
          <a:ln w="9525">
            <a:noFill/>
            <a:miter lim="800000"/>
            <a:headEnd/>
            <a:tailEnd/>
          </a:ln>
          <a:effectLst/>
        </p:spPr>
      </p:pic>
      <p:pic>
        <p:nvPicPr>
          <p:cNvPr id="11269" name="Picture 5"/>
          <p:cNvPicPr>
            <a:picLocks noChangeAspect="1" noChangeArrowheads="1"/>
          </p:cNvPicPr>
          <p:nvPr/>
        </p:nvPicPr>
        <p:blipFill>
          <a:blip r:embed="rId7"/>
          <a:srcRect/>
          <a:stretch>
            <a:fillRect/>
          </a:stretch>
        </p:blipFill>
        <p:spPr bwMode="auto">
          <a:xfrm>
            <a:off x="4329127" y="3286130"/>
            <a:ext cx="2314575" cy="114300"/>
          </a:xfrm>
          <a:prstGeom prst="rect">
            <a:avLst/>
          </a:prstGeom>
          <a:noFill/>
          <a:ln w="9525">
            <a:noFill/>
            <a:miter lim="800000"/>
            <a:headEnd/>
            <a:tailEnd/>
          </a:ln>
          <a:effectLst/>
        </p:spPr>
      </p:pic>
      <p:pic>
        <p:nvPicPr>
          <p:cNvPr id="11270" name="Picture 6"/>
          <p:cNvPicPr>
            <a:picLocks noChangeAspect="1" noChangeArrowheads="1"/>
          </p:cNvPicPr>
          <p:nvPr/>
        </p:nvPicPr>
        <p:blipFill>
          <a:blip r:embed="rId8"/>
          <a:srcRect/>
          <a:stretch>
            <a:fillRect/>
          </a:stretch>
        </p:blipFill>
        <p:spPr bwMode="auto">
          <a:xfrm>
            <a:off x="4286248" y="2714626"/>
            <a:ext cx="2085975" cy="114300"/>
          </a:xfrm>
          <a:prstGeom prst="rect">
            <a:avLst/>
          </a:prstGeom>
          <a:noFill/>
          <a:ln w="9525">
            <a:noFill/>
            <a:miter lim="800000"/>
            <a:headEnd/>
            <a:tailEnd/>
          </a:ln>
          <a:effectLst/>
        </p:spPr>
      </p:pic>
      <p:pic>
        <p:nvPicPr>
          <p:cNvPr id="11271" name="Picture 7"/>
          <p:cNvPicPr>
            <a:picLocks noChangeAspect="1" noChangeArrowheads="1"/>
          </p:cNvPicPr>
          <p:nvPr/>
        </p:nvPicPr>
        <p:blipFill>
          <a:blip r:embed="rId9"/>
          <a:srcRect/>
          <a:stretch>
            <a:fillRect/>
          </a:stretch>
        </p:blipFill>
        <p:spPr bwMode="auto">
          <a:xfrm>
            <a:off x="2214546" y="2928940"/>
            <a:ext cx="3838575" cy="209550"/>
          </a:xfrm>
          <a:prstGeom prst="rect">
            <a:avLst/>
          </a:prstGeom>
          <a:noFill/>
          <a:ln w="9525">
            <a:noFill/>
            <a:miter lim="800000"/>
            <a:headEnd/>
            <a:tailEnd/>
          </a:ln>
          <a:effectLst/>
        </p:spPr>
      </p:pic>
      <p:pic>
        <p:nvPicPr>
          <p:cNvPr id="11272" name="Picture 8"/>
          <p:cNvPicPr>
            <a:picLocks noChangeAspect="1" noChangeArrowheads="1"/>
          </p:cNvPicPr>
          <p:nvPr/>
        </p:nvPicPr>
        <p:blipFill>
          <a:blip r:embed="rId10"/>
          <a:srcRect/>
          <a:stretch>
            <a:fillRect/>
          </a:stretch>
        </p:blipFill>
        <p:spPr bwMode="auto">
          <a:xfrm>
            <a:off x="4286248" y="3143254"/>
            <a:ext cx="1790700" cy="657225"/>
          </a:xfrm>
          <a:prstGeom prst="rect">
            <a:avLst/>
          </a:prstGeom>
          <a:noFill/>
          <a:ln w="9525">
            <a:noFill/>
            <a:miter lim="800000"/>
            <a:headEnd/>
            <a:tailEnd/>
          </a:ln>
          <a:effectLst/>
        </p:spPr>
      </p:pic>
      <p:pic>
        <p:nvPicPr>
          <p:cNvPr id="10" name="9 Resim" descr="BÖLÜM-3.jpg"/>
          <p:cNvPicPr>
            <a:picLocks noChangeAspect="1"/>
          </p:cNvPicPr>
          <p:nvPr/>
        </p:nvPicPr>
        <p:blipFill>
          <a:blip r:embed="rId11"/>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slide(fromTop)">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slide(fromTop)">
                                      <p:cBhvr>
                                        <p:cTn id="19" dur="500"/>
                                        <p:tgtEl>
                                          <p:spTgt spid="819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8198"/>
                                        </p:tgtEl>
                                        <p:attrNameLst>
                                          <p:attrName>style.visibility</p:attrName>
                                        </p:attrNameLst>
                                      </p:cBhvr>
                                      <p:to>
                                        <p:strVal val="visible"/>
                                      </p:to>
                                    </p:set>
                                    <p:animEffect transition="in" filter="slide(fromTop)">
                                      <p:cBhvr>
                                        <p:cTn id="24" dur="1000"/>
                                        <p:tgtEl>
                                          <p:spTgt spid="819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26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70"/>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819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1269"/>
                                        </p:tgtEl>
                                        <p:attrNameLst>
                                          <p:attrName>style.visibility</p:attrName>
                                        </p:attrNameLst>
                                      </p:cBhvr>
                                      <p:to>
                                        <p:strVal val="hidden"/>
                                      </p:to>
                                    </p:set>
                                  </p:childTnLst>
                                </p:cTn>
                              </p:par>
                            </p:childTnLst>
                          </p:cTn>
                        </p:par>
                        <p:par>
                          <p:cTn id="38" fill="hold">
                            <p:stCondLst>
                              <p:cond delay="0"/>
                            </p:stCondLst>
                            <p:childTnLst>
                              <p:par>
                                <p:cTn id="39" presetID="12" presetClass="entr" presetSubtype="1" fill="hold" nodeType="afterEffect">
                                  <p:stCondLst>
                                    <p:cond delay="0"/>
                                  </p:stCondLst>
                                  <p:childTnLst>
                                    <p:set>
                                      <p:cBhvr>
                                        <p:cTn id="40" dur="1" fill="hold">
                                          <p:stCondLst>
                                            <p:cond delay="0"/>
                                          </p:stCondLst>
                                        </p:cTn>
                                        <p:tgtEl>
                                          <p:spTgt spid="11271"/>
                                        </p:tgtEl>
                                        <p:attrNameLst>
                                          <p:attrName>style.visibility</p:attrName>
                                        </p:attrNameLst>
                                      </p:cBhvr>
                                      <p:to>
                                        <p:strVal val="visible"/>
                                      </p:to>
                                    </p:set>
                                    <p:animEffect transition="in" filter="slide(fromTop)">
                                      <p:cBhvr>
                                        <p:cTn id="41" dur="500"/>
                                        <p:tgtEl>
                                          <p:spTgt spid="11271"/>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nodeType="clickEffect">
                                  <p:stCondLst>
                                    <p:cond delay="0"/>
                                  </p:stCondLst>
                                  <p:childTnLst>
                                    <p:set>
                                      <p:cBhvr>
                                        <p:cTn id="45" dur="1" fill="hold">
                                          <p:stCondLst>
                                            <p:cond delay="0"/>
                                          </p:stCondLst>
                                        </p:cTn>
                                        <p:tgtEl>
                                          <p:spTgt spid="11272"/>
                                        </p:tgtEl>
                                        <p:attrNameLst>
                                          <p:attrName>style.visibility</p:attrName>
                                        </p:attrNameLst>
                                      </p:cBhvr>
                                      <p:to>
                                        <p:strVal val="visible"/>
                                      </p:to>
                                    </p:set>
                                    <p:animEffect transition="in" filter="slide(fromTop)">
                                      <p:cBhvr>
                                        <p:cTn id="46" dur="1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123"/>
          <p:cNvSpPr txBox="1">
            <a:spLocks noGrp="1"/>
          </p:cNvSpPr>
          <p:nvPr>
            <p:ph type="body" idx="4294967295"/>
          </p:nvPr>
        </p:nvSpPr>
        <p:spPr>
          <a:xfrm>
            <a:off x="214282" y="803659"/>
            <a:ext cx="8929718" cy="4339841"/>
          </a:xfrm>
        </p:spPr>
        <p:txBody>
          <a:bodyPr>
            <a:normAutofit/>
          </a:bodyPr>
          <a:lstStyle/>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18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p:txBody>
      </p:sp>
      <p:sp>
        <p:nvSpPr>
          <p:cNvPr id="7" name="6 Dikdörtgen"/>
          <p:cNvSpPr/>
          <p:nvPr/>
        </p:nvSpPr>
        <p:spPr>
          <a:xfrm>
            <a:off x="2143108" y="692337"/>
            <a:ext cx="4286280" cy="276999"/>
          </a:xfrm>
          <a:prstGeom prst="rect">
            <a:avLst/>
          </a:prstGeom>
        </p:spPr>
        <p:txBody>
          <a:bodyPr wrap="square">
            <a:spAutoFit/>
          </a:bodyPr>
          <a:lstStyle/>
          <a:p>
            <a:pPr>
              <a:spcBef>
                <a:spcPct val="0"/>
              </a:spcBef>
              <a:buClr>
                <a:srgbClr val="FFFFFF"/>
              </a:buClr>
              <a:buNone/>
            </a:pPr>
            <a:r>
              <a:rPr lang="tr-TR" sz="1200" b="1" dirty="0" smtClean="0">
                <a:solidFill>
                  <a:schemeClr val="bg1"/>
                </a:solidFill>
                <a:latin typeface="Arial Unicode MS" pitchFamily="34" charset="-128"/>
                <a:ea typeface="Arial Unicode MS" pitchFamily="34" charset="-128"/>
                <a:cs typeface="Arial Unicode MS" pitchFamily="34" charset="-128"/>
              </a:rPr>
              <a:t>Bireysel Çalışmalar </a:t>
            </a:r>
          </a:p>
        </p:txBody>
      </p:sp>
      <p:pic>
        <p:nvPicPr>
          <p:cNvPr id="5" name="4 Resim" descr="Birey Veri Girişi -Şablon.jpg"/>
          <p:cNvPicPr>
            <a:picLocks noChangeAspect="1"/>
          </p:cNvPicPr>
          <p:nvPr/>
        </p:nvPicPr>
        <p:blipFill>
          <a:blip r:embed="rId3"/>
          <a:stretch>
            <a:fillRect/>
          </a:stretch>
        </p:blipFill>
        <p:spPr>
          <a:xfrm>
            <a:off x="0" y="671426"/>
            <a:ext cx="9144000" cy="4472092"/>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2285984" y="3786196"/>
            <a:ext cx="3790950" cy="11906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471873" y="4248165"/>
            <a:ext cx="2600325" cy="466725"/>
          </a:xfrm>
          <a:prstGeom prst="rect">
            <a:avLst/>
          </a:prstGeom>
          <a:noFill/>
          <a:ln w="9525">
            <a:noFill/>
            <a:miter lim="800000"/>
            <a:headEnd/>
            <a:tailEnd/>
          </a:ln>
          <a:effectLst/>
        </p:spPr>
      </p:pic>
      <p:sp>
        <p:nvSpPr>
          <p:cNvPr id="8" name="7 Dikdörtgen"/>
          <p:cNvSpPr/>
          <p:nvPr/>
        </p:nvSpPr>
        <p:spPr>
          <a:xfrm>
            <a:off x="1000100" y="207660"/>
            <a:ext cx="8143900" cy="276999"/>
          </a:xfrm>
          <a:prstGeom prst="rect">
            <a:avLst/>
          </a:prstGeom>
        </p:spPr>
        <p:txBody>
          <a:bodyPr wrap="square">
            <a:spAutoFit/>
          </a:bodyPr>
          <a:lstStyle/>
          <a:p>
            <a:pPr algn="just">
              <a:spcBef>
                <a:spcPct val="0"/>
              </a:spcBef>
              <a:buClr>
                <a:srgbClr val="FFFFFF"/>
              </a:buClr>
              <a:buNone/>
            </a:pPr>
            <a:r>
              <a:rPr lang="tr-TR" sz="1200" dirty="0" smtClean="0">
                <a:latin typeface="Arial Unicode MS" pitchFamily="34" charset="-128"/>
                <a:ea typeface="Arial Unicode MS" pitchFamily="34" charset="-128"/>
                <a:cs typeface="Arial Unicode MS" pitchFamily="34" charset="-128"/>
              </a:rPr>
              <a:t>Yıllık rehberlik programında bireysel çalışmalara yer verilmez.</a:t>
            </a:r>
            <a:endParaRPr lang="tr-TR" sz="1200" dirty="0" smtClean="0">
              <a:latin typeface="Arial Narrow" pitchFamily="34" charset="0"/>
              <a:cs typeface="Arial" charset="0"/>
            </a:endParaRPr>
          </a:p>
        </p:txBody>
      </p:sp>
      <p:pic>
        <p:nvPicPr>
          <p:cNvPr id="9" name="8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slide(fromTop)">
                                      <p:cBhvr>
                                        <p:cTn id="23"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123"/>
          <p:cNvSpPr txBox="1">
            <a:spLocks noGrp="1"/>
          </p:cNvSpPr>
          <p:nvPr>
            <p:ph type="body" idx="4294967295"/>
          </p:nvPr>
        </p:nvSpPr>
        <p:spPr>
          <a:xfrm>
            <a:off x="214282" y="803659"/>
            <a:ext cx="8929718" cy="4339841"/>
          </a:xfrm>
        </p:spPr>
        <p:txBody>
          <a:bodyPr>
            <a:normAutofit/>
          </a:bodyPr>
          <a:lstStyle/>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18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p:txBody>
      </p:sp>
      <p:sp>
        <p:nvSpPr>
          <p:cNvPr id="7" name="6 Dikdörtgen"/>
          <p:cNvSpPr/>
          <p:nvPr/>
        </p:nvSpPr>
        <p:spPr>
          <a:xfrm>
            <a:off x="2143108" y="692337"/>
            <a:ext cx="4286280" cy="276999"/>
          </a:xfrm>
          <a:prstGeom prst="rect">
            <a:avLst/>
          </a:prstGeom>
        </p:spPr>
        <p:txBody>
          <a:bodyPr wrap="square">
            <a:spAutoFit/>
          </a:bodyPr>
          <a:lstStyle/>
          <a:p>
            <a:pPr>
              <a:spcBef>
                <a:spcPct val="0"/>
              </a:spcBef>
              <a:buClr>
                <a:srgbClr val="FFFFFF"/>
              </a:buClr>
              <a:buNone/>
            </a:pPr>
            <a:r>
              <a:rPr lang="tr-TR" sz="1200" b="1" dirty="0" smtClean="0">
                <a:solidFill>
                  <a:schemeClr val="bg1"/>
                </a:solidFill>
                <a:latin typeface="Arial Unicode MS" pitchFamily="34" charset="-128"/>
                <a:ea typeface="Arial Unicode MS" pitchFamily="34" charset="-128"/>
                <a:cs typeface="Arial Unicode MS" pitchFamily="34" charset="-128"/>
              </a:rPr>
              <a:t>Bireysel Çalışmalar </a:t>
            </a:r>
          </a:p>
        </p:txBody>
      </p:sp>
      <p:pic>
        <p:nvPicPr>
          <p:cNvPr id="5" name="4 Resim" descr="Birey Veri Girişi -Şablon.jpg"/>
          <p:cNvPicPr>
            <a:picLocks noChangeAspect="1"/>
          </p:cNvPicPr>
          <p:nvPr/>
        </p:nvPicPr>
        <p:blipFill>
          <a:blip r:embed="rId3"/>
          <a:stretch>
            <a:fillRect/>
          </a:stretch>
        </p:blipFill>
        <p:spPr>
          <a:xfrm>
            <a:off x="0" y="671426"/>
            <a:ext cx="9144000" cy="4472092"/>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2285984" y="3786196"/>
            <a:ext cx="3790950" cy="11906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471873" y="4248165"/>
            <a:ext cx="2600325" cy="466725"/>
          </a:xfrm>
          <a:prstGeom prst="rect">
            <a:avLst/>
          </a:prstGeom>
          <a:noFill/>
          <a:ln w="9525">
            <a:noFill/>
            <a:miter lim="800000"/>
            <a:headEnd/>
            <a:tailEnd/>
          </a:ln>
          <a:effectLst/>
        </p:spPr>
      </p:pic>
      <p:pic>
        <p:nvPicPr>
          <p:cNvPr id="2050" name="Picture 2"/>
          <p:cNvPicPr>
            <a:picLocks noChangeAspect="1" noChangeArrowheads="1"/>
          </p:cNvPicPr>
          <p:nvPr/>
        </p:nvPicPr>
        <p:blipFill>
          <a:blip r:embed="rId6"/>
          <a:srcRect/>
          <a:stretch>
            <a:fillRect/>
          </a:stretch>
        </p:blipFill>
        <p:spPr bwMode="auto">
          <a:xfrm>
            <a:off x="3471873" y="4357700"/>
            <a:ext cx="2600325" cy="1047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7"/>
          <a:srcRect/>
          <a:stretch>
            <a:fillRect/>
          </a:stretch>
        </p:blipFill>
        <p:spPr bwMode="auto">
          <a:xfrm>
            <a:off x="3500430" y="4071948"/>
            <a:ext cx="1600200" cy="1047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8"/>
          <a:srcRect/>
          <a:stretch>
            <a:fillRect/>
          </a:stretch>
        </p:blipFill>
        <p:spPr bwMode="auto">
          <a:xfrm>
            <a:off x="3471873" y="4486290"/>
            <a:ext cx="2600325" cy="228600"/>
          </a:xfrm>
          <a:prstGeom prst="rect">
            <a:avLst/>
          </a:prstGeom>
          <a:noFill/>
          <a:ln w="9525">
            <a:noFill/>
            <a:miter lim="800000"/>
            <a:headEnd/>
            <a:tailEnd/>
          </a:ln>
          <a:effectLst/>
        </p:spPr>
      </p:pic>
      <p:pic>
        <p:nvPicPr>
          <p:cNvPr id="10" name="9 Resim" descr="BÖLÜM-3.jpg"/>
          <p:cNvPicPr>
            <a:picLocks noChangeAspect="1"/>
          </p:cNvPicPr>
          <p:nvPr/>
        </p:nvPicPr>
        <p:blipFill>
          <a:blip r:embed="rId9"/>
          <a:stretch>
            <a:fillRect/>
          </a:stretch>
        </p:blipFill>
        <p:spPr>
          <a:xfrm>
            <a:off x="-955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slide(fromTop)">
                                      <p:cBhvr>
                                        <p:cTn id="19" dur="10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slide(fromBottom)">
                                      <p:cBhvr>
                                        <p:cTn id="28" dur="500"/>
                                        <p:tgtEl>
                                          <p:spTgt spid="2051"/>
                                        </p:tgtEl>
                                      </p:cBhvr>
                                    </p:animEffect>
                                  </p:childTnLst>
                                </p:cTn>
                              </p:par>
                            </p:childTnLst>
                          </p:cTn>
                        </p:par>
                        <p:par>
                          <p:cTn id="29" fill="hold">
                            <p:stCondLst>
                              <p:cond delay="500"/>
                            </p:stCondLst>
                            <p:childTnLst>
                              <p:par>
                                <p:cTn id="30" presetID="1" presetClass="exit" presetSubtype="0" fill="hold" nodeType="afterEffect">
                                  <p:stCondLst>
                                    <p:cond delay="0"/>
                                  </p:stCondLst>
                                  <p:childTnLst>
                                    <p:set>
                                      <p:cBhvr>
                                        <p:cTn id="31" dur="1" fill="hold">
                                          <p:stCondLst>
                                            <p:cond delay="0"/>
                                          </p:stCondLst>
                                        </p:cTn>
                                        <p:tgtEl>
                                          <p:spTgt spid="102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5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slide(fromTop)">
                                      <p:cBhvr>
                                        <p:cTn id="38"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123"/>
          <p:cNvSpPr txBox="1">
            <a:spLocks noGrp="1"/>
          </p:cNvSpPr>
          <p:nvPr>
            <p:ph type="body" idx="4294967295"/>
          </p:nvPr>
        </p:nvSpPr>
        <p:spPr>
          <a:xfrm>
            <a:off x="214282" y="803659"/>
            <a:ext cx="8929718" cy="4339841"/>
          </a:xfrm>
        </p:spPr>
        <p:txBody>
          <a:bodyPr>
            <a:normAutofit/>
          </a:bodyPr>
          <a:lstStyle/>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18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p:txBody>
      </p:sp>
      <p:sp>
        <p:nvSpPr>
          <p:cNvPr id="7" name="6 Dikdörtgen"/>
          <p:cNvSpPr/>
          <p:nvPr/>
        </p:nvSpPr>
        <p:spPr>
          <a:xfrm>
            <a:off x="2143108" y="692337"/>
            <a:ext cx="4286280" cy="276999"/>
          </a:xfrm>
          <a:prstGeom prst="rect">
            <a:avLst/>
          </a:prstGeom>
        </p:spPr>
        <p:txBody>
          <a:bodyPr wrap="square">
            <a:spAutoFit/>
          </a:bodyPr>
          <a:lstStyle/>
          <a:p>
            <a:pPr>
              <a:spcBef>
                <a:spcPct val="0"/>
              </a:spcBef>
              <a:buClr>
                <a:srgbClr val="FFFFFF"/>
              </a:buClr>
              <a:buNone/>
            </a:pPr>
            <a:r>
              <a:rPr lang="tr-TR" sz="1200" b="1" dirty="0" smtClean="0">
                <a:solidFill>
                  <a:schemeClr val="bg1"/>
                </a:solidFill>
                <a:latin typeface="Arial Unicode MS" pitchFamily="34" charset="-128"/>
                <a:ea typeface="Arial Unicode MS" pitchFamily="34" charset="-128"/>
                <a:cs typeface="Arial Unicode MS" pitchFamily="34" charset="-128"/>
              </a:rPr>
              <a:t>Bireysel Çalışmalar </a:t>
            </a:r>
          </a:p>
        </p:txBody>
      </p:sp>
      <p:pic>
        <p:nvPicPr>
          <p:cNvPr id="5" name="4 Resim" descr="Birey Veri Girişi -Şablon.jpg"/>
          <p:cNvPicPr>
            <a:picLocks noChangeAspect="1"/>
          </p:cNvPicPr>
          <p:nvPr/>
        </p:nvPicPr>
        <p:blipFill>
          <a:blip r:embed="rId3"/>
          <a:stretch>
            <a:fillRect/>
          </a:stretch>
        </p:blipFill>
        <p:spPr>
          <a:xfrm>
            <a:off x="0" y="671426"/>
            <a:ext cx="9144000" cy="4472092"/>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2285984" y="3786196"/>
            <a:ext cx="3790950" cy="11906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471873" y="4248165"/>
            <a:ext cx="2600325" cy="466725"/>
          </a:xfrm>
          <a:prstGeom prst="rect">
            <a:avLst/>
          </a:prstGeom>
          <a:noFill/>
          <a:ln w="9525">
            <a:noFill/>
            <a:miter lim="800000"/>
            <a:headEnd/>
            <a:tailEnd/>
          </a:ln>
          <a:effectLst/>
        </p:spPr>
      </p:pic>
      <p:pic>
        <p:nvPicPr>
          <p:cNvPr id="3075" name="Picture 3"/>
          <p:cNvPicPr>
            <a:picLocks noChangeAspect="1" noChangeArrowheads="1"/>
          </p:cNvPicPr>
          <p:nvPr/>
        </p:nvPicPr>
        <p:blipFill>
          <a:blip r:embed="rId6"/>
          <a:srcRect/>
          <a:stretch>
            <a:fillRect/>
          </a:stretch>
        </p:blipFill>
        <p:spPr bwMode="auto">
          <a:xfrm>
            <a:off x="3481398" y="4476764"/>
            <a:ext cx="2590800" cy="95250"/>
          </a:xfrm>
          <a:prstGeom prst="rect">
            <a:avLst/>
          </a:prstGeom>
          <a:noFill/>
          <a:ln w="9525">
            <a:noFill/>
            <a:miter lim="800000"/>
            <a:headEnd/>
            <a:tailEnd/>
          </a:ln>
          <a:effectLst/>
        </p:spPr>
      </p:pic>
      <p:pic>
        <p:nvPicPr>
          <p:cNvPr id="3076" name="Picture 4"/>
          <p:cNvPicPr>
            <a:picLocks noChangeAspect="1" noChangeArrowheads="1"/>
          </p:cNvPicPr>
          <p:nvPr/>
        </p:nvPicPr>
        <p:blipFill>
          <a:blip r:embed="rId7"/>
          <a:srcRect/>
          <a:stretch>
            <a:fillRect/>
          </a:stretch>
        </p:blipFill>
        <p:spPr bwMode="auto">
          <a:xfrm>
            <a:off x="3500430" y="4071948"/>
            <a:ext cx="1343025" cy="1143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8"/>
          <a:srcRect/>
          <a:stretch>
            <a:fillRect/>
          </a:stretch>
        </p:blipFill>
        <p:spPr bwMode="auto">
          <a:xfrm>
            <a:off x="3462348" y="4495816"/>
            <a:ext cx="2609850" cy="361950"/>
          </a:xfrm>
          <a:prstGeom prst="rect">
            <a:avLst/>
          </a:prstGeom>
          <a:noFill/>
          <a:ln w="9525">
            <a:noFill/>
            <a:miter lim="800000"/>
            <a:headEnd/>
            <a:tailEnd/>
          </a:ln>
          <a:effectLst/>
        </p:spPr>
      </p:pic>
      <p:pic>
        <p:nvPicPr>
          <p:cNvPr id="10" name="9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slide(fromTop)">
                                      <p:cBhvr>
                                        <p:cTn id="19" dur="10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slide(fromBottom)">
                                      <p:cBhvr>
                                        <p:cTn id="28" dur="500"/>
                                        <p:tgtEl>
                                          <p:spTgt spid="3076"/>
                                        </p:tgtEl>
                                      </p:cBhvr>
                                    </p:animEffect>
                                  </p:childTnLst>
                                </p:cTn>
                              </p:par>
                            </p:childTnLst>
                          </p:cTn>
                        </p:par>
                        <p:par>
                          <p:cTn id="29" fill="hold">
                            <p:stCondLst>
                              <p:cond delay="500"/>
                            </p:stCondLst>
                            <p:childTnLst>
                              <p:par>
                                <p:cTn id="30" presetID="1" presetClass="exit" presetSubtype="0" fill="hold" nodeType="afterEffect">
                                  <p:stCondLst>
                                    <p:cond delay="0"/>
                                  </p:stCondLst>
                                  <p:childTnLst>
                                    <p:set>
                                      <p:cBhvr>
                                        <p:cTn id="31" dur="1" fill="hold">
                                          <p:stCondLst>
                                            <p:cond delay="0"/>
                                          </p:stCondLst>
                                        </p:cTn>
                                        <p:tgtEl>
                                          <p:spTgt spid="102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307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3077"/>
                                        </p:tgtEl>
                                        <p:attrNameLst>
                                          <p:attrName>style.visibility</p:attrName>
                                        </p:attrNameLst>
                                      </p:cBhvr>
                                      <p:to>
                                        <p:strVal val="visible"/>
                                      </p:to>
                                    </p:set>
                                    <p:animEffect transition="in" filter="slide(fromTop)">
                                      <p:cBhvr>
                                        <p:cTn id="38"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123"/>
          <p:cNvSpPr txBox="1">
            <a:spLocks noGrp="1"/>
          </p:cNvSpPr>
          <p:nvPr>
            <p:ph type="body" idx="4294967295"/>
          </p:nvPr>
        </p:nvSpPr>
        <p:spPr>
          <a:xfrm>
            <a:off x="214282" y="803659"/>
            <a:ext cx="8929718" cy="4339841"/>
          </a:xfrm>
        </p:spPr>
        <p:txBody>
          <a:bodyPr>
            <a:normAutofit/>
          </a:bodyPr>
          <a:lstStyle/>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18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p:txBody>
      </p:sp>
      <p:sp>
        <p:nvSpPr>
          <p:cNvPr id="7" name="6 Dikdörtgen"/>
          <p:cNvSpPr/>
          <p:nvPr/>
        </p:nvSpPr>
        <p:spPr>
          <a:xfrm>
            <a:off x="2143108" y="692337"/>
            <a:ext cx="4286280" cy="276999"/>
          </a:xfrm>
          <a:prstGeom prst="rect">
            <a:avLst/>
          </a:prstGeom>
        </p:spPr>
        <p:txBody>
          <a:bodyPr wrap="square">
            <a:spAutoFit/>
          </a:bodyPr>
          <a:lstStyle/>
          <a:p>
            <a:pPr>
              <a:spcBef>
                <a:spcPct val="0"/>
              </a:spcBef>
              <a:buClr>
                <a:srgbClr val="FFFFFF"/>
              </a:buClr>
              <a:buNone/>
            </a:pPr>
            <a:r>
              <a:rPr lang="tr-TR" sz="1200" b="1" dirty="0" smtClean="0">
                <a:solidFill>
                  <a:schemeClr val="bg1"/>
                </a:solidFill>
                <a:latin typeface="Arial Unicode MS" pitchFamily="34" charset="-128"/>
                <a:ea typeface="Arial Unicode MS" pitchFamily="34" charset="-128"/>
                <a:cs typeface="Arial Unicode MS" pitchFamily="34" charset="-128"/>
              </a:rPr>
              <a:t>Bireysel Çalışmalar </a:t>
            </a:r>
          </a:p>
        </p:txBody>
      </p:sp>
      <p:pic>
        <p:nvPicPr>
          <p:cNvPr id="5" name="4 Resim" descr="Birey Veri Girişi -Şablon.jpg"/>
          <p:cNvPicPr>
            <a:picLocks noChangeAspect="1"/>
          </p:cNvPicPr>
          <p:nvPr/>
        </p:nvPicPr>
        <p:blipFill>
          <a:blip r:embed="rId3"/>
          <a:stretch>
            <a:fillRect/>
          </a:stretch>
        </p:blipFill>
        <p:spPr>
          <a:xfrm>
            <a:off x="0" y="671426"/>
            <a:ext cx="9144000" cy="4472092"/>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2285984" y="3786196"/>
            <a:ext cx="3790950" cy="11906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471873" y="4248165"/>
            <a:ext cx="2600325" cy="466725"/>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a:srcRect/>
          <a:stretch>
            <a:fillRect/>
          </a:stretch>
        </p:blipFill>
        <p:spPr bwMode="auto">
          <a:xfrm>
            <a:off x="3471873" y="4610115"/>
            <a:ext cx="2600325" cy="104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7"/>
          <a:srcRect/>
          <a:stretch>
            <a:fillRect/>
          </a:stretch>
        </p:blipFill>
        <p:spPr bwMode="auto">
          <a:xfrm>
            <a:off x="3500430" y="4071948"/>
            <a:ext cx="1952625" cy="1143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8"/>
          <a:srcRect/>
          <a:stretch>
            <a:fillRect/>
          </a:stretch>
        </p:blipFill>
        <p:spPr bwMode="auto">
          <a:xfrm>
            <a:off x="3462348" y="4495816"/>
            <a:ext cx="2609850" cy="361950"/>
          </a:xfrm>
          <a:prstGeom prst="rect">
            <a:avLst/>
          </a:prstGeom>
          <a:noFill/>
          <a:ln w="9525">
            <a:noFill/>
            <a:miter lim="800000"/>
            <a:headEnd/>
            <a:tailEnd/>
          </a:ln>
          <a:effectLst/>
        </p:spPr>
      </p:pic>
      <p:pic>
        <p:nvPicPr>
          <p:cNvPr id="10" name="9 Resim" descr="BÖLÜM-3.jpg"/>
          <p:cNvPicPr>
            <a:picLocks noChangeAspect="1"/>
          </p:cNvPicPr>
          <p:nvPr/>
        </p:nvPicPr>
        <p:blipFill>
          <a:blip r:embed="rId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slide(fromTop)">
                                      <p:cBhvr>
                                        <p:cTn id="19" dur="10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slide(fromBottom)">
                                      <p:cBhvr>
                                        <p:cTn id="28" dur="500"/>
                                        <p:tgtEl>
                                          <p:spTgt spid="4099"/>
                                        </p:tgtEl>
                                      </p:cBhvr>
                                    </p:animEffect>
                                  </p:childTnLst>
                                </p:cTn>
                              </p:par>
                            </p:childTnLst>
                          </p:cTn>
                        </p:par>
                        <p:par>
                          <p:cTn id="29" fill="hold">
                            <p:stCondLst>
                              <p:cond delay="500"/>
                            </p:stCondLst>
                            <p:childTnLst>
                              <p:par>
                                <p:cTn id="30" presetID="1" presetClass="exit" presetSubtype="0" fill="hold" nodeType="afterEffect">
                                  <p:stCondLst>
                                    <p:cond delay="500"/>
                                  </p:stCondLst>
                                  <p:childTnLst>
                                    <p:set>
                                      <p:cBhvr>
                                        <p:cTn id="31" dur="1" fill="hold">
                                          <p:stCondLst>
                                            <p:cond delay="0"/>
                                          </p:stCondLst>
                                        </p:cTn>
                                        <p:tgtEl>
                                          <p:spTgt spid="102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09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nodeType="clickEffect">
                                  <p:stCondLst>
                                    <p:cond delay="0"/>
                                  </p:stCondLst>
                                  <p:childTnLst>
                                    <p:set>
                                      <p:cBhvr>
                                        <p:cTn id="37" dur="1" fill="hold">
                                          <p:stCondLst>
                                            <p:cond delay="0"/>
                                          </p:stCondLst>
                                        </p:cTn>
                                        <p:tgtEl>
                                          <p:spTgt spid="4100"/>
                                        </p:tgtEl>
                                        <p:attrNameLst>
                                          <p:attrName>style.visibility</p:attrName>
                                        </p:attrNameLst>
                                      </p:cBhvr>
                                      <p:to>
                                        <p:strVal val="visible"/>
                                      </p:to>
                                    </p:set>
                                    <p:animEffect transition="in" filter="slide(fromTop)">
                                      <p:cBhvr>
                                        <p:cTn id="38"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123"/>
          <p:cNvSpPr txBox="1">
            <a:spLocks noGrp="1"/>
          </p:cNvSpPr>
          <p:nvPr>
            <p:ph type="body" idx="4294967295"/>
          </p:nvPr>
        </p:nvSpPr>
        <p:spPr>
          <a:xfrm>
            <a:off x="214282" y="803659"/>
            <a:ext cx="8929718" cy="4339841"/>
          </a:xfrm>
        </p:spPr>
        <p:txBody>
          <a:bodyPr>
            <a:normAutofit/>
          </a:bodyPr>
          <a:lstStyle/>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18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p:txBody>
      </p:sp>
      <p:pic>
        <p:nvPicPr>
          <p:cNvPr id="9" name="8 Resim" descr="Haftalık Program.jpg"/>
          <p:cNvPicPr>
            <a:picLocks noChangeAspect="1"/>
          </p:cNvPicPr>
          <p:nvPr/>
        </p:nvPicPr>
        <p:blipFill>
          <a:blip r:embed="rId3"/>
          <a:stretch>
            <a:fillRect/>
          </a:stretch>
        </p:blipFill>
        <p:spPr>
          <a:xfrm>
            <a:off x="0" y="671426"/>
            <a:ext cx="9144000" cy="4472092"/>
          </a:xfrm>
          <a:prstGeom prst="rect">
            <a:avLst/>
          </a:prstGeom>
        </p:spPr>
      </p:pic>
      <p:pic>
        <p:nvPicPr>
          <p:cNvPr id="10" name="Picture 6"/>
          <p:cNvPicPr>
            <a:picLocks noChangeAspect="1" noChangeArrowheads="1"/>
          </p:cNvPicPr>
          <p:nvPr/>
        </p:nvPicPr>
        <p:blipFill>
          <a:blip r:embed="rId4"/>
          <a:srcRect/>
          <a:stretch>
            <a:fillRect/>
          </a:stretch>
        </p:blipFill>
        <p:spPr bwMode="auto">
          <a:xfrm>
            <a:off x="2214546" y="928676"/>
            <a:ext cx="6858016" cy="4071966"/>
          </a:xfrm>
          <a:prstGeom prst="rect">
            <a:avLst/>
          </a:prstGeom>
          <a:noFill/>
          <a:ln w="9525">
            <a:noFill/>
            <a:miter lim="800000"/>
            <a:headEnd/>
            <a:tailEnd/>
          </a:ln>
          <a:effectLst/>
        </p:spPr>
      </p:pic>
      <p:pic>
        <p:nvPicPr>
          <p:cNvPr id="11" name="Picture 2"/>
          <p:cNvPicPr>
            <a:picLocks noChangeAspect="1" noChangeArrowheads="1"/>
          </p:cNvPicPr>
          <p:nvPr/>
        </p:nvPicPr>
        <p:blipFill>
          <a:blip r:embed="rId5"/>
          <a:srcRect/>
          <a:stretch>
            <a:fillRect/>
          </a:stretch>
        </p:blipFill>
        <p:spPr bwMode="auto">
          <a:xfrm>
            <a:off x="4357686" y="1000114"/>
            <a:ext cx="4152900" cy="3228975"/>
          </a:xfrm>
          <a:prstGeom prst="rect">
            <a:avLst/>
          </a:prstGeom>
          <a:noFill/>
          <a:ln w="9525">
            <a:noFill/>
            <a:miter lim="800000"/>
            <a:headEnd/>
            <a:tailEnd/>
          </a:ln>
          <a:effectLst/>
        </p:spPr>
      </p:pic>
      <p:pic>
        <p:nvPicPr>
          <p:cNvPr id="13" name="Picture 3"/>
          <p:cNvPicPr>
            <a:picLocks noChangeAspect="1" noChangeArrowheads="1"/>
          </p:cNvPicPr>
          <p:nvPr/>
        </p:nvPicPr>
        <p:blipFill>
          <a:blip r:embed="rId6"/>
          <a:srcRect/>
          <a:stretch>
            <a:fillRect/>
          </a:stretch>
        </p:blipFill>
        <p:spPr bwMode="auto">
          <a:xfrm>
            <a:off x="2786050" y="2471740"/>
            <a:ext cx="1214446" cy="457200"/>
          </a:xfrm>
          <a:prstGeom prst="rect">
            <a:avLst/>
          </a:prstGeom>
          <a:noFill/>
          <a:ln w="9525">
            <a:noFill/>
            <a:miter lim="800000"/>
            <a:headEnd/>
            <a:tailEnd/>
          </a:ln>
          <a:effectLst/>
        </p:spPr>
      </p:pic>
      <p:pic>
        <p:nvPicPr>
          <p:cNvPr id="14" name="Picture 4"/>
          <p:cNvPicPr>
            <a:picLocks noChangeAspect="1" noChangeArrowheads="1"/>
          </p:cNvPicPr>
          <p:nvPr/>
        </p:nvPicPr>
        <p:blipFill>
          <a:blip r:embed="rId7"/>
          <a:srcRect/>
          <a:stretch>
            <a:fillRect/>
          </a:stretch>
        </p:blipFill>
        <p:spPr bwMode="auto">
          <a:xfrm>
            <a:off x="2786050" y="2471740"/>
            <a:ext cx="1214445" cy="457200"/>
          </a:xfrm>
          <a:prstGeom prst="rect">
            <a:avLst/>
          </a:prstGeom>
          <a:noFill/>
          <a:ln w="9525">
            <a:noFill/>
            <a:miter lim="800000"/>
            <a:headEnd/>
            <a:tailEnd/>
          </a:ln>
          <a:effectLst/>
        </p:spPr>
      </p:pic>
      <p:sp>
        <p:nvSpPr>
          <p:cNvPr id="15" name="14 Dikdörtgen"/>
          <p:cNvSpPr/>
          <p:nvPr/>
        </p:nvSpPr>
        <p:spPr>
          <a:xfrm>
            <a:off x="1000100" y="207660"/>
            <a:ext cx="8143900" cy="276999"/>
          </a:xfrm>
          <a:prstGeom prst="rect">
            <a:avLst/>
          </a:prstGeom>
        </p:spPr>
        <p:txBody>
          <a:bodyPr wrap="square">
            <a:spAutoFit/>
          </a:bodyPr>
          <a:lstStyle/>
          <a:p>
            <a:pPr algn="just">
              <a:spcBef>
                <a:spcPct val="0"/>
              </a:spcBef>
              <a:buClr>
                <a:srgbClr val="FFFFFF"/>
              </a:buClr>
              <a:buNone/>
            </a:pPr>
            <a:r>
              <a:rPr lang="tr-TR" sz="1200" dirty="0" smtClean="0">
                <a:latin typeface="Arial Unicode MS" pitchFamily="34" charset="-128"/>
                <a:ea typeface="Arial Unicode MS" pitchFamily="34" charset="-128"/>
                <a:cs typeface="Arial Unicode MS" pitchFamily="34" charset="-128"/>
              </a:rPr>
              <a:t>Bireysel çalışmalar, haftalık program hazırlarken randevu verme özelliği ile programa yerleştirilir.</a:t>
            </a:r>
            <a:endParaRPr lang="tr-TR" sz="1200" dirty="0" smtClean="0">
              <a:latin typeface="Arial Narrow" pitchFamily="34" charset="0"/>
              <a:cs typeface="Arial" charset="0"/>
            </a:endParaRPr>
          </a:p>
        </p:txBody>
      </p:sp>
      <p:pic>
        <p:nvPicPr>
          <p:cNvPr id="12" name="11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10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Top)">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0"/>
                            </p:stCondLst>
                            <p:childTnLst>
                              <p:par>
                                <p:cTn id="33" presetID="1" presetClass="exit" presetSubtype="0" fill="hold" nodeType="after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123"/>
          <p:cNvSpPr txBox="1">
            <a:spLocks noGrp="1"/>
          </p:cNvSpPr>
          <p:nvPr>
            <p:ph type="body" idx="4294967295"/>
          </p:nvPr>
        </p:nvSpPr>
        <p:spPr>
          <a:xfrm>
            <a:off x="214282" y="803659"/>
            <a:ext cx="8929718" cy="4339841"/>
          </a:xfrm>
        </p:spPr>
        <p:txBody>
          <a:bodyPr>
            <a:normAutofit/>
          </a:bodyPr>
          <a:lstStyle/>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18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a:p>
            <a:pPr>
              <a:spcBef>
                <a:spcPct val="0"/>
              </a:spcBef>
              <a:buClr>
                <a:srgbClr val="FFFFFF"/>
              </a:buClr>
              <a:buNone/>
            </a:pPr>
            <a:endParaRPr lang="tr-TR" sz="2000" dirty="0" smtClean="0">
              <a:latin typeface="Arial Narrow" pitchFamily="34" charset="0"/>
              <a:cs typeface="Arial" charset="0"/>
            </a:endParaRPr>
          </a:p>
        </p:txBody>
      </p:sp>
      <p:pic>
        <p:nvPicPr>
          <p:cNvPr id="9" name="8 Resim" descr="Haftalık Program.jpg"/>
          <p:cNvPicPr>
            <a:picLocks noChangeAspect="1"/>
          </p:cNvPicPr>
          <p:nvPr/>
        </p:nvPicPr>
        <p:blipFill>
          <a:blip r:embed="rId3"/>
          <a:stretch>
            <a:fillRect/>
          </a:stretch>
        </p:blipFill>
        <p:spPr>
          <a:xfrm>
            <a:off x="0" y="671426"/>
            <a:ext cx="9144000" cy="4472092"/>
          </a:xfrm>
          <a:prstGeom prst="rect">
            <a:avLst/>
          </a:prstGeom>
        </p:spPr>
      </p:pic>
      <p:pic>
        <p:nvPicPr>
          <p:cNvPr id="12" name="Picture 6"/>
          <p:cNvPicPr>
            <a:picLocks noChangeAspect="1" noChangeArrowheads="1"/>
          </p:cNvPicPr>
          <p:nvPr/>
        </p:nvPicPr>
        <p:blipFill>
          <a:blip r:embed="rId4"/>
          <a:srcRect/>
          <a:stretch>
            <a:fillRect/>
          </a:stretch>
        </p:blipFill>
        <p:spPr bwMode="auto">
          <a:xfrm>
            <a:off x="2214546" y="928676"/>
            <a:ext cx="6858016" cy="4071966"/>
          </a:xfrm>
          <a:prstGeom prst="rect">
            <a:avLst/>
          </a:prstGeom>
          <a:noFill/>
          <a:ln w="9525">
            <a:noFill/>
            <a:miter lim="800000"/>
            <a:headEnd/>
            <a:tailEnd/>
          </a:ln>
          <a:effectLst/>
        </p:spPr>
      </p:pic>
      <p:pic>
        <p:nvPicPr>
          <p:cNvPr id="15" name="Picture 4"/>
          <p:cNvPicPr>
            <a:picLocks noChangeAspect="1" noChangeArrowheads="1"/>
          </p:cNvPicPr>
          <p:nvPr/>
        </p:nvPicPr>
        <p:blipFill>
          <a:blip r:embed="rId5"/>
          <a:srcRect/>
          <a:stretch>
            <a:fillRect/>
          </a:stretch>
        </p:blipFill>
        <p:spPr bwMode="auto">
          <a:xfrm>
            <a:off x="2786050" y="2471740"/>
            <a:ext cx="1214445" cy="4572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2214546" y="928676"/>
            <a:ext cx="4438650" cy="2533650"/>
          </a:xfrm>
          <a:prstGeom prst="rect">
            <a:avLst/>
          </a:prstGeom>
          <a:noFill/>
          <a:ln w="9525">
            <a:noFill/>
            <a:miter lim="800000"/>
            <a:headEnd/>
            <a:tailEnd/>
          </a:ln>
          <a:effectLst/>
        </p:spPr>
      </p:pic>
      <p:sp>
        <p:nvSpPr>
          <p:cNvPr id="11" name="10 Dikdörtgen"/>
          <p:cNvSpPr/>
          <p:nvPr/>
        </p:nvSpPr>
        <p:spPr>
          <a:xfrm>
            <a:off x="1000100" y="214296"/>
            <a:ext cx="8143900" cy="276999"/>
          </a:xfrm>
          <a:prstGeom prst="rect">
            <a:avLst/>
          </a:prstGeom>
        </p:spPr>
        <p:txBody>
          <a:bodyPr wrap="square">
            <a:spAutoFit/>
          </a:bodyPr>
          <a:lstStyle/>
          <a:p>
            <a:pPr>
              <a:spcBef>
                <a:spcPct val="0"/>
              </a:spcBef>
              <a:buClr>
                <a:srgbClr val="FFFFFF"/>
              </a:buClr>
              <a:buNone/>
            </a:pPr>
            <a:r>
              <a:rPr lang="tr-TR" sz="1200" dirty="0" smtClean="0">
                <a:latin typeface="Arial Unicode MS" pitchFamily="34" charset="-128"/>
                <a:ea typeface="Arial Unicode MS" pitchFamily="34" charset="-128"/>
                <a:cs typeface="Arial Unicode MS" pitchFamily="34" charset="-128"/>
              </a:rPr>
              <a:t>Haftalık programda verilen randevu ile ilgili saat güncellenebilir veya silinebilir.</a:t>
            </a:r>
            <a:endParaRPr lang="tr-TR" sz="1200" dirty="0" smtClean="0">
              <a:solidFill>
                <a:schemeClr val="bg1"/>
              </a:solidFill>
              <a:latin typeface="Arial Unicode MS" pitchFamily="34" charset="-128"/>
              <a:ea typeface="Arial Unicode MS" pitchFamily="34" charset="-128"/>
              <a:cs typeface="Arial Unicode MS" pitchFamily="34" charset="-128"/>
            </a:endParaRPr>
          </a:p>
        </p:txBody>
      </p:sp>
      <p:pic>
        <p:nvPicPr>
          <p:cNvPr id="8" name="7 Resim" descr="BÖLÜM-3.jpg"/>
          <p:cNvPicPr>
            <a:picLocks noChangeAspect="1"/>
          </p:cNvPicPr>
          <p:nvPr/>
        </p:nvPicPr>
        <p:blipFill>
          <a:blip r:embed="rId7"/>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3"/>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3"/>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0.06597 -0.00247 L 0.4125 -0.00247 " pathEditMode="relative" rAng="0" ptsTypes="AA">
                                      <p:cBhvr>
                                        <p:cTn id="34" dur="2000" fill="hold"/>
                                        <p:tgtEl>
                                          <p:spTgt spid="15"/>
                                        </p:tgtEl>
                                        <p:attrNameLst>
                                          <p:attrName>ppt_x</p:attrName>
                                          <p:attrName>ppt_y</p:attrName>
                                        </p:attrNameLst>
                                      </p:cBhvr>
                                      <p:rCtr x="173" y="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xyz.jpg"/>
          <p:cNvPicPr>
            <a:picLocks noChangeAspect="1"/>
          </p:cNvPicPr>
          <p:nvPr/>
        </p:nvPicPr>
        <p:blipFill>
          <a:blip r:embed="rId3"/>
          <a:stretch>
            <a:fillRect/>
          </a:stretch>
        </p:blipFill>
        <p:spPr>
          <a:xfrm>
            <a:off x="0" y="676075"/>
            <a:ext cx="9144000" cy="4467443"/>
          </a:xfrm>
          <a:prstGeom prst="rect">
            <a:avLst/>
          </a:prstGeom>
        </p:spPr>
      </p:pic>
      <p:sp>
        <p:nvSpPr>
          <p:cNvPr id="4" name="3 Metin kutusu"/>
          <p:cNvSpPr txBox="1"/>
          <p:nvPr/>
        </p:nvSpPr>
        <p:spPr>
          <a:xfrm>
            <a:off x="2143108" y="1000677"/>
            <a:ext cx="7000892" cy="2677656"/>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Okul Psikososyal Koruma, Önleme ve Krize Müdahale Ekibi için ayrı bir plan hazırlanmaz. Bu ekibin çalışmalarına yıllık rehberlik programında yer verilir. </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Rehberlik ve Araştırma Merkezi personelinin okullarda yaptığı çalışmalara ait verilerin girişi, hizmeti sunan Rehberlik ve Araştırma Merkezi personeli tarafından yapılır. Aynı veriler okul rehberlik öğretmeni tarafından tekrar girilmez. </a:t>
            </a:r>
          </a:p>
          <a:p>
            <a:pPr algn="just"/>
            <a:endParaRPr lang="tr-TR" sz="14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Psikososyal Koruma, Önleme ve Krize Müdahale Ekibi tarafında yapılan çalışmalar için veri girişi rehberlik öğretmeni olan okullarda rehberlik öğretmeni tarafından, rehberlik öğretmeni olmayan okullarda Rehberlik ve Araştırma Merkezi personeli tarafından yapılır.</a:t>
            </a:r>
          </a:p>
          <a:p>
            <a:pPr lvl="0" algn="just"/>
            <a:endParaRPr lang="tr-TR" sz="1400" dirty="0" smtClean="0">
              <a:latin typeface="Arial Unicode MS" pitchFamily="34" charset="-128"/>
              <a:ea typeface="Arial Unicode MS" pitchFamily="34" charset="-128"/>
              <a:cs typeface="Arial Unicode MS" pitchFamily="34" charset="-128"/>
            </a:endParaRPr>
          </a:p>
        </p:txBody>
      </p:sp>
      <p:pic>
        <p:nvPicPr>
          <p:cNvPr id="6" name="5 Resim" descr="BÖLÜM-3.jpg"/>
          <p:cNvPicPr>
            <a:picLocks noChangeAspect="1"/>
          </p:cNvPicPr>
          <p:nvPr/>
        </p:nvPicPr>
        <p:blipFill>
          <a:blip r:embed="rId4"/>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214414" y="160717"/>
            <a:ext cx="7072362" cy="338554"/>
          </a:xfrm>
          <a:prstGeom prst="rect">
            <a:avLst/>
          </a:prstGeom>
          <a:noFill/>
        </p:spPr>
        <p:txBody>
          <a:bodyPr wrap="square" rtlCol="0">
            <a:spAutoFit/>
          </a:bodyPr>
          <a:lstStyle/>
          <a:p>
            <a:r>
              <a:rPr lang="tr-TR" sz="1600" b="1" dirty="0" smtClean="0">
                <a:solidFill>
                  <a:schemeClr val="bg1"/>
                </a:solidFill>
                <a:latin typeface="Arial Narrow" pitchFamily="34" charset="0"/>
              </a:rPr>
              <a:t>BÖLÜM 3.2  REHBERLİK  PROGRAMI  HAZIRLAMA   EKRANI</a:t>
            </a:r>
            <a:endParaRPr lang="tr-TR" sz="1600" b="1" dirty="0">
              <a:solidFill>
                <a:schemeClr val="bg1"/>
              </a:solidFill>
              <a:latin typeface="Arial Narrow" pitchFamily="34" charset="0"/>
            </a:endParaRPr>
          </a:p>
        </p:txBody>
      </p:sp>
      <p:pic>
        <p:nvPicPr>
          <p:cNvPr id="35" name="34 Resim" descr="Rehberlik Programı Hazırlama-00.jpg"/>
          <p:cNvPicPr>
            <a:picLocks noChangeAspect="1"/>
          </p:cNvPicPr>
          <p:nvPr/>
        </p:nvPicPr>
        <p:blipFill>
          <a:blip r:embed="rId3"/>
          <a:stretch>
            <a:fillRect/>
          </a:stretch>
        </p:blipFill>
        <p:spPr>
          <a:xfrm>
            <a:off x="0" y="671426"/>
            <a:ext cx="9144000" cy="4472092"/>
          </a:xfrm>
          <a:prstGeom prst="rect">
            <a:avLst/>
          </a:prstGeom>
        </p:spPr>
      </p:pic>
      <p:pic>
        <p:nvPicPr>
          <p:cNvPr id="1062" name="Picture 38"/>
          <p:cNvPicPr>
            <a:picLocks noChangeAspect="1" noChangeArrowheads="1"/>
          </p:cNvPicPr>
          <p:nvPr/>
        </p:nvPicPr>
        <p:blipFill>
          <a:blip r:embed="rId4"/>
          <a:srcRect/>
          <a:stretch>
            <a:fillRect/>
          </a:stretch>
        </p:blipFill>
        <p:spPr bwMode="auto">
          <a:xfrm>
            <a:off x="2214546" y="714362"/>
            <a:ext cx="6904037" cy="4362450"/>
          </a:xfrm>
          <a:prstGeom prst="rect">
            <a:avLst/>
          </a:prstGeom>
          <a:noFill/>
          <a:ln w="9525">
            <a:noFill/>
            <a:miter lim="800000"/>
            <a:headEnd/>
            <a:tailEnd/>
          </a:ln>
          <a:effectLst/>
        </p:spPr>
      </p:pic>
      <p:pic>
        <p:nvPicPr>
          <p:cNvPr id="5" name="4 Resim" descr="BÖLÜM-3.jpg"/>
          <p:cNvPicPr>
            <a:picLocks noChangeAspect="1"/>
          </p:cNvPicPr>
          <p:nvPr/>
        </p:nvPicPr>
        <p:blipFill>
          <a:blip r:embed="rId5"/>
          <a:stretch>
            <a:fillRect/>
          </a:stretch>
        </p:blipFill>
        <p:spPr>
          <a:xfrm>
            <a:off x="-9550"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62"/>
                                        </p:tgtEl>
                                        <p:attrNameLst>
                                          <p:attrName>style.visibility</p:attrName>
                                        </p:attrNameLst>
                                      </p:cBhvr>
                                      <p:to>
                                        <p:strVal val="visible"/>
                                      </p:to>
                                    </p:set>
                                    <p:animEffect transition="in" filter="fade">
                                      <p:cBhvr>
                                        <p:cTn id="19" dur="2000"/>
                                        <p:tgtEl>
                                          <p:spTgt spid="1062"/>
                                        </p:tgtEl>
                                      </p:cBhvr>
                                    </p:animEffect>
                                    <p:anim calcmode="lin" valueType="num">
                                      <p:cBhvr>
                                        <p:cTn id="20" dur="2000" fill="hold"/>
                                        <p:tgtEl>
                                          <p:spTgt spid="1062"/>
                                        </p:tgtEl>
                                        <p:attrNameLst>
                                          <p:attrName>ppt_x</p:attrName>
                                        </p:attrNameLst>
                                      </p:cBhvr>
                                      <p:tavLst>
                                        <p:tav tm="0">
                                          <p:val>
                                            <p:strVal val="#ppt_x"/>
                                          </p:val>
                                        </p:tav>
                                        <p:tav tm="100000">
                                          <p:val>
                                            <p:strVal val="#ppt_x"/>
                                          </p:val>
                                        </p:tav>
                                      </p:tavLst>
                                    </p:anim>
                                    <p:anim calcmode="lin" valueType="num">
                                      <p:cBhvr>
                                        <p:cTn id="21" dur="2000" fill="hold"/>
                                        <p:tgtEl>
                                          <p:spTgt spid="10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 y="642924"/>
            <a:ext cx="9144001" cy="4500576"/>
          </a:xfrm>
          <a:prstGeom prst="rect">
            <a:avLst/>
          </a:prstGeom>
          <a:noFill/>
          <a:ln>
            <a:noFill/>
          </a:ln>
        </p:spPr>
      </p:pic>
      <p:sp>
        <p:nvSpPr>
          <p:cNvPr id="4" name="3 Dikdörtgen"/>
          <p:cNvSpPr/>
          <p:nvPr/>
        </p:nvSpPr>
        <p:spPr>
          <a:xfrm>
            <a:off x="1000100" y="0"/>
            <a:ext cx="8143900" cy="692497"/>
          </a:xfrm>
          <a:prstGeom prst="rect">
            <a:avLst/>
          </a:prstGeom>
        </p:spPr>
        <p:txBody>
          <a:bodyPr wrap="square">
            <a:spAutoFit/>
          </a:bodyPr>
          <a:lstStyle/>
          <a:p>
            <a:pPr algn="just">
              <a:spcBef>
                <a:spcPct val="0"/>
              </a:spcBef>
              <a:buClr>
                <a:srgbClr val="FFFFFF"/>
              </a:buClr>
              <a:buNone/>
            </a:pPr>
            <a:r>
              <a:rPr lang="tr-TR" sz="1300" dirty="0" smtClean="0">
                <a:latin typeface="Arial Unicode MS" pitchFamily="34" charset="-128"/>
                <a:ea typeface="Arial Unicode MS" pitchFamily="34" charset="-128"/>
                <a:cs typeface="Arial Unicode MS" pitchFamily="34" charset="-128"/>
              </a:rPr>
              <a:t>Okul rehberlik programını e-Rehberlik Modülü üzerinden hazırlamaya başlamadan önce, Rehberlik Hizmetleri Sunum Sistemi (</a:t>
            </a:r>
            <a:r>
              <a:rPr lang="tr-TR" sz="1300" dirty="0" smtClean="0">
                <a:latin typeface="Arial Unicode MS" pitchFamily="34" charset="-128"/>
                <a:ea typeface="Arial Unicode MS" pitchFamily="34" charset="-128"/>
                <a:cs typeface="Arial Unicode MS" pitchFamily="34" charset="-128"/>
                <a:hlinkClick r:id="rId4"/>
              </a:rPr>
              <a:t>www.orgm.meb.gov.tr</a:t>
            </a:r>
            <a:r>
              <a:rPr lang="tr-TR" sz="1300" dirty="0" smtClean="0">
                <a:latin typeface="Arial Unicode MS" pitchFamily="34" charset="-128"/>
                <a:ea typeface="Arial Unicode MS" pitchFamily="34" charset="-128"/>
                <a:cs typeface="Arial Unicode MS" pitchFamily="34" charset="-128"/>
              </a:rPr>
              <a:t>) </a:t>
            </a:r>
            <a:r>
              <a:rPr lang="tr-TR" sz="1300" b="1" dirty="0" smtClean="0">
                <a:latin typeface="Arial Unicode MS" pitchFamily="34" charset="-128"/>
                <a:ea typeface="Arial Unicode MS" pitchFamily="34" charset="-128"/>
                <a:cs typeface="Arial Unicode MS" pitchFamily="34" charset="-128"/>
              </a:rPr>
              <a:t>“Grup Çalışmaları” </a:t>
            </a:r>
            <a:r>
              <a:rPr lang="tr-TR" sz="1300" dirty="0" smtClean="0">
                <a:latin typeface="Arial Unicode MS" pitchFamily="34" charset="-128"/>
                <a:ea typeface="Arial Unicode MS" pitchFamily="34" charset="-128"/>
                <a:cs typeface="Arial Unicode MS" pitchFamily="34" charset="-128"/>
              </a:rPr>
              <a:t>bölümü incelenir ve yıl içerisinde yapılması düşünülen çalışmalar belirlenir.</a:t>
            </a:r>
            <a:endParaRPr lang="tr-TR" sz="1300" dirty="0" smtClean="0">
              <a:latin typeface="Arial Narrow" pitchFamily="34" charset="0"/>
              <a:cs typeface="Arial" charset="0"/>
            </a:endParaRPr>
          </a:p>
        </p:txBody>
      </p:sp>
      <p:pic>
        <p:nvPicPr>
          <p:cNvPr id="5" name="4 Resim" descr="BÖLÜM-3.jpg"/>
          <p:cNvPicPr>
            <a:picLocks noChangeAspect="1"/>
          </p:cNvPicPr>
          <p:nvPr/>
        </p:nvPicPr>
        <p:blipFill>
          <a:blip r:embed="rId5"/>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ReHBeRLiK.jpg"/>
          <p:cNvPicPr>
            <a:picLocks noChangeAspect="1"/>
          </p:cNvPicPr>
          <p:nvPr/>
        </p:nvPicPr>
        <p:blipFill>
          <a:blip r:embed="rId3"/>
          <a:stretch>
            <a:fillRect/>
          </a:stretch>
        </p:blipFill>
        <p:spPr>
          <a:xfrm>
            <a:off x="0" y="671426"/>
            <a:ext cx="9144000" cy="4472092"/>
          </a:xfrm>
          <a:prstGeom prst="rect">
            <a:avLst/>
          </a:prstGeom>
        </p:spPr>
      </p:pic>
      <p:sp>
        <p:nvSpPr>
          <p:cNvPr id="3" name="2 Metin kutusu"/>
          <p:cNvSpPr txBox="1"/>
          <p:nvPr/>
        </p:nvSpPr>
        <p:spPr>
          <a:xfrm>
            <a:off x="2143108" y="1571618"/>
            <a:ext cx="7000892" cy="2492990"/>
          </a:xfrm>
          <a:prstGeom prst="rect">
            <a:avLst/>
          </a:prstGeom>
          <a:noFill/>
        </p:spPr>
        <p:txBody>
          <a:bodyPr wrap="square" rtlCol="0">
            <a:spAutoFit/>
          </a:bodyPr>
          <a:lstStyle/>
          <a:p>
            <a:pPr algn="just"/>
            <a:r>
              <a:rPr lang="tr-TR" sz="1400" dirty="0" smtClean="0">
                <a:latin typeface="Arial Unicode MS" pitchFamily="34" charset="-128"/>
                <a:ea typeface="Arial Unicode MS" pitchFamily="34" charset="-128"/>
                <a:cs typeface="Arial Unicode MS" pitchFamily="34" charset="-128"/>
              </a:rPr>
              <a:t>Rehberlik ve Araştırma Merkezleri tarafından, eğitim kurumlarına rehberlik programları ile ilgili etkin ve hızlı şekilde müşavirlik hizmeti verilmesinin sağlanması,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Hizmetin devamlılığının sağlanması açısından öğrencinin eğitim kurumunun veya rehberlik  öğretmeninin  görev yerinin değiştiği durumlar dahil olmak üzere, okulöncesinden ortaöğretim sonuna kadar öğrenci ile yapılan rehberlik çalışmalarının arşivlenmesi ve rehberlik öğretmenleri tarafından izlenebilmesi, </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Gerektiğinde uzaktan eğitim aracılığıyla rehberlik öğretmenlerine eğitim verilmesi,</a:t>
            </a:r>
          </a:p>
          <a:p>
            <a:pPr algn="just"/>
            <a:endParaRPr lang="tr-TR" sz="1000" dirty="0" smtClean="0">
              <a:latin typeface="Arial Unicode MS" pitchFamily="34" charset="-128"/>
              <a:ea typeface="Arial Unicode MS" pitchFamily="34" charset="-128"/>
              <a:cs typeface="Arial Unicode MS" pitchFamily="34" charset="-128"/>
            </a:endParaRPr>
          </a:p>
          <a:p>
            <a:pPr algn="just"/>
            <a:r>
              <a:rPr lang="tr-TR" sz="1400" dirty="0" smtClean="0">
                <a:latin typeface="Arial Unicode MS" pitchFamily="34" charset="-128"/>
                <a:ea typeface="Arial Unicode MS" pitchFamily="34" charset="-128"/>
                <a:cs typeface="Arial Unicode MS" pitchFamily="34" charset="-128"/>
              </a:rPr>
              <a:t>Bakanlık politikalarının sistematik olarak elde edilen veriler üzerinden geliştirilmesi amaçlanmıştır.</a:t>
            </a:r>
            <a:endParaRPr lang="tr-TR" sz="1400" dirty="0"/>
          </a:p>
        </p:txBody>
      </p:sp>
      <p:pic>
        <p:nvPicPr>
          <p:cNvPr id="5" name="4 Resim" descr="BÖLÜM-1.jpg"/>
          <p:cNvPicPr>
            <a:picLocks noChangeAspect="1"/>
          </p:cNvPicPr>
          <p:nvPr/>
        </p:nvPicPr>
        <p:blipFill>
          <a:blip r:embed="rId4"/>
          <a:stretch>
            <a:fillRect/>
          </a:stretch>
        </p:blipFill>
        <p:spPr>
          <a:xfrm>
            <a:off x="0" y="0"/>
            <a:ext cx="1009650" cy="6667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Rehberlik Programı Hazırlama - 00.jpg"/>
          <p:cNvPicPr>
            <a:picLocks noChangeAspect="1"/>
          </p:cNvPicPr>
          <p:nvPr/>
        </p:nvPicPr>
        <p:blipFill>
          <a:blip r:embed="rId3"/>
          <a:stretch>
            <a:fillRect/>
          </a:stretch>
        </p:blipFill>
        <p:spPr>
          <a:xfrm>
            <a:off x="0" y="671426"/>
            <a:ext cx="9144000" cy="4472092"/>
          </a:xfrm>
          <a:prstGeom prst="rect">
            <a:avLst/>
          </a:prstGeom>
        </p:spPr>
      </p:pic>
      <p:pic>
        <p:nvPicPr>
          <p:cNvPr id="6" name="Picture 7"/>
          <p:cNvPicPr>
            <a:picLocks noChangeAspect="1" noChangeArrowheads="1"/>
          </p:cNvPicPr>
          <p:nvPr/>
        </p:nvPicPr>
        <p:blipFill>
          <a:blip r:embed="rId4"/>
          <a:srcRect/>
          <a:stretch>
            <a:fillRect/>
          </a:stretch>
        </p:blipFill>
        <p:spPr bwMode="auto">
          <a:xfrm>
            <a:off x="2214546" y="857238"/>
            <a:ext cx="6858048" cy="1971675"/>
          </a:xfrm>
          <a:prstGeom prst="rect">
            <a:avLst/>
          </a:prstGeom>
          <a:noFill/>
          <a:ln w="9525">
            <a:noFill/>
            <a:miter lim="800000"/>
            <a:headEnd/>
            <a:tailEnd/>
          </a:ln>
          <a:effectLst/>
        </p:spPr>
      </p:pic>
      <p:pic>
        <p:nvPicPr>
          <p:cNvPr id="7" name="Picture 9"/>
          <p:cNvPicPr>
            <a:picLocks noChangeAspect="1" noChangeArrowheads="1"/>
          </p:cNvPicPr>
          <p:nvPr/>
        </p:nvPicPr>
        <p:blipFill>
          <a:blip r:embed="rId5"/>
          <a:srcRect/>
          <a:stretch>
            <a:fillRect/>
          </a:stretch>
        </p:blipFill>
        <p:spPr bwMode="auto">
          <a:xfrm>
            <a:off x="2214546" y="3000378"/>
            <a:ext cx="6858016" cy="1990725"/>
          </a:xfrm>
          <a:prstGeom prst="rect">
            <a:avLst/>
          </a:prstGeom>
          <a:noFill/>
          <a:ln w="9525">
            <a:noFill/>
            <a:miter lim="800000"/>
            <a:headEnd/>
            <a:tailEnd/>
          </a:ln>
          <a:effectLst/>
        </p:spPr>
      </p:pic>
      <p:sp>
        <p:nvSpPr>
          <p:cNvPr id="8" name="7 Dikdörtgen"/>
          <p:cNvSpPr/>
          <p:nvPr/>
        </p:nvSpPr>
        <p:spPr>
          <a:xfrm>
            <a:off x="1000100" y="142858"/>
            <a:ext cx="8143900" cy="492443"/>
          </a:xfrm>
          <a:prstGeom prst="rect">
            <a:avLst/>
          </a:prstGeom>
        </p:spPr>
        <p:txBody>
          <a:bodyPr wrap="square">
            <a:spAutoFit/>
          </a:bodyPr>
          <a:lstStyle/>
          <a:p>
            <a:pPr algn="just">
              <a:spcBef>
                <a:spcPct val="0"/>
              </a:spcBef>
              <a:buClr>
                <a:srgbClr val="FFFFFF"/>
              </a:buClr>
              <a:buNone/>
            </a:pPr>
            <a:r>
              <a:rPr lang="tr-TR" sz="1300" dirty="0" smtClean="0">
                <a:latin typeface="Arial Unicode MS" pitchFamily="34" charset="-128"/>
                <a:ea typeface="Arial Unicode MS" pitchFamily="34" charset="-128"/>
                <a:cs typeface="Arial Unicode MS" pitchFamily="34" charset="-128"/>
              </a:rPr>
              <a:t>Yapılması düşünülen çalışmalar belirlenirken önceki eğitim öğretim yılı verileri, RİBA sonuçları, risk haritaları vb. dikkate alınır.</a:t>
            </a:r>
            <a:endParaRPr lang="tr-TR" sz="1300" dirty="0" smtClean="0">
              <a:latin typeface="Arial Narrow" pitchFamily="34" charset="0"/>
              <a:cs typeface="Arial" charset="0"/>
            </a:endParaRPr>
          </a:p>
        </p:txBody>
      </p:sp>
      <p:pic>
        <p:nvPicPr>
          <p:cNvPr id="10" name="9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par>
                          <p:cTn id="20" fill="hold">
                            <p:stCondLst>
                              <p:cond delay="3000"/>
                            </p:stCondLst>
                            <p:childTnLst>
                              <p:par>
                                <p:cTn id="21" presetID="55"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jpg"/>
          <p:cNvPicPr>
            <a:picLocks noChangeAspect="1"/>
          </p:cNvPicPr>
          <p:nvPr/>
        </p:nvPicPr>
        <p:blipFill>
          <a:blip r:embed="rId3"/>
          <a:stretch>
            <a:fillRect/>
          </a:stretch>
        </p:blipFill>
        <p:spPr>
          <a:xfrm>
            <a:off x="0" y="671426"/>
            <a:ext cx="9144000" cy="4472092"/>
          </a:xfrm>
          <a:prstGeom prst="rect">
            <a:avLst/>
          </a:prstGeom>
        </p:spPr>
      </p:pic>
      <p:pic>
        <p:nvPicPr>
          <p:cNvPr id="16" name="15 Resim" descr="Okul Müdürü Duyuru.jpg"/>
          <p:cNvPicPr>
            <a:picLocks noChangeAspect="1"/>
          </p:cNvPicPr>
          <p:nvPr/>
        </p:nvPicPr>
        <p:blipFill>
          <a:blip r:embed="rId4"/>
          <a:stretch>
            <a:fillRect/>
          </a:stretch>
        </p:blipFill>
        <p:spPr>
          <a:xfrm>
            <a:off x="2214546" y="714362"/>
            <a:ext cx="6905625" cy="4381500"/>
          </a:xfrm>
          <a:prstGeom prst="rect">
            <a:avLst/>
          </a:prstGeom>
        </p:spPr>
      </p:pic>
      <p:sp>
        <p:nvSpPr>
          <p:cNvPr id="7" name="6 Dikdörtgen"/>
          <p:cNvSpPr/>
          <p:nvPr/>
        </p:nvSpPr>
        <p:spPr>
          <a:xfrm>
            <a:off x="1000100" y="79043"/>
            <a:ext cx="8143900" cy="492443"/>
          </a:xfrm>
          <a:prstGeom prst="rect">
            <a:avLst/>
          </a:prstGeom>
        </p:spPr>
        <p:txBody>
          <a:bodyPr wrap="square">
            <a:spAutoFit/>
          </a:bodyPr>
          <a:lstStyle/>
          <a:p>
            <a:pPr algn="just">
              <a:spcBef>
                <a:spcPct val="0"/>
              </a:spcBef>
              <a:buClr>
                <a:srgbClr val="FFFFFF"/>
              </a:buClr>
              <a:buNone/>
            </a:pPr>
            <a:r>
              <a:rPr lang="tr-TR" sz="1300" dirty="0" smtClean="0">
                <a:latin typeface="Arial Unicode MS" pitchFamily="34" charset="-128"/>
                <a:ea typeface="Arial Unicode MS" pitchFamily="34" charset="-128"/>
                <a:cs typeface="Arial Unicode MS" pitchFamily="34" charset="-128"/>
              </a:rPr>
              <a:t>Rehberlik Programı hazırlayabilmek için, eğitim kurumu müdür tarafından, okulun </a:t>
            </a:r>
            <a:r>
              <a:rPr lang="tr-TR" sz="1300" b="1" dirty="0" smtClean="0">
                <a:latin typeface="Arial Unicode MS" pitchFamily="34" charset="-128"/>
                <a:ea typeface="Arial Unicode MS" pitchFamily="34" charset="-128"/>
                <a:cs typeface="Arial Unicode MS" pitchFamily="34" charset="-128"/>
              </a:rPr>
              <a:t>“Özel Hedefleri”</a:t>
            </a:r>
            <a:r>
              <a:rPr lang="tr-TR" sz="1300" dirty="0" smtClean="0">
                <a:latin typeface="Arial Unicode MS" pitchFamily="34" charset="-128"/>
                <a:ea typeface="Arial Unicode MS" pitchFamily="34" charset="-128"/>
                <a:cs typeface="Arial Unicode MS" pitchFamily="34" charset="-128"/>
              </a:rPr>
              <a:t>nin sisteme girilmiş olması gerekmektedir.</a:t>
            </a:r>
            <a:endParaRPr lang="tr-TR" sz="1300" dirty="0" smtClean="0">
              <a:latin typeface="Arial Narrow" pitchFamily="34" charset="0"/>
              <a:cs typeface="Arial" charset="0"/>
            </a:endParaRPr>
          </a:p>
        </p:txBody>
      </p:sp>
      <p:pic>
        <p:nvPicPr>
          <p:cNvPr id="5" name="4 Resim" descr="BÖLÜM-3.jpg"/>
          <p:cNvPicPr>
            <a:picLocks noChangeAspect="1"/>
          </p:cNvPicPr>
          <p:nvPr/>
        </p:nvPicPr>
        <p:blipFill>
          <a:blip r:embed="rId5"/>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Okul Müdürü İşlemleri-5.jpg"/>
          <p:cNvPicPr>
            <a:picLocks noChangeAspect="1"/>
          </p:cNvPicPr>
          <p:nvPr/>
        </p:nvPicPr>
        <p:blipFill>
          <a:blip r:embed="rId3"/>
          <a:stretch>
            <a:fillRect/>
          </a:stretch>
        </p:blipFill>
        <p:spPr>
          <a:xfrm>
            <a:off x="32" y="671426"/>
            <a:ext cx="9144000" cy="4472092"/>
          </a:xfrm>
          <a:prstGeom prst="rect">
            <a:avLst/>
          </a:prstGeom>
        </p:spPr>
      </p:pic>
      <p:pic>
        <p:nvPicPr>
          <p:cNvPr id="7" name="6 Resim" descr="Okul Müdürü İşlemleri-6.jpg"/>
          <p:cNvPicPr>
            <a:picLocks noChangeAspect="1"/>
          </p:cNvPicPr>
          <p:nvPr/>
        </p:nvPicPr>
        <p:blipFill>
          <a:blip r:embed="rId4"/>
          <a:stretch>
            <a:fillRect/>
          </a:stretch>
        </p:blipFill>
        <p:spPr>
          <a:xfrm>
            <a:off x="2238387" y="2428874"/>
            <a:ext cx="4048125" cy="1762125"/>
          </a:xfrm>
          <a:prstGeom prst="rect">
            <a:avLst/>
          </a:prstGeom>
        </p:spPr>
      </p:pic>
      <p:pic>
        <p:nvPicPr>
          <p:cNvPr id="4" name="3 Resim" descr="BÖLÜM-3.jpg"/>
          <p:cNvPicPr>
            <a:picLocks noChangeAspect="1"/>
          </p:cNvPicPr>
          <p:nvPr/>
        </p:nvPicPr>
        <p:blipFill>
          <a:blip r:embed="rId5"/>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5.jpg"/>
          <p:cNvPicPr>
            <a:picLocks noChangeAspect="1"/>
          </p:cNvPicPr>
          <p:nvPr/>
        </p:nvPicPr>
        <p:blipFill>
          <a:blip r:embed="rId3"/>
          <a:stretch>
            <a:fillRect/>
          </a:stretch>
        </p:blipFill>
        <p:spPr>
          <a:xfrm>
            <a:off x="32" y="671426"/>
            <a:ext cx="9144000" cy="4472092"/>
          </a:xfrm>
          <a:prstGeom prst="rect">
            <a:avLst/>
          </a:prstGeom>
        </p:spPr>
      </p:pic>
      <p:pic>
        <p:nvPicPr>
          <p:cNvPr id="10" name="9 Resim" descr="Okul Müdürü İşlemleri-7.jpg"/>
          <p:cNvPicPr>
            <a:picLocks noChangeAspect="1"/>
          </p:cNvPicPr>
          <p:nvPr/>
        </p:nvPicPr>
        <p:blipFill>
          <a:blip r:embed="rId4"/>
          <a:stretch>
            <a:fillRect/>
          </a:stretch>
        </p:blipFill>
        <p:spPr>
          <a:xfrm>
            <a:off x="2305081" y="1857370"/>
            <a:ext cx="6696075" cy="771525"/>
          </a:xfrm>
          <a:prstGeom prst="rect">
            <a:avLst/>
          </a:prstGeom>
        </p:spPr>
      </p:pic>
      <p:pic>
        <p:nvPicPr>
          <p:cNvPr id="11" name="10 Resim" descr="Okul Müdürü İşlemleri-6.jpg"/>
          <p:cNvPicPr>
            <a:picLocks noChangeAspect="1"/>
          </p:cNvPicPr>
          <p:nvPr/>
        </p:nvPicPr>
        <p:blipFill>
          <a:blip r:embed="rId5"/>
          <a:stretch>
            <a:fillRect/>
          </a:stretch>
        </p:blipFill>
        <p:spPr>
          <a:xfrm>
            <a:off x="2309825" y="2738451"/>
            <a:ext cx="4048125" cy="1762125"/>
          </a:xfrm>
          <a:prstGeom prst="rect">
            <a:avLst/>
          </a:prstGeom>
        </p:spPr>
      </p:pic>
      <p:sp>
        <p:nvSpPr>
          <p:cNvPr id="12" name="11 Metin kutusu"/>
          <p:cNvSpPr txBox="1"/>
          <p:nvPr/>
        </p:nvSpPr>
        <p:spPr>
          <a:xfrm>
            <a:off x="2214546" y="4478551"/>
            <a:ext cx="6929454" cy="307777"/>
          </a:xfrm>
          <a:prstGeom prst="rect">
            <a:avLst/>
          </a:prstGeom>
          <a:noFill/>
        </p:spPr>
        <p:txBody>
          <a:bodyPr wrap="square" rtlCol="0">
            <a:spAutoFit/>
          </a:bodyPr>
          <a:lstStyle/>
          <a:p>
            <a:r>
              <a:rPr lang="tr-TR" sz="1400" dirty="0" smtClean="0">
                <a:solidFill>
                  <a:srgbClr val="FF0000"/>
                </a:solidFill>
                <a:latin typeface="Arial Unicode MS" pitchFamily="34" charset="-128"/>
                <a:ea typeface="Arial Unicode MS" pitchFamily="34" charset="-128"/>
                <a:cs typeface="Arial Unicode MS" pitchFamily="34" charset="-128"/>
              </a:rPr>
              <a:t>Özel hedeflerin, genel ve yerel hedeflerden farklı konularda seçilmesi zorunludur. </a:t>
            </a:r>
            <a:endParaRPr lang="tr-TR" sz="1400" dirty="0">
              <a:solidFill>
                <a:srgbClr val="FF0000"/>
              </a:solidFill>
              <a:latin typeface="Arial Unicode MS" pitchFamily="34" charset="-128"/>
              <a:ea typeface="Arial Unicode MS" pitchFamily="34" charset="-128"/>
              <a:cs typeface="Arial Unicode MS" pitchFamily="34" charset="-128"/>
            </a:endParaRPr>
          </a:p>
        </p:txBody>
      </p:sp>
      <p:sp>
        <p:nvSpPr>
          <p:cNvPr id="7" name="6 Dikdörtgen"/>
          <p:cNvSpPr/>
          <p:nvPr/>
        </p:nvSpPr>
        <p:spPr>
          <a:xfrm>
            <a:off x="1000100" y="214296"/>
            <a:ext cx="8143900" cy="292388"/>
          </a:xfrm>
          <a:prstGeom prst="rect">
            <a:avLst/>
          </a:prstGeom>
        </p:spPr>
        <p:txBody>
          <a:bodyPr wrap="square">
            <a:spAutoFit/>
          </a:bodyPr>
          <a:lstStyle/>
          <a:p>
            <a:pPr algn="just">
              <a:spcBef>
                <a:spcPct val="0"/>
              </a:spcBef>
              <a:buClr>
                <a:srgbClr val="FFFFFF"/>
              </a:buClr>
              <a:buNone/>
            </a:pPr>
            <a:r>
              <a:rPr lang="tr-TR" sz="1300" b="1" dirty="0" smtClean="0">
                <a:latin typeface="Arial Unicode MS" pitchFamily="34" charset="-128"/>
                <a:ea typeface="Arial Unicode MS" pitchFamily="34" charset="-128"/>
                <a:cs typeface="Arial Unicode MS" pitchFamily="34" charset="-128"/>
              </a:rPr>
              <a:t>Bakanlık ve İl Hedefleri</a:t>
            </a:r>
            <a:r>
              <a:rPr lang="tr-TR" sz="1300" dirty="0" smtClean="0">
                <a:latin typeface="Arial Unicode MS" pitchFamily="34" charset="-128"/>
                <a:ea typeface="Arial Unicode MS" pitchFamily="34" charset="-128"/>
                <a:cs typeface="Arial Unicode MS" pitchFamily="34" charset="-128"/>
              </a:rPr>
              <a:t>: Bakanlık ve İl tarafından o eğitim öğretim yılı için belirlenmiş olan hedefler görünür.</a:t>
            </a:r>
            <a:endParaRPr lang="tr-TR" sz="1300" dirty="0" smtClean="0">
              <a:latin typeface="Arial Narrow" pitchFamily="34" charset="0"/>
              <a:cs typeface="Arial" charset="0"/>
            </a:endParaRPr>
          </a:p>
        </p:txBody>
      </p:sp>
      <p:pic>
        <p:nvPicPr>
          <p:cNvPr id="8" name="7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par>
                          <p:cTn id="14" fill="hold">
                            <p:stCondLst>
                              <p:cond delay="2000"/>
                            </p:stCondLst>
                            <p:childTnLst>
                              <p:par>
                                <p:cTn id="15" presetID="1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Top)">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2000" fill="hold"/>
                                        <p:tgtEl>
                                          <p:spTgt spid="11"/>
                                        </p:tgtEl>
                                        <p:attrNameLst>
                                          <p:attrName>ppt_w</p:attrName>
                                        </p:attrNameLst>
                                      </p:cBhvr>
                                      <p:tavLst>
                                        <p:tav tm="0">
                                          <p:val>
                                            <p:fltVal val="0"/>
                                          </p:val>
                                        </p:tav>
                                        <p:tav tm="100000">
                                          <p:val>
                                            <p:strVal val="#ppt_w"/>
                                          </p:val>
                                        </p:tav>
                                      </p:tavLst>
                                    </p:anim>
                                    <p:anim calcmode="lin" valueType="num">
                                      <p:cBhvr>
                                        <p:cTn id="23" dur="2000" fill="hold"/>
                                        <p:tgtEl>
                                          <p:spTgt spid="11"/>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7" presetClass="entr" presetSubtype="0" fill="hold" nodeType="afterEffect">
                                  <p:stCondLst>
                                    <p:cond delay="0"/>
                                  </p:stCondLst>
                                  <p:iterate type="lt">
                                    <p:tmPct val="50000"/>
                                  </p:iterate>
                                  <p:childTnLst>
                                    <p:set>
                                      <p:cBhvr>
                                        <p:cTn id="26"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27" dur="80"/>
                                        <p:tgtEl>
                                          <p:spTgt spid="12">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28"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1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3.jpg"/>
          <p:cNvPicPr>
            <a:picLocks noChangeAspect="1"/>
          </p:cNvPicPr>
          <p:nvPr/>
        </p:nvPicPr>
        <p:blipFill>
          <a:blip r:embed="rId3"/>
          <a:stretch>
            <a:fillRect/>
          </a:stretch>
        </p:blipFill>
        <p:spPr>
          <a:xfrm>
            <a:off x="-32" y="671426"/>
            <a:ext cx="9144000" cy="4472092"/>
          </a:xfrm>
          <a:prstGeom prst="rect">
            <a:avLst/>
          </a:prstGeom>
        </p:spPr>
      </p:pic>
      <p:pic>
        <p:nvPicPr>
          <p:cNvPr id="13" name="Picture 4"/>
          <p:cNvPicPr>
            <a:picLocks noChangeAspect="1" noChangeArrowheads="1"/>
          </p:cNvPicPr>
          <p:nvPr/>
        </p:nvPicPr>
        <p:blipFill>
          <a:blip r:embed="rId4"/>
          <a:srcRect/>
          <a:stretch>
            <a:fillRect/>
          </a:stretch>
        </p:blipFill>
        <p:spPr bwMode="auto">
          <a:xfrm>
            <a:off x="5786446" y="1500180"/>
            <a:ext cx="1295400" cy="266700"/>
          </a:xfrm>
          <a:prstGeom prst="rect">
            <a:avLst/>
          </a:prstGeom>
          <a:noFill/>
          <a:ln w="9525">
            <a:noFill/>
            <a:miter lim="800000"/>
            <a:headEnd/>
            <a:tailEnd/>
          </a:ln>
          <a:effectLst/>
        </p:spPr>
      </p:pic>
      <p:pic>
        <p:nvPicPr>
          <p:cNvPr id="15" name="Picture 6"/>
          <p:cNvPicPr>
            <a:picLocks noChangeAspect="1" noChangeArrowheads="1"/>
          </p:cNvPicPr>
          <p:nvPr/>
        </p:nvPicPr>
        <p:blipFill>
          <a:blip r:embed="rId5"/>
          <a:srcRect/>
          <a:stretch>
            <a:fillRect/>
          </a:stretch>
        </p:blipFill>
        <p:spPr bwMode="auto">
          <a:xfrm>
            <a:off x="5786446" y="1500180"/>
            <a:ext cx="1285875" cy="257175"/>
          </a:xfrm>
          <a:prstGeom prst="rect">
            <a:avLst/>
          </a:prstGeom>
          <a:noFill/>
          <a:ln w="9525">
            <a:noFill/>
            <a:miter lim="800000"/>
            <a:headEnd/>
            <a:tailEnd/>
          </a:ln>
          <a:effectLst/>
        </p:spPr>
      </p:pic>
      <p:sp>
        <p:nvSpPr>
          <p:cNvPr id="6" name="5 Dikdörtgen"/>
          <p:cNvSpPr/>
          <p:nvPr/>
        </p:nvSpPr>
        <p:spPr>
          <a:xfrm>
            <a:off x="1000100" y="214296"/>
            <a:ext cx="8143900" cy="292388"/>
          </a:xfrm>
          <a:prstGeom prst="rect">
            <a:avLst/>
          </a:prstGeom>
        </p:spPr>
        <p:txBody>
          <a:bodyPr wrap="square">
            <a:spAutoFit/>
          </a:bodyPr>
          <a:lstStyle/>
          <a:p>
            <a:pPr algn="just">
              <a:spcBef>
                <a:spcPct val="0"/>
              </a:spcBef>
              <a:buClr>
                <a:srgbClr val="FFFFFF"/>
              </a:buClr>
              <a:buNone/>
            </a:pPr>
            <a:r>
              <a:rPr lang="tr-TR" sz="1300" b="1" dirty="0" smtClean="0">
                <a:latin typeface="Arial Unicode MS" pitchFamily="34" charset="-128"/>
                <a:ea typeface="Arial Unicode MS" pitchFamily="34" charset="-128"/>
                <a:cs typeface="Arial Unicode MS" pitchFamily="34" charset="-128"/>
              </a:rPr>
              <a:t>Hedefler: </a:t>
            </a:r>
            <a:r>
              <a:rPr lang="tr-TR" sz="1300" dirty="0" smtClean="0">
                <a:latin typeface="Arial Unicode MS" pitchFamily="34" charset="-128"/>
                <a:ea typeface="Arial Unicode MS" pitchFamily="34" charset="-128"/>
                <a:cs typeface="Arial Unicode MS" pitchFamily="34" charset="-128"/>
              </a:rPr>
              <a:t>Seçim yapılır.</a:t>
            </a:r>
            <a:endParaRPr lang="tr-TR" sz="1300" dirty="0" smtClean="0">
              <a:latin typeface="Arial Narrow" pitchFamily="34" charset="0"/>
              <a:cs typeface="Arial" charset="0"/>
            </a:endParaRPr>
          </a:p>
        </p:txBody>
      </p:sp>
      <p:pic>
        <p:nvPicPr>
          <p:cNvPr id="7" name="6 Resim" descr="BÖLÜM-3.jpg"/>
          <p:cNvPicPr>
            <a:picLocks noChangeAspect="1"/>
          </p:cNvPicPr>
          <p:nvPr/>
        </p:nvPicPr>
        <p:blipFill>
          <a:blip r:embed="rId6"/>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3.jpg"/>
          <p:cNvPicPr>
            <a:picLocks noChangeAspect="1"/>
          </p:cNvPicPr>
          <p:nvPr/>
        </p:nvPicPr>
        <p:blipFill>
          <a:blip r:embed="rId3"/>
          <a:stretch>
            <a:fillRect/>
          </a:stretch>
        </p:blipFill>
        <p:spPr>
          <a:xfrm>
            <a:off x="-32" y="671426"/>
            <a:ext cx="9144000" cy="4472092"/>
          </a:xfrm>
          <a:prstGeom prst="rect">
            <a:avLst/>
          </a:prstGeom>
        </p:spPr>
      </p:pic>
      <p:pic>
        <p:nvPicPr>
          <p:cNvPr id="13" name="Picture 4"/>
          <p:cNvPicPr>
            <a:picLocks noChangeAspect="1" noChangeArrowheads="1"/>
          </p:cNvPicPr>
          <p:nvPr/>
        </p:nvPicPr>
        <p:blipFill>
          <a:blip r:embed="rId4"/>
          <a:srcRect/>
          <a:stretch>
            <a:fillRect/>
          </a:stretch>
        </p:blipFill>
        <p:spPr bwMode="auto">
          <a:xfrm>
            <a:off x="5786446" y="1500180"/>
            <a:ext cx="1295400" cy="266700"/>
          </a:xfrm>
          <a:prstGeom prst="rect">
            <a:avLst/>
          </a:prstGeom>
          <a:noFill/>
          <a:ln w="9525">
            <a:noFill/>
            <a:miter lim="800000"/>
            <a:headEnd/>
            <a:tailEnd/>
          </a:ln>
          <a:effectLst/>
        </p:spPr>
      </p:pic>
      <p:pic>
        <p:nvPicPr>
          <p:cNvPr id="14" name="Picture 5"/>
          <p:cNvPicPr>
            <a:picLocks noChangeAspect="1" noChangeArrowheads="1"/>
          </p:cNvPicPr>
          <p:nvPr/>
        </p:nvPicPr>
        <p:blipFill>
          <a:blip r:embed="rId5"/>
          <a:srcRect/>
          <a:stretch>
            <a:fillRect/>
          </a:stretch>
        </p:blipFill>
        <p:spPr bwMode="auto">
          <a:xfrm>
            <a:off x="5786446" y="1785932"/>
            <a:ext cx="2219325" cy="266700"/>
          </a:xfrm>
          <a:prstGeom prst="rect">
            <a:avLst/>
          </a:prstGeom>
          <a:noFill/>
          <a:ln w="9525">
            <a:noFill/>
            <a:miter lim="800000"/>
            <a:headEnd/>
            <a:tailEnd/>
          </a:ln>
          <a:effectLst/>
        </p:spPr>
      </p:pic>
      <p:pic>
        <p:nvPicPr>
          <p:cNvPr id="15" name="Picture 6"/>
          <p:cNvPicPr>
            <a:picLocks noChangeAspect="1" noChangeArrowheads="1"/>
          </p:cNvPicPr>
          <p:nvPr/>
        </p:nvPicPr>
        <p:blipFill>
          <a:blip r:embed="rId6"/>
          <a:srcRect/>
          <a:stretch>
            <a:fillRect/>
          </a:stretch>
        </p:blipFill>
        <p:spPr bwMode="auto">
          <a:xfrm>
            <a:off x="5786446" y="1500180"/>
            <a:ext cx="1285875" cy="257175"/>
          </a:xfrm>
          <a:prstGeom prst="rect">
            <a:avLst/>
          </a:prstGeom>
          <a:noFill/>
          <a:ln w="9525">
            <a:noFill/>
            <a:miter lim="800000"/>
            <a:headEnd/>
            <a:tailEnd/>
          </a:ln>
          <a:effectLst/>
        </p:spPr>
      </p:pic>
      <p:pic>
        <p:nvPicPr>
          <p:cNvPr id="17" name="Picture 8"/>
          <p:cNvPicPr>
            <a:picLocks noChangeAspect="1" noChangeArrowheads="1"/>
          </p:cNvPicPr>
          <p:nvPr/>
        </p:nvPicPr>
        <p:blipFill>
          <a:blip r:embed="rId7"/>
          <a:srcRect/>
          <a:stretch>
            <a:fillRect/>
          </a:stretch>
        </p:blipFill>
        <p:spPr bwMode="auto">
          <a:xfrm>
            <a:off x="5786446" y="2033587"/>
            <a:ext cx="2228850" cy="466725"/>
          </a:xfrm>
          <a:prstGeom prst="rect">
            <a:avLst/>
          </a:prstGeom>
          <a:noFill/>
          <a:ln w="9525">
            <a:noFill/>
            <a:miter lim="800000"/>
            <a:headEnd/>
            <a:tailEnd/>
          </a:ln>
          <a:effectLst/>
        </p:spPr>
      </p:pic>
      <p:sp>
        <p:nvSpPr>
          <p:cNvPr id="8" name="7 Dikdörtgen"/>
          <p:cNvSpPr/>
          <p:nvPr/>
        </p:nvSpPr>
        <p:spPr>
          <a:xfrm>
            <a:off x="1000100" y="71420"/>
            <a:ext cx="8143900" cy="492443"/>
          </a:xfrm>
          <a:prstGeom prst="rect">
            <a:avLst/>
          </a:prstGeom>
        </p:spPr>
        <p:txBody>
          <a:bodyPr wrap="square">
            <a:spAutoFit/>
          </a:bodyPr>
          <a:lstStyle/>
          <a:p>
            <a:pPr algn="just">
              <a:spcBef>
                <a:spcPct val="0"/>
              </a:spcBef>
              <a:buClr>
                <a:srgbClr val="FFFFFF"/>
              </a:buClr>
              <a:buNone/>
            </a:pPr>
            <a:r>
              <a:rPr lang="tr-TR" sz="1300" b="1" dirty="0" smtClean="0">
                <a:latin typeface="Arial Unicode MS" pitchFamily="34" charset="-128"/>
                <a:ea typeface="Arial Unicode MS" pitchFamily="34" charset="-128"/>
                <a:cs typeface="Arial Unicode MS" pitchFamily="34" charset="-128"/>
              </a:rPr>
              <a:t>Rehberlik Hizmet Türü: </a:t>
            </a:r>
            <a:r>
              <a:rPr lang="tr-TR" sz="1300" dirty="0" smtClean="0">
                <a:latin typeface="Arial Unicode MS" pitchFamily="34" charset="-128"/>
                <a:ea typeface="Arial Unicode MS" pitchFamily="34" charset="-128"/>
                <a:cs typeface="Arial Unicode MS" pitchFamily="34" charset="-128"/>
              </a:rPr>
              <a:t>Hedef listesinde yer alan 3 başlık (Eğitsel rehberlik kişisel-sosyal rehberlik, mesleki  rehberlik) listelenir. Belirlenen hedeflerin ilgili olduğu rehberlik hizmet türü seçilir.</a:t>
            </a:r>
            <a:endParaRPr lang="tr-TR" sz="1300" dirty="0" smtClean="0">
              <a:latin typeface="Arial Narrow" pitchFamily="34" charset="0"/>
              <a:cs typeface="Arial" charset="0"/>
            </a:endParaRPr>
          </a:p>
        </p:txBody>
      </p:sp>
      <p:pic>
        <p:nvPicPr>
          <p:cNvPr id="10" name="9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lide(fromTop)">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3.jpg"/>
          <p:cNvPicPr>
            <a:picLocks noChangeAspect="1"/>
          </p:cNvPicPr>
          <p:nvPr/>
        </p:nvPicPr>
        <p:blipFill>
          <a:blip r:embed="rId3"/>
          <a:stretch>
            <a:fillRect/>
          </a:stretch>
        </p:blipFill>
        <p:spPr>
          <a:xfrm>
            <a:off x="-32" y="671426"/>
            <a:ext cx="9144000" cy="4472092"/>
          </a:xfrm>
          <a:prstGeom prst="rect">
            <a:avLst/>
          </a:prstGeom>
        </p:spPr>
      </p:pic>
      <p:pic>
        <p:nvPicPr>
          <p:cNvPr id="13" name="Picture 4"/>
          <p:cNvPicPr>
            <a:picLocks noChangeAspect="1" noChangeArrowheads="1"/>
          </p:cNvPicPr>
          <p:nvPr/>
        </p:nvPicPr>
        <p:blipFill>
          <a:blip r:embed="rId4"/>
          <a:srcRect/>
          <a:stretch>
            <a:fillRect/>
          </a:stretch>
        </p:blipFill>
        <p:spPr bwMode="auto">
          <a:xfrm>
            <a:off x="5786446" y="1500180"/>
            <a:ext cx="1295400" cy="266700"/>
          </a:xfrm>
          <a:prstGeom prst="rect">
            <a:avLst/>
          </a:prstGeom>
          <a:noFill/>
          <a:ln w="9525">
            <a:noFill/>
            <a:miter lim="800000"/>
            <a:headEnd/>
            <a:tailEnd/>
          </a:ln>
          <a:effectLst/>
        </p:spPr>
      </p:pic>
      <p:pic>
        <p:nvPicPr>
          <p:cNvPr id="14" name="Picture 5"/>
          <p:cNvPicPr>
            <a:picLocks noChangeAspect="1" noChangeArrowheads="1"/>
          </p:cNvPicPr>
          <p:nvPr/>
        </p:nvPicPr>
        <p:blipFill>
          <a:blip r:embed="rId5"/>
          <a:srcRect/>
          <a:stretch>
            <a:fillRect/>
          </a:stretch>
        </p:blipFill>
        <p:spPr bwMode="auto">
          <a:xfrm>
            <a:off x="5786446" y="1785932"/>
            <a:ext cx="2219325" cy="266700"/>
          </a:xfrm>
          <a:prstGeom prst="rect">
            <a:avLst/>
          </a:prstGeom>
          <a:noFill/>
          <a:ln w="9525">
            <a:noFill/>
            <a:miter lim="800000"/>
            <a:headEnd/>
            <a:tailEnd/>
          </a:ln>
          <a:effectLst/>
        </p:spPr>
      </p:pic>
      <p:pic>
        <p:nvPicPr>
          <p:cNvPr id="15" name="Picture 6"/>
          <p:cNvPicPr>
            <a:picLocks noChangeAspect="1" noChangeArrowheads="1"/>
          </p:cNvPicPr>
          <p:nvPr/>
        </p:nvPicPr>
        <p:blipFill>
          <a:blip r:embed="rId6"/>
          <a:srcRect/>
          <a:stretch>
            <a:fillRect/>
          </a:stretch>
        </p:blipFill>
        <p:spPr bwMode="auto">
          <a:xfrm>
            <a:off x="5786446" y="1500180"/>
            <a:ext cx="1285875" cy="257175"/>
          </a:xfrm>
          <a:prstGeom prst="rect">
            <a:avLst/>
          </a:prstGeom>
          <a:noFill/>
          <a:ln w="9525">
            <a:noFill/>
            <a:miter lim="800000"/>
            <a:headEnd/>
            <a:tailEnd/>
          </a:ln>
          <a:effectLst/>
        </p:spPr>
      </p:pic>
      <p:pic>
        <p:nvPicPr>
          <p:cNvPr id="16" name="Picture 9"/>
          <p:cNvPicPr>
            <a:picLocks noChangeAspect="1" noChangeArrowheads="1"/>
          </p:cNvPicPr>
          <p:nvPr/>
        </p:nvPicPr>
        <p:blipFill>
          <a:blip r:embed="rId7"/>
          <a:srcRect/>
          <a:stretch>
            <a:fillRect/>
          </a:stretch>
        </p:blipFill>
        <p:spPr bwMode="auto">
          <a:xfrm>
            <a:off x="5791224" y="1785932"/>
            <a:ext cx="2209800" cy="266700"/>
          </a:xfrm>
          <a:prstGeom prst="rect">
            <a:avLst/>
          </a:prstGeom>
          <a:noFill/>
          <a:ln w="9525">
            <a:noFill/>
            <a:miter lim="800000"/>
            <a:headEnd/>
            <a:tailEnd/>
          </a:ln>
          <a:effectLst/>
        </p:spPr>
      </p:pic>
      <p:pic>
        <p:nvPicPr>
          <p:cNvPr id="17" name="Picture 8"/>
          <p:cNvPicPr>
            <a:picLocks noChangeAspect="1" noChangeArrowheads="1"/>
          </p:cNvPicPr>
          <p:nvPr/>
        </p:nvPicPr>
        <p:blipFill>
          <a:blip r:embed="rId8"/>
          <a:srcRect/>
          <a:stretch>
            <a:fillRect/>
          </a:stretch>
        </p:blipFill>
        <p:spPr bwMode="auto">
          <a:xfrm>
            <a:off x="5786446" y="2033587"/>
            <a:ext cx="2228850" cy="466725"/>
          </a:xfrm>
          <a:prstGeom prst="rect">
            <a:avLst/>
          </a:prstGeom>
          <a:noFill/>
          <a:ln w="9525">
            <a:noFill/>
            <a:miter lim="800000"/>
            <a:headEnd/>
            <a:tailEnd/>
          </a:ln>
          <a:effectLst/>
        </p:spPr>
      </p:pic>
      <p:pic>
        <p:nvPicPr>
          <p:cNvPr id="3074" name="Picture 2"/>
          <p:cNvPicPr>
            <a:picLocks noChangeAspect="1" noChangeArrowheads="1"/>
          </p:cNvPicPr>
          <p:nvPr/>
        </p:nvPicPr>
        <p:blipFill>
          <a:blip r:embed="rId9"/>
          <a:srcRect/>
          <a:stretch>
            <a:fillRect/>
          </a:stretch>
        </p:blipFill>
        <p:spPr bwMode="auto">
          <a:xfrm>
            <a:off x="5786446" y="2071684"/>
            <a:ext cx="1857375" cy="266700"/>
          </a:xfrm>
          <a:prstGeom prst="rect">
            <a:avLst/>
          </a:prstGeom>
          <a:noFill/>
          <a:ln w="9525">
            <a:noFill/>
            <a:miter lim="800000"/>
            <a:headEnd/>
            <a:tailEnd/>
          </a:ln>
          <a:effectLst/>
        </p:spPr>
      </p:pic>
      <p:pic>
        <p:nvPicPr>
          <p:cNvPr id="19" name="Picture 10"/>
          <p:cNvPicPr>
            <a:picLocks noChangeAspect="1" noChangeArrowheads="1"/>
          </p:cNvPicPr>
          <p:nvPr/>
        </p:nvPicPr>
        <p:blipFill>
          <a:blip r:embed="rId10"/>
          <a:srcRect/>
          <a:stretch>
            <a:fillRect/>
          </a:stretch>
        </p:blipFill>
        <p:spPr bwMode="auto">
          <a:xfrm>
            <a:off x="5786446" y="2257425"/>
            <a:ext cx="1895475" cy="28860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11"/>
          <a:srcRect/>
          <a:stretch>
            <a:fillRect/>
          </a:stretch>
        </p:blipFill>
        <p:spPr bwMode="auto">
          <a:xfrm>
            <a:off x="5815033" y="3643321"/>
            <a:ext cx="1685925" cy="1428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12"/>
          <a:srcRect/>
          <a:stretch>
            <a:fillRect/>
          </a:stretch>
        </p:blipFill>
        <p:spPr bwMode="auto">
          <a:xfrm>
            <a:off x="5786459" y="2090736"/>
            <a:ext cx="1857375" cy="2667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13"/>
          <a:srcRect/>
          <a:stretch>
            <a:fillRect/>
          </a:stretch>
        </p:blipFill>
        <p:spPr bwMode="auto">
          <a:xfrm>
            <a:off x="2285984" y="2928940"/>
            <a:ext cx="1266825" cy="314325"/>
          </a:xfrm>
          <a:prstGeom prst="rect">
            <a:avLst/>
          </a:prstGeom>
          <a:noFill/>
          <a:ln w="9525">
            <a:noFill/>
            <a:miter lim="800000"/>
            <a:headEnd/>
            <a:tailEnd/>
          </a:ln>
          <a:effectLst/>
        </p:spPr>
      </p:pic>
      <p:pic>
        <p:nvPicPr>
          <p:cNvPr id="3078" name="Picture 6"/>
          <p:cNvPicPr>
            <a:picLocks noChangeAspect="1" noChangeArrowheads="1"/>
          </p:cNvPicPr>
          <p:nvPr/>
        </p:nvPicPr>
        <p:blipFill>
          <a:blip r:embed="rId14"/>
          <a:srcRect/>
          <a:stretch>
            <a:fillRect/>
          </a:stretch>
        </p:blipFill>
        <p:spPr bwMode="auto">
          <a:xfrm>
            <a:off x="2857488" y="3409957"/>
            <a:ext cx="1876425" cy="161925"/>
          </a:xfrm>
          <a:prstGeom prst="rect">
            <a:avLst/>
          </a:prstGeom>
          <a:noFill/>
          <a:ln w="9525">
            <a:noFill/>
            <a:miter lim="800000"/>
            <a:headEnd/>
            <a:tailEnd/>
          </a:ln>
          <a:effectLst/>
        </p:spPr>
      </p:pic>
      <p:sp>
        <p:nvSpPr>
          <p:cNvPr id="20" name="19 Dikdörtgen"/>
          <p:cNvSpPr/>
          <p:nvPr/>
        </p:nvSpPr>
        <p:spPr>
          <a:xfrm>
            <a:off x="3428992" y="2928940"/>
            <a:ext cx="3643338" cy="292388"/>
          </a:xfrm>
          <a:prstGeom prst="rect">
            <a:avLst/>
          </a:prstGeom>
        </p:spPr>
        <p:txBody>
          <a:bodyPr wrap="square">
            <a:spAutoFit/>
          </a:bodyPr>
          <a:lstStyle/>
          <a:p>
            <a:r>
              <a:rPr lang="tr-TR" sz="1100" dirty="0" smtClean="0">
                <a:solidFill>
                  <a:srgbClr val="FF0000"/>
                </a:solidFill>
                <a:latin typeface="Arial Unicode MS" pitchFamily="34" charset="-128"/>
                <a:ea typeface="Arial Unicode MS" pitchFamily="34" charset="-128"/>
                <a:cs typeface="Arial Unicode MS" pitchFamily="34" charset="-128"/>
              </a:rPr>
              <a:t> 1.özel hedefi kaydetmek için kullanılır</a:t>
            </a:r>
            <a:r>
              <a:rPr lang="tr-TR" sz="1300" dirty="0" smtClean="0">
                <a:solidFill>
                  <a:srgbClr val="FF0000"/>
                </a:solidFill>
                <a:latin typeface="Arial Unicode MS" pitchFamily="34" charset="-128"/>
                <a:ea typeface="Arial Unicode MS" pitchFamily="34" charset="-128"/>
                <a:cs typeface="Arial Unicode MS" pitchFamily="34" charset="-128"/>
              </a:rPr>
              <a:t>. </a:t>
            </a:r>
            <a:endParaRPr lang="tr-TR" sz="1300" dirty="0">
              <a:solidFill>
                <a:srgbClr val="FF0000"/>
              </a:solidFill>
              <a:latin typeface="Arial Unicode MS" pitchFamily="34" charset="-128"/>
              <a:ea typeface="Arial Unicode MS" pitchFamily="34" charset="-128"/>
              <a:cs typeface="Arial Unicode MS" pitchFamily="34" charset="-128"/>
            </a:endParaRPr>
          </a:p>
        </p:txBody>
      </p:sp>
      <p:sp>
        <p:nvSpPr>
          <p:cNvPr id="21" name="20 Dikdörtgen"/>
          <p:cNvSpPr/>
          <p:nvPr/>
        </p:nvSpPr>
        <p:spPr>
          <a:xfrm>
            <a:off x="1000100" y="0"/>
            <a:ext cx="8143900" cy="692497"/>
          </a:xfrm>
          <a:prstGeom prst="rect">
            <a:avLst/>
          </a:prstGeom>
        </p:spPr>
        <p:txBody>
          <a:bodyPr wrap="square">
            <a:spAutoFit/>
          </a:bodyPr>
          <a:lstStyle/>
          <a:p>
            <a:pPr algn="just">
              <a:spcBef>
                <a:spcPct val="0"/>
              </a:spcBef>
              <a:buClr>
                <a:srgbClr val="FFFFFF"/>
              </a:buClr>
              <a:buNone/>
            </a:pPr>
            <a:r>
              <a:rPr lang="tr-TR" sz="1300" b="1" dirty="0" smtClean="0">
                <a:latin typeface="Arial Unicode MS" pitchFamily="34" charset="-128"/>
                <a:ea typeface="Arial Unicode MS" pitchFamily="34" charset="-128"/>
                <a:cs typeface="Arial Unicode MS" pitchFamily="34" charset="-128"/>
              </a:rPr>
              <a:t>1.Aşama: </a:t>
            </a:r>
            <a:r>
              <a:rPr lang="tr-TR" sz="1300" dirty="0" smtClean="0">
                <a:latin typeface="Arial Unicode MS" pitchFamily="34" charset="-128"/>
                <a:ea typeface="Arial Unicode MS" pitchFamily="34" charset="-128"/>
                <a:cs typeface="Arial Unicode MS" pitchFamily="34" charset="-128"/>
              </a:rPr>
              <a:t>Rehberlik hizmet türleri seçildiğinde hedef olarak seçilebilecek liste açılır. Açılan listeden okul rehberlik hizmetleri yürütme komisyonu tarafından, okulun rehberlik hizmetleri ihtiyaçları doğrultusunda belirlenen 1. Özel Hedef seçilir.</a:t>
            </a:r>
            <a:endParaRPr lang="tr-TR" sz="1300" dirty="0" smtClean="0">
              <a:latin typeface="Arial Narrow" pitchFamily="34" charset="0"/>
              <a:cs typeface="Arial" charset="0"/>
            </a:endParaRPr>
          </a:p>
        </p:txBody>
      </p:sp>
      <p:pic>
        <p:nvPicPr>
          <p:cNvPr id="18" name="17 Resim" descr="BÖLÜM-3.jpg"/>
          <p:cNvPicPr>
            <a:picLocks noChangeAspect="1"/>
          </p:cNvPicPr>
          <p:nvPr/>
        </p:nvPicPr>
        <p:blipFill>
          <a:blip r:embed="rId15"/>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10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lide(fromTop)">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lide(fromBottom)">
                                      <p:cBhvr>
                                        <p:cTn id="30" dur="500"/>
                                        <p:tgtEl>
                                          <p:spTgt spid="16"/>
                                        </p:tgtEl>
                                      </p:cBhvr>
                                    </p:animEffect>
                                  </p:childTnLst>
                                </p:cTn>
                              </p:par>
                            </p:childTnLst>
                          </p:cTn>
                        </p:par>
                        <p:par>
                          <p:cTn id="31" fill="hold">
                            <p:stCondLst>
                              <p:cond delay="500"/>
                            </p:stCondLst>
                            <p:childTnLst>
                              <p:par>
                                <p:cTn id="32" presetID="55" presetClass="exit" presetSubtype="0" fill="hold" nodeType="afterEffect">
                                  <p:stCondLst>
                                    <p:cond delay="0"/>
                                  </p:stCondLst>
                                  <p:childTnLst>
                                    <p:anim calcmode="lin" valueType="num">
                                      <p:cBhvr>
                                        <p:cTn id="33" dur="1000"/>
                                        <p:tgtEl>
                                          <p:spTgt spid="17"/>
                                        </p:tgtEl>
                                        <p:attrNameLst>
                                          <p:attrName>ppt_w</p:attrName>
                                        </p:attrNameLst>
                                      </p:cBhvr>
                                      <p:tavLst>
                                        <p:tav tm="0">
                                          <p:val>
                                            <p:strVal val="ppt_w"/>
                                          </p:val>
                                        </p:tav>
                                        <p:tav tm="100000">
                                          <p:val>
                                            <p:strVal val="ppt_w*0.70"/>
                                          </p:val>
                                        </p:tav>
                                      </p:tavLst>
                                    </p:anim>
                                    <p:anim calcmode="lin" valueType="num">
                                      <p:cBhvr>
                                        <p:cTn id="34" dur="1000"/>
                                        <p:tgtEl>
                                          <p:spTgt spid="17"/>
                                        </p:tgtEl>
                                        <p:attrNameLst>
                                          <p:attrName>ppt_h</p:attrName>
                                        </p:attrNameLst>
                                      </p:cBhvr>
                                      <p:tavLst>
                                        <p:tav tm="0">
                                          <p:val>
                                            <p:strVal val="ppt_h"/>
                                          </p:val>
                                        </p:tav>
                                        <p:tav tm="100000">
                                          <p:val>
                                            <p:strVal val="ppt_h"/>
                                          </p:val>
                                        </p:tav>
                                      </p:tavLst>
                                    </p:anim>
                                    <p:animEffect transition="out" filter="fade">
                                      <p:cBhvr>
                                        <p:cTn id="35" dur="1000"/>
                                        <p:tgtEl>
                                          <p:spTgt spid="17"/>
                                        </p:tgtEl>
                                      </p:cBhvr>
                                    </p:animEffect>
                                    <p:set>
                                      <p:cBhvr>
                                        <p:cTn id="36" dur="1" fill="hold">
                                          <p:stCondLst>
                                            <p:cond delay="999"/>
                                          </p:stCondLst>
                                        </p:cTn>
                                        <p:tgtEl>
                                          <p:spTgt spid="17"/>
                                        </p:tgtEl>
                                        <p:attrNameLst>
                                          <p:attrName>style.visibility</p:attrName>
                                        </p:attrNameLst>
                                      </p:cBhvr>
                                      <p:to>
                                        <p:strVal val="hidden"/>
                                      </p:to>
                                    </p:se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074"/>
                                        </p:tgtEl>
                                        <p:attrNameLst>
                                          <p:attrName>style.visibility</p:attrName>
                                        </p:attrNameLst>
                                      </p:cBhvr>
                                      <p:to>
                                        <p:strVal val="visible"/>
                                      </p:to>
                                    </p:set>
                                    <p:animEffect transition="in" filter="fade">
                                      <p:cBhvr>
                                        <p:cTn id="40" dur="1000"/>
                                        <p:tgtEl>
                                          <p:spTgt spid="3074"/>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slide(fromTop)">
                                      <p:cBhvr>
                                        <p:cTn id="45" dur="3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75"/>
                                        </p:tgtEl>
                                        <p:attrNameLst>
                                          <p:attrName>style.visibility</p:attrName>
                                        </p:attrNameLst>
                                      </p:cBhvr>
                                      <p:to>
                                        <p:strVal val="visible"/>
                                      </p:to>
                                    </p:set>
                                    <p:animEffect transition="in" filter="fade">
                                      <p:cBhvr>
                                        <p:cTn id="50" dur="1000"/>
                                        <p:tgtEl>
                                          <p:spTgt spid="3075"/>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076"/>
                                        </p:tgtEl>
                                        <p:attrNameLst>
                                          <p:attrName>style.visibility</p:attrName>
                                        </p:attrNameLst>
                                      </p:cBhvr>
                                      <p:to>
                                        <p:strVal val="visible"/>
                                      </p:to>
                                    </p:set>
                                    <p:animEffect transition="in" filter="slide(fromBottom)">
                                      <p:cBhvr>
                                        <p:cTn id="55" dur="1000"/>
                                        <p:tgtEl>
                                          <p:spTgt spid="3076"/>
                                        </p:tgtEl>
                                      </p:cBhvr>
                                    </p:animEffect>
                                  </p:childTnLst>
                                </p:cTn>
                              </p:par>
                            </p:childTnLst>
                          </p:cTn>
                        </p:par>
                        <p:par>
                          <p:cTn id="56" fill="hold">
                            <p:stCondLst>
                              <p:cond delay="1000"/>
                            </p:stCondLst>
                            <p:childTnLst>
                              <p:par>
                                <p:cTn id="57" presetID="55" presetClass="exit" presetSubtype="0" fill="hold" nodeType="afterEffect">
                                  <p:stCondLst>
                                    <p:cond delay="0"/>
                                  </p:stCondLst>
                                  <p:childTnLst>
                                    <p:anim calcmode="lin" valueType="num">
                                      <p:cBhvr>
                                        <p:cTn id="58" dur="1000"/>
                                        <p:tgtEl>
                                          <p:spTgt spid="19"/>
                                        </p:tgtEl>
                                        <p:attrNameLst>
                                          <p:attrName>ppt_w</p:attrName>
                                        </p:attrNameLst>
                                      </p:cBhvr>
                                      <p:tavLst>
                                        <p:tav tm="0">
                                          <p:val>
                                            <p:strVal val="ppt_w"/>
                                          </p:val>
                                        </p:tav>
                                        <p:tav tm="100000">
                                          <p:val>
                                            <p:strVal val="ppt_w*0.70"/>
                                          </p:val>
                                        </p:tav>
                                      </p:tavLst>
                                    </p:anim>
                                    <p:anim calcmode="lin" valueType="num">
                                      <p:cBhvr>
                                        <p:cTn id="59" dur="1000"/>
                                        <p:tgtEl>
                                          <p:spTgt spid="19"/>
                                        </p:tgtEl>
                                        <p:attrNameLst>
                                          <p:attrName>ppt_h</p:attrName>
                                        </p:attrNameLst>
                                      </p:cBhvr>
                                      <p:tavLst>
                                        <p:tav tm="0">
                                          <p:val>
                                            <p:strVal val="ppt_h"/>
                                          </p:val>
                                        </p:tav>
                                        <p:tav tm="100000">
                                          <p:val>
                                            <p:strVal val="ppt_h"/>
                                          </p:val>
                                        </p:tav>
                                      </p:tavLst>
                                    </p:anim>
                                    <p:animEffect transition="out" filter="fade">
                                      <p:cBhvr>
                                        <p:cTn id="60" dur="1000"/>
                                        <p:tgtEl>
                                          <p:spTgt spid="19"/>
                                        </p:tgtEl>
                                      </p:cBhvr>
                                    </p:animEffect>
                                    <p:set>
                                      <p:cBhvr>
                                        <p:cTn id="61" dur="1" fill="hold">
                                          <p:stCondLst>
                                            <p:cond delay="999"/>
                                          </p:stCondLst>
                                        </p:cTn>
                                        <p:tgtEl>
                                          <p:spTgt spid="19"/>
                                        </p:tgtEl>
                                        <p:attrNameLst>
                                          <p:attrName>style.visibility</p:attrName>
                                        </p:attrNameLst>
                                      </p:cBhvr>
                                      <p:to>
                                        <p:strVal val="hidden"/>
                                      </p:to>
                                    </p:set>
                                  </p:childTnLst>
                                </p:cTn>
                              </p:par>
                              <p:par>
                                <p:cTn id="62" presetID="55" presetClass="exit" presetSubtype="0" fill="hold" nodeType="withEffect">
                                  <p:stCondLst>
                                    <p:cond delay="0"/>
                                  </p:stCondLst>
                                  <p:childTnLst>
                                    <p:anim calcmode="lin" valueType="num">
                                      <p:cBhvr>
                                        <p:cTn id="63" dur="1000"/>
                                        <p:tgtEl>
                                          <p:spTgt spid="3075"/>
                                        </p:tgtEl>
                                        <p:attrNameLst>
                                          <p:attrName>ppt_w</p:attrName>
                                        </p:attrNameLst>
                                      </p:cBhvr>
                                      <p:tavLst>
                                        <p:tav tm="0">
                                          <p:val>
                                            <p:strVal val="ppt_w"/>
                                          </p:val>
                                        </p:tav>
                                        <p:tav tm="100000">
                                          <p:val>
                                            <p:strVal val="ppt_w*0.70"/>
                                          </p:val>
                                        </p:tav>
                                      </p:tavLst>
                                    </p:anim>
                                    <p:anim calcmode="lin" valueType="num">
                                      <p:cBhvr>
                                        <p:cTn id="64" dur="1000"/>
                                        <p:tgtEl>
                                          <p:spTgt spid="3075"/>
                                        </p:tgtEl>
                                        <p:attrNameLst>
                                          <p:attrName>ppt_h</p:attrName>
                                        </p:attrNameLst>
                                      </p:cBhvr>
                                      <p:tavLst>
                                        <p:tav tm="0">
                                          <p:val>
                                            <p:strVal val="ppt_h"/>
                                          </p:val>
                                        </p:tav>
                                        <p:tav tm="100000">
                                          <p:val>
                                            <p:strVal val="ppt_h"/>
                                          </p:val>
                                        </p:tav>
                                      </p:tavLst>
                                    </p:anim>
                                    <p:animEffect transition="out" filter="fade">
                                      <p:cBhvr>
                                        <p:cTn id="65" dur="1000"/>
                                        <p:tgtEl>
                                          <p:spTgt spid="3075"/>
                                        </p:tgtEl>
                                      </p:cBhvr>
                                    </p:animEffect>
                                    <p:set>
                                      <p:cBhvr>
                                        <p:cTn id="66" dur="1" fill="hold">
                                          <p:stCondLst>
                                            <p:cond delay="999"/>
                                          </p:stCondLst>
                                        </p:cTn>
                                        <p:tgtEl>
                                          <p:spTgt spid="307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0"/>
                                  </p:stCondLst>
                                  <p:childTnLst>
                                    <p:set>
                                      <p:cBhvr>
                                        <p:cTn id="70" dur="1" fill="hold">
                                          <p:stCondLst>
                                            <p:cond delay="0"/>
                                          </p:stCondLst>
                                        </p:cTn>
                                        <p:tgtEl>
                                          <p:spTgt spid="3077"/>
                                        </p:tgtEl>
                                        <p:attrNameLst>
                                          <p:attrName>style.visibility</p:attrName>
                                        </p:attrNameLst>
                                      </p:cBhvr>
                                      <p:to>
                                        <p:strVal val="visible"/>
                                      </p:to>
                                    </p:set>
                                    <p:anim calcmode="lin" valueType="num">
                                      <p:cBhvr>
                                        <p:cTn id="71" dur="1000" fill="hold"/>
                                        <p:tgtEl>
                                          <p:spTgt spid="3077"/>
                                        </p:tgtEl>
                                        <p:attrNameLst>
                                          <p:attrName>ppt_w</p:attrName>
                                        </p:attrNameLst>
                                      </p:cBhvr>
                                      <p:tavLst>
                                        <p:tav tm="0">
                                          <p:val>
                                            <p:strVal val="#ppt_w*0.70"/>
                                          </p:val>
                                        </p:tav>
                                        <p:tav tm="100000">
                                          <p:val>
                                            <p:strVal val="#ppt_w"/>
                                          </p:val>
                                        </p:tav>
                                      </p:tavLst>
                                    </p:anim>
                                    <p:anim calcmode="lin" valueType="num">
                                      <p:cBhvr>
                                        <p:cTn id="72" dur="1000" fill="hold"/>
                                        <p:tgtEl>
                                          <p:spTgt spid="3077"/>
                                        </p:tgtEl>
                                        <p:attrNameLst>
                                          <p:attrName>ppt_h</p:attrName>
                                        </p:attrNameLst>
                                      </p:cBhvr>
                                      <p:tavLst>
                                        <p:tav tm="0">
                                          <p:val>
                                            <p:strVal val="#ppt_h"/>
                                          </p:val>
                                        </p:tav>
                                        <p:tav tm="100000">
                                          <p:val>
                                            <p:strVal val="#ppt_h"/>
                                          </p:val>
                                        </p:tav>
                                      </p:tavLst>
                                    </p:anim>
                                    <p:animEffect transition="in" filter="fade">
                                      <p:cBhvr>
                                        <p:cTn id="73" dur="1000"/>
                                        <p:tgtEl>
                                          <p:spTgt spid="3077"/>
                                        </p:tgtEl>
                                      </p:cBhvr>
                                    </p:animEffect>
                                  </p:childTnLst>
                                </p:cTn>
                              </p:par>
                            </p:childTnLst>
                          </p:cTn>
                        </p:par>
                        <p:par>
                          <p:cTn id="74" fill="hold">
                            <p:stCondLst>
                              <p:cond delay="1000"/>
                            </p:stCondLst>
                            <p:childTnLst>
                              <p:par>
                                <p:cTn id="75" presetID="27" presetClass="entr" presetSubtype="0" fill="hold" nodeType="afterEffect">
                                  <p:stCondLst>
                                    <p:cond delay="0"/>
                                  </p:stCondLst>
                                  <p:iterate type="lt">
                                    <p:tmPct val="50000"/>
                                  </p:iterate>
                                  <p:childTnLst>
                                    <p:set>
                                      <p:cBhvr>
                                        <p:cTn id="76" dur="1" fill="hold">
                                          <p:stCondLst>
                                            <p:cond delay="0"/>
                                          </p:stCondLst>
                                        </p:cTn>
                                        <p:tgtEl>
                                          <p:spTgt spid="20">
                                            <p:txEl>
                                              <p:pRg st="0" end="0"/>
                                            </p:txEl>
                                          </p:spTgt>
                                        </p:tgtEl>
                                        <p:attrNameLst>
                                          <p:attrName>style.visibility</p:attrName>
                                        </p:attrNameLst>
                                      </p:cBhvr>
                                      <p:to>
                                        <p:strVal val="visible"/>
                                      </p:to>
                                    </p:set>
                                    <p:anim calcmode="discrete" valueType="clr">
                                      <p:cBhvr override="childStyle">
                                        <p:cTn id="77" dur="80"/>
                                        <p:tgtEl>
                                          <p:spTgt spid="20">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78" dur="80"/>
                                        <p:tgtEl>
                                          <p:spTgt spid="20">
                                            <p:txEl>
                                              <p:pRg st="0" end="0"/>
                                            </p:txEl>
                                          </p:spTgt>
                                        </p:tgtEl>
                                        <p:attrNameLst>
                                          <p:attrName>fillcolor</p:attrName>
                                        </p:attrNameLst>
                                      </p:cBhvr>
                                      <p:tavLst>
                                        <p:tav tm="0">
                                          <p:val>
                                            <p:clrVal>
                                              <a:schemeClr val="accent2"/>
                                            </p:clrVal>
                                          </p:val>
                                        </p:tav>
                                        <p:tav tm="50000">
                                          <p:val>
                                            <p:clrVal>
                                              <a:schemeClr val="hlink"/>
                                            </p:clrVal>
                                          </p:val>
                                        </p:tav>
                                      </p:tavLst>
                                    </p:anim>
                                    <p:set>
                                      <p:cBhvr>
                                        <p:cTn id="79" dur="80"/>
                                        <p:tgtEl>
                                          <p:spTgt spid="20">
                                            <p:txEl>
                                              <p:pRg st="0" end="0"/>
                                            </p:txEl>
                                          </p:spTgt>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nodeType="clickEffect">
                                  <p:stCondLst>
                                    <p:cond delay="0"/>
                                  </p:stCondLst>
                                  <p:childTnLst>
                                    <p:set>
                                      <p:cBhvr>
                                        <p:cTn id="83" dur="1" fill="hold">
                                          <p:stCondLst>
                                            <p:cond delay="0"/>
                                          </p:stCondLst>
                                        </p:cTn>
                                        <p:tgtEl>
                                          <p:spTgt spid="3078"/>
                                        </p:tgtEl>
                                        <p:attrNameLst>
                                          <p:attrName>style.visibility</p:attrName>
                                        </p:attrNameLst>
                                      </p:cBhvr>
                                      <p:to>
                                        <p:strVal val="visible"/>
                                      </p:to>
                                    </p:set>
                                    <p:anim calcmode="lin" valueType="num">
                                      <p:cBhvr>
                                        <p:cTn id="84" dur="1000" fill="hold"/>
                                        <p:tgtEl>
                                          <p:spTgt spid="3078"/>
                                        </p:tgtEl>
                                        <p:attrNameLst>
                                          <p:attrName>ppt_w</p:attrName>
                                        </p:attrNameLst>
                                      </p:cBhvr>
                                      <p:tavLst>
                                        <p:tav tm="0">
                                          <p:val>
                                            <p:strVal val="#ppt_w*0.70"/>
                                          </p:val>
                                        </p:tav>
                                        <p:tav tm="100000">
                                          <p:val>
                                            <p:strVal val="#ppt_w"/>
                                          </p:val>
                                        </p:tav>
                                      </p:tavLst>
                                    </p:anim>
                                    <p:anim calcmode="lin" valueType="num">
                                      <p:cBhvr>
                                        <p:cTn id="85" dur="1000" fill="hold"/>
                                        <p:tgtEl>
                                          <p:spTgt spid="3078"/>
                                        </p:tgtEl>
                                        <p:attrNameLst>
                                          <p:attrName>ppt_h</p:attrName>
                                        </p:attrNameLst>
                                      </p:cBhvr>
                                      <p:tavLst>
                                        <p:tav tm="0">
                                          <p:val>
                                            <p:strVal val="#ppt_h"/>
                                          </p:val>
                                        </p:tav>
                                        <p:tav tm="100000">
                                          <p:val>
                                            <p:strVal val="#ppt_h"/>
                                          </p:val>
                                        </p:tav>
                                      </p:tavLst>
                                    </p:anim>
                                    <p:animEffect transition="in" filter="fade">
                                      <p:cBhvr>
                                        <p:cTn id="86" dur="1000"/>
                                        <p:tgtEl>
                                          <p:spTgt spid="3078"/>
                                        </p:tgtEl>
                                      </p:cBhvr>
                                    </p:animEffect>
                                  </p:childTnLst>
                                </p:cTn>
                              </p:par>
                              <p:par>
                                <p:cTn id="87" presetID="55" presetClass="exit" presetSubtype="0" fill="hold" nodeType="withEffect">
                                  <p:stCondLst>
                                    <p:cond delay="0"/>
                                  </p:stCondLst>
                                  <p:childTnLst>
                                    <p:anim calcmode="lin" valueType="num">
                                      <p:cBhvr>
                                        <p:cTn id="88" dur="1000"/>
                                        <p:tgtEl>
                                          <p:spTgt spid="3077"/>
                                        </p:tgtEl>
                                        <p:attrNameLst>
                                          <p:attrName>ppt_w</p:attrName>
                                        </p:attrNameLst>
                                      </p:cBhvr>
                                      <p:tavLst>
                                        <p:tav tm="0">
                                          <p:val>
                                            <p:strVal val="ppt_w"/>
                                          </p:val>
                                        </p:tav>
                                        <p:tav tm="100000">
                                          <p:val>
                                            <p:strVal val="ppt_w*0.70"/>
                                          </p:val>
                                        </p:tav>
                                      </p:tavLst>
                                    </p:anim>
                                    <p:anim calcmode="lin" valueType="num">
                                      <p:cBhvr>
                                        <p:cTn id="89" dur="1000"/>
                                        <p:tgtEl>
                                          <p:spTgt spid="3077"/>
                                        </p:tgtEl>
                                        <p:attrNameLst>
                                          <p:attrName>ppt_h</p:attrName>
                                        </p:attrNameLst>
                                      </p:cBhvr>
                                      <p:tavLst>
                                        <p:tav tm="0">
                                          <p:val>
                                            <p:strVal val="ppt_h"/>
                                          </p:val>
                                        </p:tav>
                                        <p:tav tm="100000">
                                          <p:val>
                                            <p:strVal val="ppt_h"/>
                                          </p:val>
                                        </p:tav>
                                      </p:tavLst>
                                    </p:anim>
                                    <p:animEffect transition="out" filter="fade">
                                      <p:cBhvr>
                                        <p:cTn id="90" dur="1000"/>
                                        <p:tgtEl>
                                          <p:spTgt spid="3077"/>
                                        </p:tgtEl>
                                      </p:cBhvr>
                                    </p:animEffect>
                                    <p:set>
                                      <p:cBhvr>
                                        <p:cTn id="91" dur="1" fill="hold">
                                          <p:stCondLst>
                                            <p:cond delay="999"/>
                                          </p:stCondLst>
                                        </p:cTn>
                                        <p:tgtEl>
                                          <p:spTgt spid="3077"/>
                                        </p:tgtEl>
                                        <p:attrNameLst>
                                          <p:attrName>style.visibility</p:attrName>
                                        </p:attrNameLst>
                                      </p:cBhvr>
                                      <p:to>
                                        <p:strVal val="hidden"/>
                                      </p:to>
                                    </p:set>
                                  </p:childTnLst>
                                </p:cTn>
                              </p:par>
                              <p:par>
                                <p:cTn id="92" presetID="55" presetClass="exit" presetSubtype="0" fill="hold" grpId="0" nodeType="withEffect">
                                  <p:stCondLst>
                                    <p:cond delay="0"/>
                                  </p:stCondLst>
                                  <p:iterate type="lt">
                                    <p:tmPct val="0"/>
                                  </p:iterate>
                                  <p:childTnLst>
                                    <p:anim calcmode="lin" valueType="num">
                                      <p:cBhvr>
                                        <p:cTn id="93" dur="1000"/>
                                        <p:tgtEl>
                                          <p:spTgt spid="20">
                                            <p:txEl>
                                              <p:pRg st="0" end="0"/>
                                            </p:txEl>
                                          </p:spTgt>
                                        </p:tgtEl>
                                        <p:attrNameLst>
                                          <p:attrName>ppt_w</p:attrName>
                                        </p:attrNameLst>
                                      </p:cBhvr>
                                      <p:tavLst>
                                        <p:tav tm="0">
                                          <p:val>
                                            <p:strVal val="ppt_w"/>
                                          </p:val>
                                        </p:tav>
                                        <p:tav tm="100000">
                                          <p:val>
                                            <p:strVal val="ppt_w*0.70"/>
                                          </p:val>
                                        </p:tav>
                                      </p:tavLst>
                                    </p:anim>
                                    <p:anim calcmode="lin" valueType="num">
                                      <p:cBhvr>
                                        <p:cTn id="94" dur="1000"/>
                                        <p:tgtEl>
                                          <p:spTgt spid="20">
                                            <p:txEl>
                                              <p:pRg st="0" end="0"/>
                                            </p:txEl>
                                          </p:spTgt>
                                        </p:tgtEl>
                                        <p:attrNameLst>
                                          <p:attrName>ppt_h</p:attrName>
                                        </p:attrNameLst>
                                      </p:cBhvr>
                                      <p:tavLst>
                                        <p:tav tm="0">
                                          <p:val>
                                            <p:strVal val="ppt_h"/>
                                          </p:val>
                                        </p:tav>
                                        <p:tav tm="100000">
                                          <p:val>
                                            <p:strVal val="ppt_h"/>
                                          </p:val>
                                        </p:tav>
                                      </p:tavLst>
                                    </p:anim>
                                    <p:animEffect transition="out" filter="fade">
                                      <p:cBhvr>
                                        <p:cTn id="95" dur="1000"/>
                                        <p:tgtEl>
                                          <p:spTgt spid="20">
                                            <p:txEl>
                                              <p:pRg st="0" end="0"/>
                                            </p:txEl>
                                          </p:spTgt>
                                        </p:tgtEl>
                                      </p:cBhvr>
                                    </p:animEffect>
                                    <p:set>
                                      <p:cBhvr>
                                        <p:cTn id="96" dur="1" fill="hold">
                                          <p:stCondLst>
                                            <p:cond delay="999"/>
                                          </p:stCondLst>
                                        </p:cTn>
                                        <p:tgtEl>
                                          <p:spTgt spid="2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Okul Müdürü İşlemleri-3.jpg"/>
          <p:cNvPicPr>
            <a:picLocks noChangeAspect="1"/>
          </p:cNvPicPr>
          <p:nvPr/>
        </p:nvPicPr>
        <p:blipFill>
          <a:blip r:embed="rId3"/>
          <a:stretch>
            <a:fillRect/>
          </a:stretch>
        </p:blipFill>
        <p:spPr>
          <a:xfrm>
            <a:off x="-32" y="671426"/>
            <a:ext cx="9144000" cy="4472092"/>
          </a:xfrm>
          <a:prstGeom prst="rect">
            <a:avLst/>
          </a:prstGeom>
        </p:spPr>
      </p:pic>
      <p:pic>
        <p:nvPicPr>
          <p:cNvPr id="20" name="Picture 6"/>
          <p:cNvPicPr>
            <a:picLocks noChangeAspect="1" noChangeArrowheads="1"/>
          </p:cNvPicPr>
          <p:nvPr/>
        </p:nvPicPr>
        <p:blipFill>
          <a:blip r:embed="rId4"/>
          <a:srcRect/>
          <a:stretch>
            <a:fillRect/>
          </a:stretch>
        </p:blipFill>
        <p:spPr bwMode="auto">
          <a:xfrm>
            <a:off x="2857488" y="3409957"/>
            <a:ext cx="1876425" cy="161925"/>
          </a:xfrm>
          <a:prstGeom prst="rect">
            <a:avLst/>
          </a:prstGeom>
          <a:noFill/>
          <a:ln w="9525">
            <a:noFill/>
            <a:miter lim="800000"/>
            <a:headEnd/>
            <a:tailEnd/>
          </a:ln>
          <a:effectLst/>
        </p:spPr>
      </p:pic>
      <p:pic>
        <p:nvPicPr>
          <p:cNvPr id="11" name="Picture 4"/>
          <p:cNvPicPr>
            <a:picLocks noChangeAspect="1" noChangeArrowheads="1"/>
          </p:cNvPicPr>
          <p:nvPr/>
        </p:nvPicPr>
        <p:blipFill>
          <a:blip r:embed="rId5"/>
          <a:srcRect/>
          <a:stretch>
            <a:fillRect/>
          </a:stretch>
        </p:blipFill>
        <p:spPr bwMode="auto">
          <a:xfrm>
            <a:off x="5786446" y="1519232"/>
            <a:ext cx="1295400" cy="266700"/>
          </a:xfrm>
          <a:prstGeom prst="rect">
            <a:avLst/>
          </a:prstGeom>
          <a:noFill/>
          <a:ln w="9525">
            <a:noFill/>
            <a:miter lim="800000"/>
            <a:headEnd/>
            <a:tailEnd/>
          </a:ln>
          <a:effectLst/>
        </p:spPr>
      </p:pic>
      <p:pic>
        <p:nvPicPr>
          <p:cNvPr id="12" name="Picture 6"/>
          <p:cNvPicPr>
            <a:picLocks noChangeAspect="1" noChangeArrowheads="1"/>
          </p:cNvPicPr>
          <p:nvPr/>
        </p:nvPicPr>
        <p:blipFill>
          <a:blip r:embed="rId6"/>
          <a:srcRect/>
          <a:stretch>
            <a:fillRect/>
          </a:stretch>
        </p:blipFill>
        <p:spPr bwMode="auto">
          <a:xfrm>
            <a:off x="5786446" y="1528757"/>
            <a:ext cx="1285875" cy="257175"/>
          </a:xfrm>
          <a:prstGeom prst="rect">
            <a:avLst/>
          </a:prstGeom>
          <a:noFill/>
          <a:ln w="9525">
            <a:noFill/>
            <a:miter lim="800000"/>
            <a:headEnd/>
            <a:tailEnd/>
          </a:ln>
          <a:effectLst/>
        </p:spPr>
      </p:pic>
      <p:pic>
        <p:nvPicPr>
          <p:cNvPr id="13" name="Picture 5"/>
          <p:cNvPicPr>
            <a:picLocks noChangeAspect="1" noChangeArrowheads="1"/>
          </p:cNvPicPr>
          <p:nvPr/>
        </p:nvPicPr>
        <p:blipFill>
          <a:blip r:embed="rId7"/>
          <a:srcRect/>
          <a:stretch>
            <a:fillRect/>
          </a:stretch>
        </p:blipFill>
        <p:spPr bwMode="auto">
          <a:xfrm>
            <a:off x="5786446" y="1804984"/>
            <a:ext cx="2219325" cy="266700"/>
          </a:xfrm>
          <a:prstGeom prst="rect">
            <a:avLst/>
          </a:prstGeom>
          <a:noFill/>
          <a:ln w="9525">
            <a:noFill/>
            <a:miter lim="800000"/>
            <a:headEnd/>
            <a:tailEnd/>
          </a:ln>
          <a:effectLst/>
        </p:spPr>
      </p:pic>
      <p:pic>
        <p:nvPicPr>
          <p:cNvPr id="14" name="Picture 8"/>
          <p:cNvPicPr>
            <a:picLocks noChangeAspect="1" noChangeArrowheads="1"/>
          </p:cNvPicPr>
          <p:nvPr/>
        </p:nvPicPr>
        <p:blipFill>
          <a:blip r:embed="rId8"/>
          <a:srcRect/>
          <a:stretch>
            <a:fillRect/>
          </a:stretch>
        </p:blipFill>
        <p:spPr bwMode="auto">
          <a:xfrm>
            <a:off x="5786446" y="2071684"/>
            <a:ext cx="2228850" cy="466725"/>
          </a:xfrm>
          <a:prstGeom prst="rect">
            <a:avLst/>
          </a:prstGeom>
          <a:noFill/>
          <a:ln w="9525">
            <a:noFill/>
            <a:miter lim="800000"/>
            <a:headEnd/>
            <a:tailEnd/>
          </a:ln>
          <a:effectLst/>
        </p:spPr>
      </p:pic>
      <p:pic>
        <p:nvPicPr>
          <p:cNvPr id="15" name="Picture 3"/>
          <p:cNvPicPr>
            <a:picLocks noChangeAspect="1" noChangeArrowheads="1"/>
          </p:cNvPicPr>
          <p:nvPr/>
        </p:nvPicPr>
        <p:blipFill>
          <a:blip r:embed="rId9"/>
          <a:srcRect/>
          <a:stretch>
            <a:fillRect/>
          </a:stretch>
        </p:blipFill>
        <p:spPr bwMode="auto">
          <a:xfrm>
            <a:off x="5786446" y="1814509"/>
            <a:ext cx="2200275" cy="257175"/>
          </a:xfrm>
          <a:prstGeom prst="rect">
            <a:avLst/>
          </a:prstGeom>
          <a:noFill/>
          <a:ln w="9525">
            <a:noFill/>
            <a:miter lim="800000"/>
            <a:headEnd/>
            <a:tailEnd/>
          </a:ln>
          <a:effectLst/>
        </p:spPr>
      </p:pic>
      <p:pic>
        <p:nvPicPr>
          <p:cNvPr id="16" name="Picture 5"/>
          <p:cNvPicPr>
            <a:picLocks noChangeAspect="1" noChangeArrowheads="1"/>
          </p:cNvPicPr>
          <p:nvPr/>
        </p:nvPicPr>
        <p:blipFill>
          <a:blip r:embed="rId7"/>
          <a:srcRect/>
          <a:stretch>
            <a:fillRect/>
          </a:stretch>
        </p:blipFill>
        <p:spPr bwMode="auto">
          <a:xfrm>
            <a:off x="5786446" y="2071684"/>
            <a:ext cx="2219325" cy="266700"/>
          </a:xfrm>
          <a:prstGeom prst="rect">
            <a:avLst/>
          </a:prstGeom>
          <a:noFill/>
          <a:ln w="9525">
            <a:noFill/>
            <a:miter lim="800000"/>
            <a:headEnd/>
            <a:tailEnd/>
          </a:ln>
          <a:effectLst/>
        </p:spPr>
      </p:pic>
      <p:pic>
        <p:nvPicPr>
          <p:cNvPr id="17" name="Picture 6"/>
          <p:cNvPicPr>
            <a:picLocks noChangeAspect="1" noChangeArrowheads="1"/>
          </p:cNvPicPr>
          <p:nvPr/>
        </p:nvPicPr>
        <p:blipFill>
          <a:blip r:embed="rId10"/>
          <a:srcRect/>
          <a:stretch>
            <a:fillRect/>
          </a:stretch>
        </p:blipFill>
        <p:spPr bwMode="auto">
          <a:xfrm>
            <a:off x="5786446" y="2333633"/>
            <a:ext cx="2228850" cy="1381125"/>
          </a:xfrm>
          <a:prstGeom prst="rect">
            <a:avLst/>
          </a:prstGeom>
          <a:noFill/>
          <a:ln w="9525">
            <a:noFill/>
            <a:miter lim="800000"/>
            <a:headEnd/>
            <a:tailEnd/>
          </a:ln>
          <a:effectLst/>
        </p:spPr>
      </p:pic>
      <p:pic>
        <p:nvPicPr>
          <p:cNvPr id="19" name="Picture 16"/>
          <p:cNvPicPr>
            <a:picLocks noChangeAspect="1" noChangeArrowheads="1"/>
          </p:cNvPicPr>
          <p:nvPr/>
        </p:nvPicPr>
        <p:blipFill>
          <a:blip r:embed="rId11"/>
          <a:srcRect/>
          <a:stretch>
            <a:fillRect/>
          </a:stretch>
        </p:blipFill>
        <p:spPr bwMode="auto">
          <a:xfrm>
            <a:off x="5857884" y="3028954"/>
            <a:ext cx="2133600" cy="114300"/>
          </a:xfrm>
          <a:prstGeom prst="rect">
            <a:avLst/>
          </a:prstGeom>
          <a:noFill/>
          <a:ln w="9525">
            <a:noFill/>
            <a:miter lim="800000"/>
            <a:headEnd/>
            <a:tailEnd/>
          </a:ln>
          <a:effectLst/>
        </p:spPr>
      </p:pic>
      <p:pic>
        <p:nvPicPr>
          <p:cNvPr id="27" name="Picture 11"/>
          <p:cNvPicPr>
            <a:picLocks noChangeAspect="1" noChangeArrowheads="1"/>
          </p:cNvPicPr>
          <p:nvPr/>
        </p:nvPicPr>
        <p:blipFill>
          <a:blip r:embed="rId12"/>
          <a:srcRect/>
          <a:stretch>
            <a:fillRect/>
          </a:stretch>
        </p:blipFill>
        <p:spPr bwMode="auto">
          <a:xfrm>
            <a:off x="5786446" y="2071684"/>
            <a:ext cx="2238375" cy="257175"/>
          </a:xfrm>
          <a:prstGeom prst="rect">
            <a:avLst/>
          </a:prstGeom>
          <a:noFill/>
          <a:ln w="9525">
            <a:noFill/>
            <a:miter lim="800000"/>
            <a:headEnd/>
            <a:tailEnd/>
          </a:ln>
          <a:effectLst/>
        </p:spPr>
      </p:pic>
      <p:pic>
        <p:nvPicPr>
          <p:cNvPr id="28" name="Picture 21"/>
          <p:cNvPicPr>
            <a:picLocks noChangeAspect="1" noChangeArrowheads="1"/>
          </p:cNvPicPr>
          <p:nvPr/>
        </p:nvPicPr>
        <p:blipFill>
          <a:blip r:embed="rId13"/>
          <a:srcRect/>
          <a:stretch>
            <a:fillRect/>
          </a:stretch>
        </p:blipFill>
        <p:spPr bwMode="auto">
          <a:xfrm>
            <a:off x="5857884" y="2952755"/>
            <a:ext cx="1333500" cy="333375"/>
          </a:xfrm>
          <a:prstGeom prst="rect">
            <a:avLst/>
          </a:prstGeom>
          <a:noFill/>
          <a:ln w="9525">
            <a:noFill/>
            <a:miter lim="800000"/>
            <a:headEnd/>
            <a:tailEnd/>
          </a:ln>
          <a:effectLst/>
        </p:spPr>
      </p:pic>
      <p:pic>
        <p:nvPicPr>
          <p:cNvPr id="29" name="Picture 23"/>
          <p:cNvPicPr>
            <a:picLocks noChangeAspect="1" noChangeArrowheads="1"/>
          </p:cNvPicPr>
          <p:nvPr/>
        </p:nvPicPr>
        <p:blipFill>
          <a:blip r:embed="rId14"/>
          <a:srcRect/>
          <a:stretch>
            <a:fillRect/>
          </a:stretch>
        </p:blipFill>
        <p:spPr bwMode="auto">
          <a:xfrm>
            <a:off x="6500826" y="3390907"/>
            <a:ext cx="2133600" cy="180975"/>
          </a:xfrm>
          <a:prstGeom prst="rect">
            <a:avLst/>
          </a:prstGeom>
          <a:noFill/>
          <a:ln w="9525">
            <a:noFill/>
            <a:miter lim="800000"/>
            <a:headEnd/>
            <a:tailEnd/>
          </a:ln>
          <a:effectLst/>
        </p:spPr>
      </p:pic>
      <p:pic>
        <p:nvPicPr>
          <p:cNvPr id="23" name="Picture 3"/>
          <p:cNvPicPr>
            <a:picLocks noChangeAspect="1" noChangeArrowheads="1"/>
          </p:cNvPicPr>
          <p:nvPr/>
        </p:nvPicPr>
        <p:blipFill>
          <a:blip r:embed="rId15"/>
          <a:srcRect/>
          <a:stretch>
            <a:fillRect/>
          </a:stretch>
        </p:blipFill>
        <p:spPr bwMode="auto">
          <a:xfrm>
            <a:off x="6072198" y="942965"/>
            <a:ext cx="971550" cy="2000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16"/>
          <a:srcRect/>
          <a:stretch>
            <a:fillRect/>
          </a:stretch>
        </p:blipFill>
        <p:spPr bwMode="auto">
          <a:xfrm>
            <a:off x="3143240" y="928676"/>
            <a:ext cx="352425" cy="3238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17"/>
          <a:srcRect/>
          <a:stretch>
            <a:fillRect/>
          </a:stretch>
        </p:blipFill>
        <p:spPr bwMode="auto">
          <a:xfrm>
            <a:off x="2214546" y="1500180"/>
            <a:ext cx="6429375" cy="1057275"/>
          </a:xfrm>
          <a:prstGeom prst="rect">
            <a:avLst/>
          </a:prstGeom>
          <a:noFill/>
          <a:ln w="9525">
            <a:noFill/>
            <a:miter lim="800000"/>
            <a:headEnd/>
            <a:tailEnd/>
          </a:ln>
          <a:effectLst/>
        </p:spPr>
      </p:pic>
      <p:pic>
        <p:nvPicPr>
          <p:cNvPr id="21" name="Picture 3"/>
          <p:cNvPicPr>
            <a:picLocks noChangeAspect="1" noChangeArrowheads="1"/>
          </p:cNvPicPr>
          <p:nvPr/>
        </p:nvPicPr>
        <p:blipFill>
          <a:blip r:embed="rId18"/>
          <a:srcRect/>
          <a:stretch>
            <a:fillRect/>
          </a:stretch>
        </p:blipFill>
        <p:spPr bwMode="auto">
          <a:xfrm>
            <a:off x="2225707" y="3948125"/>
            <a:ext cx="6846887" cy="409575"/>
          </a:xfrm>
          <a:prstGeom prst="rect">
            <a:avLst/>
          </a:prstGeom>
          <a:noFill/>
          <a:ln w="9525">
            <a:noFill/>
            <a:miter lim="800000"/>
            <a:headEnd/>
            <a:tailEnd/>
          </a:ln>
          <a:effectLst/>
        </p:spPr>
      </p:pic>
      <p:sp>
        <p:nvSpPr>
          <p:cNvPr id="22" name="21 Dikdörtgen"/>
          <p:cNvSpPr/>
          <p:nvPr/>
        </p:nvSpPr>
        <p:spPr>
          <a:xfrm>
            <a:off x="1000100" y="71420"/>
            <a:ext cx="8143900" cy="492443"/>
          </a:xfrm>
          <a:prstGeom prst="rect">
            <a:avLst/>
          </a:prstGeom>
        </p:spPr>
        <p:txBody>
          <a:bodyPr wrap="square">
            <a:spAutoFit/>
          </a:bodyPr>
          <a:lstStyle/>
          <a:p>
            <a:pPr algn="just">
              <a:spcBef>
                <a:spcPct val="0"/>
              </a:spcBef>
              <a:buClr>
                <a:srgbClr val="FFFFFF"/>
              </a:buClr>
              <a:buNone/>
            </a:pPr>
            <a:r>
              <a:rPr lang="tr-TR" sz="1300" b="1" dirty="0" smtClean="0">
                <a:latin typeface="Arial Unicode MS" pitchFamily="34" charset="-128"/>
                <a:ea typeface="Arial Unicode MS" pitchFamily="34" charset="-128"/>
                <a:cs typeface="Arial Unicode MS" pitchFamily="34" charset="-128"/>
              </a:rPr>
              <a:t>Seçileni Hedef 2’ye Ata: </a:t>
            </a:r>
            <a:r>
              <a:rPr lang="tr-TR" sz="1300" dirty="0" smtClean="0">
                <a:latin typeface="Arial Unicode MS" pitchFamily="34" charset="-128"/>
                <a:ea typeface="Arial Unicode MS" pitchFamily="34" charset="-128"/>
                <a:cs typeface="Arial Unicode MS" pitchFamily="34" charset="-128"/>
              </a:rPr>
              <a:t>1. Özel Hedef atandıktan sonra Rehberlik Hizmet Türü bölümünde 2. Özel Hedef için seçimler yapılarak 2. Özel Hedef atanır.</a:t>
            </a:r>
            <a:endParaRPr lang="tr-TR" sz="1300" dirty="0" smtClean="0">
              <a:latin typeface="Arial Narrow" pitchFamily="34" charset="0"/>
              <a:cs typeface="Arial" charset="0"/>
            </a:endParaRPr>
          </a:p>
        </p:txBody>
      </p:sp>
      <p:pic>
        <p:nvPicPr>
          <p:cNvPr id="24" name="23 Resim" descr="BÖLÜM-3.jpg"/>
          <p:cNvPicPr>
            <a:picLocks noChangeAspect="1"/>
          </p:cNvPicPr>
          <p:nvPr/>
        </p:nvPicPr>
        <p:blipFill>
          <a:blip r:embed="rId19"/>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1000"/>
                                        <p:tgtEl>
                                          <p:spTgt spid="2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lide(fromTop)">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slide(fromBottom)">
                                      <p:cBhvr>
                                        <p:cTn id="38" dur="1000"/>
                                        <p:tgtEl>
                                          <p:spTgt spid="15"/>
                                        </p:tgtEl>
                                      </p:cBhvr>
                                    </p:animEffect>
                                  </p:childTnLst>
                                </p:cTn>
                              </p:par>
                            </p:childTnLst>
                          </p:cTn>
                        </p:par>
                        <p:par>
                          <p:cTn id="39" fill="hold">
                            <p:stCondLst>
                              <p:cond delay="1000"/>
                            </p:stCondLst>
                            <p:childTnLst>
                              <p:par>
                                <p:cTn id="40" presetID="55" presetClass="exit" presetSubtype="0" fill="hold" nodeType="afterEffect">
                                  <p:stCondLst>
                                    <p:cond delay="0"/>
                                  </p:stCondLst>
                                  <p:childTnLst>
                                    <p:anim calcmode="lin" valueType="num">
                                      <p:cBhvr>
                                        <p:cTn id="41" dur="1000"/>
                                        <p:tgtEl>
                                          <p:spTgt spid="14"/>
                                        </p:tgtEl>
                                        <p:attrNameLst>
                                          <p:attrName>ppt_w</p:attrName>
                                        </p:attrNameLst>
                                      </p:cBhvr>
                                      <p:tavLst>
                                        <p:tav tm="0">
                                          <p:val>
                                            <p:strVal val="ppt_w"/>
                                          </p:val>
                                        </p:tav>
                                        <p:tav tm="100000">
                                          <p:val>
                                            <p:strVal val="ppt_w*0.70"/>
                                          </p:val>
                                        </p:tav>
                                      </p:tavLst>
                                    </p:anim>
                                    <p:anim calcmode="lin" valueType="num">
                                      <p:cBhvr>
                                        <p:cTn id="42" dur="1000"/>
                                        <p:tgtEl>
                                          <p:spTgt spid="14"/>
                                        </p:tgtEl>
                                        <p:attrNameLst>
                                          <p:attrName>ppt_h</p:attrName>
                                        </p:attrNameLst>
                                      </p:cBhvr>
                                      <p:tavLst>
                                        <p:tav tm="0">
                                          <p:val>
                                            <p:strVal val="ppt_h"/>
                                          </p:val>
                                        </p:tav>
                                        <p:tav tm="100000">
                                          <p:val>
                                            <p:strVal val="ppt_h"/>
                                          </p:val>
                                        </p:tav>
                                      </p:tavLst>
                                    </p:anim>
                                    <p:animEffect transition="out" filter="fade">
                                      <p:cBhvr>
                                        <p:cTn id="43" dur="1000"/>
                                        <p:tgtEl>
                                          <p:spTgt spid="14"/>
                                        </p:tgtEl>
                                      </p:cBhvr>
                                    </p:animEffect>
                                    <p:set>
                                      <p:cBhvr>
                                        <p:cTn id="44" dur="1" fill="hold">
                                          <p:stCondLst>
                                            <p:cond delay="999"/>
                                          </p:stCondLst>
                                        </p:cTn>
                                        <p:tgtEl>
                                          <p:spTgt spid="14"/>
                                        </p:tgtEl>
                                        <p:attrNameLst>
                                          <p:attrName>style.visibility</p:attrName>
                                        </p:attrNameLst>
                                      </p:cBhvr>
                                      <p:to>
                                        <p:strVal val="hidden"/>
                                      </p:to>
                                    </p:se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slide(fromTop)">
                                      <p:cBhvr>
                                        <p:cTn id="53" dur="3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slide(fromBottom)">
                                      <p:cBhvr>
                                        <p:cTn id="63" dur="1000"/>
                                        <p:tgtEl>
                                          <p:spTgt spid="27"/>
                                        </p:tgtEl>
                                      </p:cBhvr>
                                    </p:animEffect>
                                  </p:childTnLst>
                                </p:cTn>
                              </p:par>
                            </p:childTnLst>
                          </p:cTn>
                        </p:par>
                        <p:par>
                          <p:cTn id="64" fill="hold">
                            <p:stCondLst>
                              <p:cond delay="1000"/>
                            </p:stCondLst>
                            <p:childTnLst>
                              <p:par>
                                <p:cTn id="65" presetID="55" presetClass="exit" presetSubtype="0" fill="hold" nodeType="afterEffect">
                                  <p:stCondLst>
                                    <p:cond delay="0"/>
                                  </p:stCondLst>
                                  <p:childTnLst>
                                    <p:anim calcmode="lin" valueType="num">
                                      <p:cBhvr>
                                        <p:cTn id="66" dur="1000"/>
                                        <p:tgtEl>
                                          <p:spTgt spid="17"/>
                                        </p:tgtEl>
                                        <p:attrNameLst>
                                          <p:attrName>ppt_w</p:attrName>
                                        </p:attrNameLst>
                                      </p:cBhvr>
                                      <p:tavLst>
                                        <p:tav tm="0">
                                          <p:val>
                                            <p:strVal val="ppt_w"/>
                                          </p:val>
                                        </p:tav>
                                        <p:tav tm="100000">
                                          <p:val>
                                            <p:strVal val="ppt_w*0.70"/>
                                          </p:val>
                                        </p:tav>
                                      </p:tavLst>
                                    </p:anim>
                                    <p:anim calcmode="lin" valueType="num">
                                      <p:cBhvr>
                                        <p:cTn id="67" dur="1000"/>
                                        <p:tgtEl>
                                          <p:spTgt spid="17"/>
                                        </p:tgtEl>
                                        <p:attrNameLst>
                                          <p:attrName>ppt_h</p:attrName>
                                        </p:attrNameLst>
                                      </p:cBhvr>
                                      <p:tavLst>
                                        <p:tav tm="0">
                                          <p:val>
                                            <p:strVal val="ppt_h"/>
                                          </p:val>
                                        </p:tav>
                                        <p:tav tm="100000">
                                          <p:val>
                                            <p:strVal val="ppt_h"/>
                                          </p:val>
                                        </p:tav>
                                      </p:tavLst>
                                    </p:anim>
                                    <p:animEffect transition="out" filter="fade">
                                      <p:cBhvr>
                                        <p:cTn id="68" dur="1000"/>
                                        <p:tgtEl>
                                          <p:spTgt spid="17"/>
                                        </p:tgtEl>
                                      </p:cBhvr>
                                    </p:animEffect>
                                    <p:set>
                                      <p:cBhvr>
                                        <p:cTn id="69" dur="1" fill="hold">
                                          <p:stCondLst>
                                            <p:cond delay="999"/>
                                          </p:stCondLst>
                                        </p:cTn>
                                        <p:tgtEl>
                                          <p:spTgt spid="17"/>
                                        </p:tgtEl>
                                        <p:attrNameLst>
                                          <p:attrName>style.visibility</p:attrName>
                                        </p:attrNameLst>
                                      </p:cBhvr>
                                      <p:to>
                                        <p:strVal val="hidden"/>
                                      </p:to>
                                    </p:set>
                                  </p:childTnLst>
                                </p:cTn>
                              </p:par>
                              <p:par>
                                <p:cTn id="70" presetID="55" presetClass="exit" presetSubtype="0" fill="hold" nodeType="withEffect">
                                  <p:stCondLst>
                                    <p:cond delay="0"/>
                                  </p:stCondLst>
                                  <p:childTnLst>
                                    <p:anim calcmode="lin" valueType="num">
                                      <p:cBhvr>
                                        <p:cTn id="71" dur="1000"/>
                                        <p:tgtEl>
                                          <p:spTgt spid="19"/>
                                        </p:tgtEl>
                                        <p:attrNameLst>
                                          <p:attrName>ppt_w</p:attrName>
                                        </p:attrNameLst>
                                      </p:cBhvr>
                                      <p:tavLst>
                                        <p:tav tm="0">
                                          <p:val>
                                            <p:strVal val="ppt_w"/>
                                          </p:val>
                                        </p:tav>
                                        <p:tav tm="100000">
                                          <p:val>
                                            <p:strVal val="ppt_w*0.70"/>
                                          </p:val>
                                        </p:tav>
                                      </p:tavLst>
                                    </p:anim>
                                    <p:anim calcmode="lin" valueType="num">
                                      <p:cBhvr>
                                        <p:cTn id="72" dur="1000"/>
                                        <p:tgtEl>
                                          <p:spTgt spid="19"/>
                                        </p:tgtEl>
                                        <p:attrNameLst>
                                          <p:attrName>ppt_h</p:attrName>
                                        </p:attrNameLst>
                                      </p:cBhvr>
                                      <p:tavLst>
                                        <p:tav tm="0">
                                          <p:val>
                                            <p:strVal val="ppt_h"/>
                                          </p:val>
                                        </p:tav>
                                        <p:tav tm="100000">
                                          <p:val>
                                            <p:strVal val="ppt_h"/>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strVal val="#ppt_w*0.70"/>
                                          </p:val>
                                        </p:tav>
                                        <p:tav tm="100000">
                                          <p:val>
                                            <p:strVal val="#ppt_w"/>
                                          </p:val>
                                        </p:tav>
                                      </p:tavLst>
                                    </p:anim>
                                    <p:anim calcmode="lin" valueType="num">
                                      <p:cBhvr>
                                        <p:cTn id="80" dur="1000" fill="hold"/>
                                        <p:tgtEl>
                                          <p:spTgt spid="28"/>
                                        </p:tgtEl>
                                        <p:attrNameLst>
                                          <p:attrName>ppt_h</p:attrName>
                                        </p:attrNameLst>
                                      </p:cBhvr>
                                      <p:tavLst>
                                        <p:tav tm="0">
                                          <p:val>
                                            <p:strVal val="#ppt_h"/>
                                          </p:val>
                                        </p:tav>
                                        <p:tav tm="100000">
                                          <p:val>
                                            <p:strVal val="#ppt_h"/>
                                          </p:val>
                                        </p:tav>
                                      </p:tavLst>
                                    </p:anim>
                                    <p:animEffect transition="in" filter="fade">
                                      <p:cBhvr>
                                        <p:cTn id="81" dur="10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p:cTn id="86" dur="1000" fill="hold"/>
                                        <p:tgtEl>
                                          <p:spTgt spid="29"/>
                                        </p:tgtEl>
                                        <p:attrNameLst>
                                          <p:attrName>ppt_w</p:attrName>
                                        </p:attrNameLst>
                                      </p:cBhvr>
                                      <p:tavLst>
                                        <p:tav tm="0">
                                          <p:val>
                                            <p:strVal val="#ppt_w*0.70"/>
                                          </p:val>
                                        </p:tav>
                                        <p:tav tm="100000">
                                          <p:val>
                                            <p:strVal val="#ppt_w"/>
                                          </p:val>
                                        </p:tav>
                                      </p:tavLst>
                                    </p:anim>
                                    <p:anim calcmode="lin" valueType="num">
                                      <p:cBhvr>
                                        <p:cTn id="87" dur="1000" fill="hold"/>
                                        <p:tgtEl>
                                          <p:spTgt spid="29"/>
                                        </p:tgtEl>
                                        <p:attrNameLst>
                                          <p:attrName>ppt_h</p:attrName>
                                        </p:attrNameLst>
                                      </p:cBhvr>
                                      <p:tavLst>
                                        <p:tav tm="0">
                                          <p:val>
                                            <p:strVal val="#ppt_h"/>
                                          </p:val>
                                        </p:tav>
                                        <p:tav tm="100000">
                                          <p:val>
                                            <p:strVal val="#ppt_h"/>
                                          </p:val>
                                        </p:tav>
                                      </p:tavLst>
                                    </p:anim>
                                    <p:animEffect transition="in" filter="fade">
                                      <p:cBhvr>
                                        <p:cTn id="88" dur="1000"/>
                                        <p:tgtEl>
                                          <p:spTgt spid="29"/>
                                        </p:tgtEl>
                                      </p:cBhvr>
                                    </p:animEffect>
                                  </p:childTnLst>
                                </p:cTn>
                              </p:par>
                              <p:par>
                                <p:cTn id="89" presetID="10" presetClass="exit" presetSubtype="0" fill="hold" nodeType="withEffect">
                                  <p:stCondLst>
                                    <p:cond delay="0"/>
                                  </p:stCondLst>
                                  <p:childTnLst>
                                    <p:animEffect transition="out" filter="fade">
                                      <p:cBhvr>
                                        <p:cTn id="90" dur="2000"/>
                                        <p:tgtEl>
                                          <p:spTgt spid="28"/>
                                        </p:tgtEl>
                                      </p:cBhvr>
                                    </p:animEffect>
                                    <p:set>
                                      <p:cBhvr>
                                        <p:cTn id="91" dur="1" fill="hold">
                                          <p:stCondLst>
                                            <p:cond delay="1999"/>
                                          </p:stCondLst>
                                        </p:cTn>
                                        <p:tgtEl>
                                          <p:spTgt spid="2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5" presetClass="entr" presetSubtype="0" fill="hold" nodeType="clickEffect">
                                  <p:stCondLst>
                                    <p:cond delay="0"/>
                                  </p:stCondLst>
                                  <p:childTnLst>
                                    <p:set>
                                      <p:cBhvr>
                                        <p:cTn id="95" dur="1" fill="hold">
                                          <p:stCondLst>
                                            <p:cond delay="0"/>
                                          </p:stCondLst>
                                        </p:cTn>
                                        <p:tgtEl>
                                          <p:spTgt spid="1027"/>
                                        </p:tgtEl>
                                        <p:attrNameLst>
                                          <p:attrName>style.visibility</p:attrName>
                                        </p:attrNameLst>
                                      </p:cBhvr>
                                      <p:to>
                                        <p:strVal val="visible"/>
                                      </p:to>
                                    </p:set>
                                    <p:anim calcmode="lin" valueType="num">
                                      <p:cBhvr>
                                        <p:cTn id="96" dur="1000" fill="hold"/>
                                        <p:tgtEl>
                                          <p:spTgt spid="1027"/>
                                        </p:tgtEl>
                                        <p:attrNameLst>
                                          <p:attrName>ppt_w</p:attrName>
                                        </p:attrNameLst>
                                      </p:cBhvr>
                                      <p:tavLst>
                                        <p:tav tm="0">
                                          <p:val>
                                            <p:strVal val="#ppt_w*0.70"/>
                                          </p:val>
                                        </p:tav>
                                        <p:tav tm="100000">
                                          <p:val>
                                            <p:strVal val="#ppt_w"/>
                                          </p:val>
                                        </p:tav>
                                      </p:tavLst>
                                    </p:anim>
                                    <p:anim calcmode="lin" valueType="num">
                                      <p:cBhvr>
                                        <p:cTn id="97" dur="1000" fill="hold"/>
                                        <p:tgtEl>
                                          <p:spTgt spid="1027"/>
                                        </p:tgtEl>
                                        <p:attrNameLst>
                                          <p:attrName>ppt_h</p:attrName>
                                        </p:attrNameLst>
                                      </p:cBhvr>
                                      <p:tavLst>
                                        <p:tav tm="0">
                                          <p:val>
                                            <p:strVal val="#ppt_h"/>
                                          </p:val>
                                        </p:tav>
                                        <p:tav tm="100000">
                                          <p:val>
                                            <p:strVal val="#ppt_h"/>
                                          </p:val>
                                        </p:tav>
                                      </p:tavLst>
                                    </p:anim>
                                    <p:animEffect transition="in" filter="fade">
                                      <p:cBhvr>
                                        <p:cTn id="98" dur="1000"/>
                                        <p:tgtEl>
                                          <p:spTgt spid="1027"/>
                                        </p:tgtEl>
                                      </p:cBhvr>
                                    </p:animEffect>
                                  </p:childTnLst>
                                </p:cTn>
                              </p:par>
                            </p:childTnLst>
                          </p:cTn>
                        </p:par>
                        <p:par>
                          <p:cTn id="99" fill="hold">
                            <p:stCondLst>
                              <p:cond delay="1000"/>
                            </p:stCondLst>
                            <p:childTnLst>
                              <p:par>
                                <p:cTn id="100" presetID="55" presetClass="entr" presetSubtype="0" fill="hold" nodeType="after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2000" fill="hold"/>
                                        <p:tgtEl>
                                          <p:spTgt spid="23"/>
                                        </p:tgtEl>
                                        <p:attrNameLst>
                                          <p:attrName>ppt_w</p:attrName>
                                        </p:attrNameLst>
                                      </p:cBhvr>
                                      <p:tavLst>
                                        <p:tav tm="0">
                                          <p:val>
                                            <p:strVal val="#ppt_w*0.70"/>
                                          </p:val>
                                        </p:tav>
                                        <p:tav tm="100000">
                                          <p:val>
                                            <p:strVal val="#ppt_w"/>
                                          </p:val>
                                        </p:tav>
                                      </p:tavLst>
                                    </p:anim>
                                    <p:anim calcmode="lin" valueType="num">
                                      <p:cBhvr>
                                        <p:cTn id="103" dur="2000" fill="hold"/>
                                        <p:tgtEl>
                                          <p:spTgt spid="23"/>
                                        </p:tgtEl>
                                        <p:attrNameLst>
                                          <p:attrName>ppt_h</p:attrName>
                                        </p:attrNameLst>
                                      </p:cBhvr>
                                      <p:tavLst>
                                        <p:tav tm="0">
                                          <p:val>
                                            <p:strVal val="#ppt_h"/>
                                          </p:val>
                                        </p:tav>
                                        <p:tav tm="100000">
                                          <p:val>
                                            <p:strVal val="#ppt_h"/>
                                          </p:val>
                                        </p:tav>
                                      </p:tavLst>
                                    </p:anim>
                                    <p:animEffect transition="in" filter="fade">
                                      <p:cBhvr>
                                        <p:cTn id="104" dur="2000"/>
                                        <p:tgtEl>
                                          <p:spTgt spid="23"/>
                                        </p:tgtEl>
                                      </p:cBhvr>
                                    </p:animEffect>
                                  </p:childTnLst>
                                </p:cTn>
                              </p:par>
                              <p:par>
                                <p:cTn id="105" presetID="10" presetClass="entr" presetSubtype="0" fill="hold" nodeType="withEffect">
                                  <p:stCondLst>
                                    <p:cond delay="0"/>
                                  </p:stCondLst>
                                  <p:childTnLst>
                                    <p:set>
                                      <p:cBhvr>
                                        <p:cTn id="106" dur="1" fill="hold">
                                          <p:stCondLst>
                                            <p:cond delay="0"/>
                                          </p:stCondLst>
                                        </p:cTn>
                                        <p:tgtEl>
                                          <p:spTgt spid="1029"/>
                                        </p:tgtEl>
                                        <p:attrNameLst>
                                          <p:attrName>style.visibility</p:attrName>
                                        </p:attrNameLst>
                                      </p:cBhvr>
                                      <p:to>
                                        <p:strVal val="visible"/>
                                      </p:to>
                                    </p:set>
                                    <p:animEffect transition="in" filter="fade">
                                      <p:cBhvr>
                                        <p:cTn id="107" dur="2000"/>
                                        <p:tgtEl>
                                          <p:spTgt spid="1029"/>
                                        </p:tgtEl>
                                      </p:cBhvr>
                                    </p:animEffect>
                                  </p:childTnLst>
                                </p:cTn>
                              </p:par>
                            </p:childTnLst>
                          </p:cTn>
                        </p:par>
                        <p:par>
                          <p:cTn id="108" fill="hold">
                            <p:stCondLst>
                              <p:cond delay="3000"/>
                            </p:stCondLst>
                            <p:childTnLst>
                              <p:par>
                                <p:cTn id="109" presetID="55" presetClass="entr" presetSubtype="0" fill="hold" nodeType="after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Resim" descr="Okul Müdürü İşlemleri-4.jpg"/>
          <p:cNvPicPr>
            <a:picLocks noChangeAspect="1"/>
          </p:cNvPicPr>
          <p:nvPr/>
        </p:nvPicPr>
        <p:blipFill>
          <a:blip r:embed="rId3"/>
          <a:stretch>
            <a:fillRect/>
          </a:stretch>
        </p:blipFill>
        <p:spPr>
          <a:xfrm>
            <a:off x="0" y="671426"/>
            <a:ext cx="9144000" cy="4472092"/>
          </a:xfrm>
          <a:prstGeom prst="rect">
            <a:avLst/>
          </a:prstGeom>
        </p:spPr>
      </p:pic>
      <p:pic>
        <p:nvPicPr>
          <p:cNvPr id="5122" name="Picture 2"/>
          <p:cNvPicPr>
            <a:picLocks noChangeAspect="1" noChangeArrowheads="1"/>
          </p:cNvPicPr>
          <p:nvPr/>
        </p:nvPicPr>
        <p:blipFill>
          <a:blip r:embed="rId4"/>
          <a:srcRect/>
          <a:stretch>
            <a:fillRect/>
          </a:stretch>
        </p:blipFill>
        <p:spPr bwMode="auto">
          <a:xfrm>
            <a:off x="3286116" y="1071552"/>
            <a:ext cx="457200" cy="409575"/>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a:srcRect/>
          <a:stretch>
            <a:fillRect/>
          </a:stretch>
        </p:blipFill>
        <p:spPr bwMode="auto">
          <a:xfrm>
            <a:off x="6143636" y="1142990"/>
            <a:ext cx="971550" cy="200025"/>
          </a:xfrm>
          <a:prstGeom prst="rect">
            <a:avLst/>
          </a:prstGeom>
          <a:noFill/>
          <a:ln w="9525">
            <a:noFill/>
            <a:miter lim="800000"/>
            <a:headEnd/>
            <a:tailEnd/>
          </a:ln>
          <a:effectLst/>
        </p:spPr>
      </p:pic>
      <p:pic>
        <p:nvPicPr>
          <p:cNvPr id="5127" name="Picture 7"/>
          <p:cNvPicPr>
            <a:picLocks noChangeAspect="1" noChangeArrowheads="1"/>
          </p:cNvPicPr>
          <p:nvPr/>
        </p:nvPicPr>
        <p:blipFill>
          <a:blip r:embed="rId6"/>
          <a:srcRect/>
          <a:stretch>
            <a:fillRect/>
          </a:stretch>
        </p:blipFill>
        <p:spPr bwMode="auto">
          <a:xfrm>
            <a:off x="2214546" y="2838458"/>
            <a:ext cx="5695950" cy="876300"/>
          </a:xfrm>
          <a:prstGeom prst="rect">
            <a:avLst/>
          </a:prstGeom>
          <a:noFill/>
          <a:ln w="9525">
            <a:noFill/>
            <a:miter lim="800000"/>
            <a:headEnd/>
            <a:tailEnd/>
          </a:ln>
          <a:effectLst/>
        </p:spPr>
      </p:pic>
      <p:pic>
        <p:nvPicPr>
          <p:cNvPr id="8" name="Picture 3"/>
          <p:cNvPicPr>
            <a:picLocks noChangeAspect="1" noChangeArrowheads="1"/>
          </p:cNvPicPr>
          <p:nvPr/>
        </p:nvPicPr>
        <p:blipFill>
          <a:blip r:embed="rId7"/>
          <a:srcRect/>
          <a:stretch>
            <a:fillRect/>
          </a:stretch>
        </p:blipFill>
        <p:spPr bwMode="auto">
          <a:xfrm>
            <a:off x="2225707" y="4643452"/>
            <a:ext cx="6846887" cy="409575"/>
          </a:xfrm>
          <a:prstGeom prst="rect">
            <a:avLst/>
          </a:prstGeom>
          <a:noFill/>
          <a:ln w="9525">
            <a:noFill/>
            <a:miter lim="800000"/>
            <a:headEnd/>
            <a:tailEnd/>
          </a:ln>
          <a:effectLst/>
        </p:spPr>
      </p:pic>
      <p:sp>
        <p:nvSpPr>
          <p:cNvPr id="9" name="8 Dikdörtgen"/>
          <p:cNvSpPr/>
          <p:nvPr/>
        </p:nvSpPr>
        <p:spPr>
          <a:xfrm>
            <a:off x="1000100" y="214296"/>
            <a:ext cx="8143900" cy="292388"/>
          </a:xfrm>
          <a:prstGeom prst="rect">
            <a:avLst/>
          </a:prstGeom>
        </p:spPr>
        <p:txBody>
          <a:bodyPr wrap="square">
            <a:spAutoFit/>
          </a:bodyPr>
          <a:lstStyle/>
          <a:p>
            <a:pPr algn="just">
              <a:spcBef>
                <a:spcPct val="0"/>
              </a:spcBef>
              <a:buClr>
                <a:srgbClr val="FFFFFF"/>
              </a:buClr>
              <a:buNone/>
            </a:pPr>
            <a:r>
              <a:rPr lang="tr-TR" sz="1300" b="1" dirty="0" smtClean="0">
                <a:latin typeface="Arial Unicode MS" pitchFamily="34" charset="-128"/>
                <a:ea typeface="Arial Unicode MS" pitchFamily="34" charset="-128"/>
                <a:cs typeface="Arial Unicode MS" pitchFamily="34" charset="-128"/>
              </a:rPr>
              <a:t>Kurumunuzun Hedefleri: </a:t>
            </a:r>
            <a:r>
              <a:rPr lang="tr-TR" sz="1300" dirty="0" smtClean="0">
                <a:latin typeface="Arial Unicode MS" pitchFamily="34" charset="-128"/>
                <a:ea typeface="Arial Unicode MS" pitchFamily="34" charset="-128"/>
                <a:cs typeface="Arial Unicode MS" pitchFamily="34" charset="-128"/>
              </a:rPr>
              <a:t>Kurumunuz için belirlenen hedeflerin listelendiği tablodur.</a:t>
            </a:r>
            <a:endParaRPr lang="tr-TR" sz="1300" dirty="0" smtClean="0">
              <a:latin typeface="Arial Narrow" pitchFamily="34" charset="0"/>
              <a:cs typeface="Arial" charset="0"/>
            </a:endParaRPr>
          </a:p>
        </p:txBody>
      </p:sp>
      <p:pic>
        <p:nvPicPr>
          <p:cNvPr id="10" name="9 Resim" descr="BÖLÜM-3.jpg"/>
          <p:cNvPicPr>
            <a:picLocks noChangeAspect="1"/>
          </p:cNvPicPr>
          <p:nvPr/>
        </p:nvPicPr>
        <p:blipFill>
          <a:blip r:embed="rId8"/>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 calcmode="lin" valueType="num">
                                      <p:cBhvr>
                                        <p:cTn id="18" dur="1000" fill="hold"/>
                                        <p:tgtEl>
                                          <p:spTgt spid="5122"/>
                                        </p:tgtEl>
                                        <p:attrNameLst>
                                          <p:attrName>ppt_w</p:attrName>
                                        </p:attrNameLst>
                                      </p:cBhvr>
                                      <p:tavLst>
                                        <p:tav tm="0">
                                          <p:val>
                                            <p:strVal val="#ppt_w*0.70"/>
                                          </p:val>
                                        </p:tav>
                                        <p:tav tm="100000">
                                          <p:val>
                                            <p:strVal val="#ppt_w"/>
                                          </p:val>
                                        </p:tav>
                                      </p:tavLst>
                                    </p:anim>
                                    <p:anim calcmode="lin" valueType="num">
                                      <p:cBhvr>
                                        <p:cTn id="19" dur="1000" fill="hold"/>
                                        <p:tgtEl>
                                          <p:spTgt spid="5122"/>
                                        </p:tgtEl>
                                        <p:attrNameLst>
                                          <p:attrName>ppt_h</p:attrName>
                                        </p:attrNameLst>
                                      </p:cBhvr>
                                      <p:tavLst>
                                        <p:tav tm="0">
                                          <p:val>
                                            <p:strVal val="#ppt_h"/>
                                          </p:val>
                                        </p:tav>
                                        <p:tav tm="100000">
                                          <p:val>
                                            <p:strVal val="#ppt_h"/>
                                          </p:val>
                                        </p:tav>
                                      </p:tavLst>
                                    </p:anim>
                                    <p:animEffect transition="in" filter="fade">
                                      <p:cBhvr>
                                        <p:cTn id="20" dur="1000"/>
                                        <p:tgtEl>
                                          <p:spTgt spid="5122"/>
                                        </p:tgtEl>
                                      </p:cBhvr>
                                    </p:animEffect>
                                  </p:childTnLst>
                                </p:cTn>
                              </p:par>
                            </p:childTnLst>
                          </p:cTn>
                        </p:par>
                        <p:par>
                          <p:cTn id="21" fill="hold">
                            <p:stCondLst>
                              <p:cond delay="1000"/>
                            </p:stCondLst>
                            <p:childTnLst>
                              <p:par>
                                <p:cTn id="22" presetID="55" presetClass="entr" presetSubtype="0" fill="hold" nodeType="afterEffect">
                                  <p:stCondLst>
                                    <p:cond delay="0"/>
                                  </p:stCondLst>
                                  <p:childTnLst>
                                    <p:set>
                                      <p:cBhvr>
                                        <p:cTn id="23" dur="1" fill="hold">
                                          <p:stCondLst>
                                            <p:cond delay="0"/>
                                          </p:stCondLst>
                                        </p:cTn>
                                        <p:tgtEl>
                                          <p:spTgt spid="5123"/>
                                        </p:tgtEl>
                                        <p:attrNameLst>
                                          <p:attrName>style.visibility</p:attrName>
                                        </p:attrNameLst>
                                      </p:cBhvr>
                                      <p:to>
                                        <p:strVal val="visible"/>
                                      </p:to>
                                    </p:set>
                                    <p:anim calcmode="lin" valueType="num">
                                      <p:cBhvr>
                                        <p:cTn id="24" dur="2000" fill="hold"/>
                                        <p:tgtEl>
                                          <p:spTgt spid="5123"/>
                                        </p:tgtEl>
                                        <p:attrNameLst>
                                          <p:attrName>ppt_w</p:attrName>
                                        </p:attrNameLst>
                                      </p:cBhvr>
                                      <p:tavLst>
                                        <p:tav tm="0">
                                          <p:val>
                                            <p:strVal val="#ppt_w*0.70"/>
                                          </p:val>
                                        </p:tav>
                                        <p:tav tm="100000">
                                          <p:val>
                                            <p:strVal val="#ppt_w"/>
                                          </p:val>
                                        </p:tav>
                                      </p:tavLst>
                                    </p:anim>
                                    <p:anim calcmode="lin" valueType="num">
                                      <p:cBhvr>
                                        <p:cTn id="25" dur="2000" fill="hold"/>
                                        <p:tgtEl>
                                          <p:spTgt spid="5123"/>
                                        </p:tgtEl>
                                        <p:attrNameLst>
                                          <p:attrName>ppt_h</p:attrName>
                                        </p:attrNameLst>
                                      </p:cBhvr>
                                      <p:tavLst>
                                        <p:tav tm="0">
                                          <p:val>
                                            <p:strVal val="#ppt_h"/>
                                          </p:val>
                                        </p:tav>
                                        <p:tav tm="100000">
                                          <p:val>
                                            <p:strVal val="#ppt_h"/>
                                          </p:val>
                                        </p:tav>
                                      </p:tavLst>
                                    </p:anim>
                                    <p:animEffect transition="in" filter="fade">
                                      <p:cBhvr>
                                        <p:cTn id="26" dur="2000"/>
                                        <p:tgtEl>
                                          <p:spTgt spid="5123"/>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5127"/>
                                        </p:tgtEl>
                                        <p:attrNameLst>
                                          <p:attrName>style.visibility</p:attrName>
                                        </p:attrNameLst>
                                      </p:cBhvr>
                                      <p:to>
                                        <p:strVal val="visible"/>
                                      </p:to>
                                    </p:set>
                                    <p:animEffect transition="in" filter="fade">
                                      <p:cBhvr>
                                        <p:cTn id="30" dur="2000"/>
                                        <p:tgtEl>
                                          <p:spTgt spid="5127"/>
                                        </p:tgtEl>
                                      </p:cBhvr>
                                    </p:animEffect>
                                  </p:childTnLst>
                                </p:cTn>
                              </p:par>
                            </p:childTnLst>
                          </p:cTn>
                        </p:par>
                        <p:par>
                          <p:cTn id="31" fill="hold">
                            <p:stCondLst>
                              <p:cond delay="5000"/>
                            </p:stCondLst>
                            <p:childTnLst>
                              <p:par>
                                <p:cTn id="32" presetID="55"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www.jpg"/>
          <p:cNvPicPr>
            <a:picLocks noChangeAspect="1"/>
          </p:cNvPicPr>
          <p:nvPr/>
        </p:nvPicPr>
        <p:blipFill>
          <a:blip r:embed="rId3"/>
          <a:stretch>
            <a:fillRect/>
          </a:stretch>
        </p:blipFill>
        <p:spPr>
          <a:xfrm>
            <a:off x="0" y="671426"/>
            <a:ext cx="9144000" cy="4472092"/>
          </a:xfrm>
          <a:prstGeom prst="rect">
            <a:avLst/>
          </a:prstGeom>
        </p:spPr>
      </p:pic>
      <p:pic>
        <p:nvPicPr>
          <p:cNvPr id="9" name="Picture 7"/>
          <p:cNvPicPr>
            <a:picLocks noChangeAspect="1" noChangeArrowheads="1"/>
          </p:cNvPicPr>
          <p:nvPr/>
        </p:nvPicPr>
        <p:blipFill>
          <a:blip r:embed="rId4"/>
          <a:srcRect/>
          <a:stretch>
            <a:fillRect/>
          </a:stretch>
        </p:blipFill>
        <p:spPr bwMode="auto">
          <a:xfrm>
            <a:off x="2214546" y="2838458"/>
            <a:ext cx="5695950" cy="8763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a:srcRect/>
          <a:stretch>
            <a:fillRect/>
          </a:stretch>
        </p:blipFill>
        <p:spPr bwMode="auto">
          <a:xfrm>
            <a:off x="2225707" y="4662505"/>
            <a:ext cx="6846887" cy="409575"/>
          </a:xfrm>
          <a:prstGeom prst="rect">
            <a:avLst/>
          </a:prstGeom>
          <a:noFill/>
          <a:ln w="9525">
            <a:noFill/>
            <a:miter lim="800000"/>
            <a:headEnd/>
            <a:tailEnd/>
          </a:ln>
          <a:effectLst/>
        </p:spPr>
      </p:pic>
      <p:pic>
        <p:nvPicPr>
          <p:cNvPr id="13" name="Picture 4"/>
          <p:cNvPicPr>
            <a:picLocks noChangeAspect="1" noChangeArrowheads="1"/>
          </p:cNvPicPr>
          <p:nvPr/>
        </p:nvPicPr>
        <p:blipFill>
          <a:blip r:embed="rId6"/>
          <a:srcRect/>
          <a:stretch>
            <a:fillRect/>
          </a:stretch>
        </p:blipFill>
        <p:spPr bwMode="auto">
          <a:xfrm>
            <a:off x="4572000" y="1500180"/>
            <a:ext cx="4295775" cy="1285875"/>
          </a:xfrm>
          <a:prstGeom prst="rect">
            <a:avLst/>
          </a:prstGeom>
          <a:noFill/>
          <a:ln w="9525">
            <a:noFill/>
            <a:miter lim="800000"/>
            <a:headEnd/>
            <a:tailEnd/>
          </a:ln>
          <a:effectLst/>
        </p:spPr>
      </p:pic>
      <p:pic>
        <p:nvPicPr>
          <p:cNvPr id="15" name="Picture 2"/>
          <p:cNvPicPr>
            <a:picLocks noChangeAspect="1" noChangeArrowheads="1"/>
          </p:cNvPicPr>
          <p:nvPr/>
        </p:nvPicPr>
        <p:blipFill>
          <a:blip r:embed="rId7"/>
          <a:srcRect/>
          <a:stretch>
            <a:fillRect/>
          </a:stretch>
        </p:blipFill>
        <p:spPr bwMode="auto">
          <a:xfrm>
            <a:off x="2786050" y="4071948"/>
            <a:ext cx="1857375" cy="247650"/>
          </a:xfrm>
          <a:prstGeom prst="rect">
            <a:avLst/>
          </a:prstGeom>
          <a:noFill/>
          <a:ln w="9525">
            <a:noFill/>
            <a:miter lim="800000"/>
            <a:headEnd/>
            <a:tailEnd/>
          </a:ln>
          <a:effectLst/>
        </p:spPr>
      </p:pic>
      <p:pic>
        <p:nvPicPr>
          <p:cNvPr id="16" name="Picture 3"/>
          <p:cNvPicPr>
            <a:picLocks noChangeAspect="1" noChangeArrowheads="1"/>
          </p:cNvPicPr>
          <p:nvPr/>
        </p:nvPicPr>
        <p:blipFill>
          <a:blip r:embed="rId8"/>
          <a:srcRect/>
          <a:stretch>
            <a:fillRect/>
          </a:stretch>
        </p:blipFill>
        <p:spPr bwMode="auto">
          <a:xfrm>
            <a:off x="5929322" y="4143386"/>
            <a:ext cx="2133600" cy="200025"/>
          </a:xfrm>
          <a:prstGeom prst="rect">
            <a:avLst/>
          </a:prstGeom>
          <a:noFill/>
          <a:ln w="9525">
            <a:noFill/>
            <a:miter lim="800000"/>
            <a:headEnd/>
            <a:tailEnd/>
          </a:ln>
          <a:effectLst/>
        </p:spPr>
      </p:pic>
      <p:pic>
        <p:nvPicPr>
          <p:cNvPr id="2" name="Picture 3"/>
          <p:cNvPicPr>
            <a:picLocks noChangeAspect="1" noChangeArrowheads="1"/>
          </p:cNvPicPr>
          <p:nvPr/>
        </p:nvPicPr>
        <p:blipFill>
          <a:blip r:embed="rId9"/>
          <a:srcRect/>
          <a:stretch>
            <a:fillRect/>
          </a:stretch>
        </p:blipFill>
        <p:spPr bwMode="auto">
          <a:xfrm>
            <a:off x="2857488" y="1047742"/>
            <a:ext cx="304800" cy="3810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a:srcRect/>
          <a:stretch>
            <a:fillRect/>
          </a:stretch>
        </p:blipFill>
        <p:spPr bwMode="auto">
          <a:xfrm>
            <a:off x="2206657" y="4662505"/>
            <a:ext cx="6865937" cy="409575"/>
          </a:xfrm>
          <a:prstGeom prst="rect">
            <a:avLst/>
          </a:prstGeom>
          <a:noFill/>
          <a:ln w="9525">
            <a:noFill/>
            <a:miter lim="800000"/>
            <a:headEnd/>
            <a:tailEnd/>
          </a:ln>
          <a:effectLst/>
        </p:spPr>
      </p:pic>
      <p:pic>
        <p:nvPicPr>
          <p:cNvPr id="1033" name="Picture 9"/>
          <p:cNvPicPr>
            <a:picLocks noChangeAspect="1" noChangeArrowheads="1"/>
          </p:cNvPicPr>
          <p:nvPr/>
        </p:nvPicPr>
        <p:blipFill>
          <a:blip r:embed="rId11"/>
          <a:srcRect/>
          <a:stretch>
            <a:fillRect/>
          </a:stretch>
        </p:blipFill>
        <p:spPr bwMode="auto">
          <a:xfrm>
            <a:off x="2786050" y="1071552"/>
            <a:ext cx="438150" cy="409575"/>
          </a:xfrm>
          <a:prstGeom prst="rect">
            <a:avLst/>
          </a:prstGeom>
          <a:noFill/>
          <a:ln w="9525">
            <a:noFill/>
            <a:miter lim="800000"/>
            <a:headEnd/>
            <a:tailEnd/>
          </a:ln>
          <a:effectLst/>
        </p:spPr>
      </p:pic>
      <p:pic>
        <p:nvPicPr>
          <p:cNvPr id="12" name="Picture 16"/>
          <p:cNvPicPr>
            <a:picLocks noChangeAspect="1" noChangeArrowheads="1"/>
          </p:cNvPicPr>
          <p:nvPr/>
        </p:nvPicPr>
        <p:blipFill>
          <a:blip r:embed="rId12"/>
          <a:srcRect/>
          <a:stretch>
            <a:fillRect/>
          </a:stretch>
        </p:blipFill>
        <p:spPr bwMode="auto">
          <a:xfrm>
            <a:off x="2214546" y="4143386"/>
            <a:ext cx="6808787" cy="904875"/>
          </a:xfrm>
          <a:prstGeom prst="rect">
            <a:avLst/>
          </a:prstGeom>
          <a:noFill/>
          <a:ln w="9525">
            <a:noFill/>
            <a:miter lim="800000"/>
            <a:headEnd/>
            <a:tailEnd/>
          </a:ln>
          <a:effectLst/>
        </p:spPr>
      </p:pic>
      <p:sp>
        <p:nvSpPr>
          <p:cNvPr id="14" name="13 Dikdörtgen"/>
          <p:cNvSpPr/>
          <p:nvPr/>
        </p:nvSpPr>
        <p:spPr>
          <a:xfrm>
            <a:off x="2143108" y="4651057"/>
            <a:ext cx="7000892" cy="492443"/>
          </a:xfrm>
          <a:prstGeom prst="rect">
            <a:avLst/>
          </a:prstGeom>
        </p:spPr>
        <p:txBody>
          <a:bodyPr wrap="square">
            <a:spAutoFit/>
          </a:bodyPr>
          <a:lstStyle/>
          <a:p>
            <a:r>
              <a:rPr lang="tr-TR" sz="1300" dirty="0" smtClean="0">
                <a:solidFill>
                  <a:srgbClr val="FF0000"/>
                </a:solidFill>
                <a:latin typeface="Arial Unicode MS" pitchFamily="34" charset="-128"/>
                <a:ea typeface="Arial Unicode MS" pitchFamily="34" charset="-128"/>
                <a:cs typeface="Arial Unicode MS" pitchFamily="34" charset="-128"/>
              </a:rPr>
              <a:t>Özel Hedef silme işlemleri Rehberlik Programı Okul Müdürlüğü tarafından bağlı bulunulan R.A.</a:t>
            </a:r>
            <a:r>
              <a:rPr lang="tr-TR" sz="1300" dirty="0" err="1" smtClean="0">
                <a:solidFill>
                  <a:srgbClr val="FF0000"/>
                </a:solidFill>
                <a:latin typeface="Arial Unicode MS" pitchFamily="34" charset="-128"/>
                <a:ea typeface="Arial Unicode MS" pitchFamily="34" charset="-128"/>
                <a:cs typeface="Arial Unicode MS" pitchFamily="34" charset="-128"/>
              </a:rPr>
              <a:t>M’a</a:t>
            </a:r>
            <a:r>
              <a:rPr lang="tr-TR" sz="1300" dirty="0" smtClean="0">
                <a:solidFill>
                  <a:srgbClr val="FF0000"/>
                </a:solidFill>
                <a:latin typeface="Arial Unicode MS" pitchFamily="34" charset="-128"/>
                <a:ea typeface="Arial Unicode MS" pitchFamily="34" charset="-128"/>
                <a:cs typeface="Arial Unicode MS" pitchFamily="34" charset="-128"/>
              </a:rPr>
              <a:t> sistem üzerinden gönderilmeden ve onay verilmeden önce, silinerek değiştirilebilir.  </a:t>
            </a:r>
            <a:endParaRPr lang="tr-TR" sz="1300" dirty="0">
              <a:solidFill>
                <a:srgbClr val="FF0000"/>
              </a:solidFill>
              <a:latin typeface="Arial Unicode MS" pitchFamily="34" charset="-128"/>
              <a:ea typeface="Arial Unicode MS" pitchFamily="34" charset="-128"/>
              <a:cs typeface="Arial Unicode MS" pitchFamily="34" charset="-128"/>
            </a:endParaRPr>
          </a:p>
        </p:txBody>
      </p:sp>
      <p:sp>
        <p:nvSpPr>
          <p:cNvPr id="17" name="16 Dikdörtgen"/>
          <p:cNvSpPr/>
          <p:nvPr/>
        </p:nvSpPr>
        <p:spPr>
          <a:xfrm>
            <a:off x="1000100" y="142858"/>
            <a:ext cx="8143900" cy="461665"/>
          </a:xfrm>
          <a:prstGeom prst="rect">
            <a:avLst/>
          </a:prstGeom>
        </p:spPr>
        <p:txBody>
          <a:bodyPr wrap="square">
            <a:spAutoFit/>
          </a:bodyPr>
          <a:lstStyle/>
          <a:p>
            <a:pPr algn="just">
              <a:spcBef>
                <a:spcPct val="0"/>
              </a:spcBef>
              <a:buClr>
                <a:srgbClr val="FFFFFF"/>
              </a:buClr>
            </a:pPr>
            <a:r>
              <a:rPr lang="tr-TR" sz="1200" b="1" dirty="0" smtClean="0">
                <a:latin typeface="Arial Unicode MS" pitchFamily="34" charset="-128"/>
                <a:ea typeface="Arial Unicode MS" pitchFamily="34" charset="-128"/>
                <a:cs typeface="Arial Unicode MS" pitchFamily="34" charset="-128"/>
              </a:rPr>
              <a:t>Hedef Silme: </a:t>
            </a:r>
            <a:r>
              <a:rPr lang="tr-TR" sz="1200" dirty="0" smtClean="0">
                <a:latin typeface="Arial Unicode MS" pitchFamily="34" charset="-128"/>
                <a:ea typeface="Arial Unicode MS" pitchFamily="34" charset="-128"/>
                <a:cs typeface="Arial Unicode MS" pitchFamily="34" charset="-128"/>
              </a:rPr>
              <a:t>Kaydedilmiş ancak vazgeçilen, ya da yanlış giriş yapılan özel hedefleri silmek için kullanılır. Silme işlemini yapabilmek için kurumuzun hedefleri altında yer alan klasör tıklanmalıdır.</a:t>
            </a:r>
          </a:p>
        </p:txBody>
      </p:sp>
      <p:pic>
        <p:nvPicPr>
          <p:cNvPr id="18" name="17 Resim" descr="BÖLÜM-3.jpg"/>
          <p:cNvPicPr>
            <a:picLocks noChangeAspect="1"/>
          </p:cNvPicPr>
          <p:nvPr/>
        </p:nvPicPr>
        <p:blipFill>
          <a:blip r:embed="rId13"/>
          <a:stretch>
            <a:fillRect/>
          </a:stretch>
        </p:blipFill>
        <p:spPr>
          <a:xfrm>
            <a:off x="-32" y="0"/>
            <a:ext cx="1009650" cy="6429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3"/>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10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childTnLst>
                                </p:cTn>
                              </p:par>
                            </p:childTnLst>
                          </p:cTn>
                        </p:par>
                        <p:par>
                          <p:cTn id="28" fill="hold">
                            <p:stCondLst>
                              <p:cond delay="0"/>
                            </p:stCondLst>
                            <p:childTnLst>
                              <p:par>
                                <p:cTn id="29" presetID="55"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par>
                                <p:cTn id="34" presetID="10" presetClass="exit" presetSubtype="0" fill="hold" nodeType="withEffect">
                                  <p:stCondLst>
                                    <p:cond delay="0"/>
                                  </p:stCondLst>
                                  <p:childTnLst>
                                    <p:animEffect transition="out" filter="fade">
                                      <p:cBhvr>
                                        <p:cTn id="35" dur="2000"/>
                                        <p:tgtEl>
                                          <p:spTgt spid="10"/>
                                        </p:tgtEl>
                                      </p:cBhvr>
                                    </p:animEffect>
                                    <p:set>
                                      <p:cBhvr>
                                        <p:cTn id="36" dur="1" fill="hold">
                                          <p:stCondLst>
                                            <p:cond delay="19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5" presetClass="exit" presetSubtype="0" fill="hold" nodeType="clickEffect">
                                  <p:stCondLst>
                                    <p:cond delay="0"/>
                                  </p:stCondLst>
                                  <p:childTnLst>
                                    <p:anim calcmode="lin" valueType="num">
                                      <p:cBhvr>
                                        <p:cTn id="44" dur="1000"/>
                                        <p:tgtEl>
                                          <p:spTgt spid="13"/>
                                        </p:tgtEl>
                                        <p:attrNameLst>
                                          <p:attrName>ppt_w</p:attrName>
                                        </p:attrNameLst>
                                      </p:cBhvr>
                                      <p:tavLst>
                                        <p:tav tm="0">
                                          <p:val>
                                            <p:strVal val="ppt_w"/>
                                          </p:val>
                                        </p:tav>
                                        <p:tav tm="100000">
                                          <p:val>
                                            <p:strVal val="ppt_w*0.70"/>
                                          </p:val>
                                        </p:tav>
                                      </p:tavLst>
                                    </p:anim>
                                    <p:anim calcmode="lin" valueType="num">
                                      <p:cBhvr>
                                        <p:cTn id="45" dur="1000"/>
                                        <p:tgtEl>
                                          <p:spTgt spid="13"/>
                                        </p:tgtEl>
                                        <p:attrNameLst>
                                          <p:attrName>ppt_h</p:attrName>
                                        </p:attrNameLst>
                                      </p:cBhvr>
                                      <p:tavLst>
                                        <p:tav tm="0">
                                          <p:val>
                                            <p:strVal val="ppt_h"/>
                                          </p:val>
                                        </p:tav>
                                        <p:tav tm="100000">
                                          <p:val>
                                            <p:strVal val="ppt_h"/>
                                          </p:val>
                                        </p:tav>
                                      </p:tavLst>
                                    </p:anim>
                                    <p:animEffect transition="out" filter="fade">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1030"/>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03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1000"/>
                            </p:stCondLst>
                            <p:childTnLst>
                              <p:par>
                                <p:cTn id="59" presetID="27" presetClass="entr" presetSubtype="0" fill="hold" nodeType="afterEffect">
                                  <p:stCondLst>
                                    <p:cond delay="0"/>
                                  </p:stCondLst>
                                  <p:iterate type="lt">
                                    <p:tmPct val="50000"/>
                                  </p:iterate>
                                  <p:childTnLst>
                                    <p:set>
                                      <p:cBhvr>
                                        <p:cTn id="60"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61" dur="80"/>
                                        <p:tgtEl>
                                          <p:spTgt spid="14">
                                            <p:txEl>
                                              <p:pRg st="0" end="0"/>
                                            </p:txEl>
                                          </p:spTgt>
                                        </p:tgtEl>
                                        <p:attrNameLst>
                                          <p:attrName>style.color</p:attrName>
                                        </p:attrNameLst>
                                      </p:cBhvr>
                                      <p:tavLst>
                                        <p:tav tm="0">
                                          <p:val>
                                            <p:clrVal>
                                              <a:schemeClr val="bg1"/>
                                            </p:clrVal>
                                          </p:val>
                                        </p:tav>
                                        <p:tav tm="50000">
                                          <p:val>
                                            <p:clrVal>
                                              <a:schemeClr val="tx1"/>
                                            </p:clrVal>
                                          </p:val>
                                        </p:tav>
                                      </p:tavLst>
                                    </p:anim>
                                    <p:anim calcmode="discrete" valueType="clr">
                                      <p:cBhvr>
                                        <p:cTn id="62"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63" dur="80"/>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11791</TotalTime>
  <Words>11225</Words>
  <Application>Microsoft Office PowerPoint</Application>
  <PresentationFormat>Ekran Gösterisi (16:9)</PresentationFormat>
  <Paragraphs>945</Paragraphs>
  <Slides>310</Slides>
  <Notes>310</Notes>
  <HiddenSlides>0</HiddenSlides>
  <MMClips>4</MMClips>
  <ScaleCrop>false</ScaleCrop>
  <HeadingPairs>
    <vt:vector size="4" baseType="variant">
      <vt:variant>
        <vt:lpstr>Tema</vt:lpstr>
      </vt:variant>
      <vt:variant>
        <vt:i4>2</vt:i4>
      </vt:variant>
      <vt:variant>
        <vt:lpstr>Slayt Başlıkları</vt:lpstr>
      </vt:variant>
      <vt:variant>
        <vt:i4>310</vt:i4>
      </vt:variant>
    </vt:vector>
  </HeadingPairs>
  <TitlesOfParts>
    <vt:vector size="312" baseType="lpstr">
      <vt:lpstr>Ofis Teması</vt:lpstr>
      <vt:lpstr>Akış</vt:lpstr>
      <vt:lpstr> </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lpstr>Slayt 91</vt:lpstr>
      <vt:lpstr>Slayt 92</vt:lpstr>
      <vt:lpstr>Slayt 93</vt:lpstr>
      <vt:lpstr>Slayt 94</vt:lpstr>
      <vt:lpstr>Slayt 95</vt:lpstr>
      <vt:lpstr>Slayt 96</vt:lpstr>
      <vt:lpstr>Slayt 97</vt:lpstr>
      <vt:lpstr>Slayt 98</vt:lpstr>
      <vt:lpstr>Slayt 99</vt:lpstr>
      <vt:lpstr>Slayt 100</vt:lpstr>
      <vt:lpstr>Slayt 101</vt:lpstr>
      <vt:lpstr>Slayt 102</vt:lpstr>
      <vt:lpstr>Slayt 103</vt:lpstr>
      <vt:lpstr>Slayt 104</vt:lpstr>
      <vt:lpstr>Slayt 105</vt:lpstr>
      <vt:lpstr>Slayt 106</vt:lpstr>
      <vt:lpstr>Slayt 107</vt:lpstr>
      <vt:lpstr>Slayt 108</vt:lpstr>
      <vt:lpstr>Slayt 109</vt:lpstr>
      <vt:lpstr>Slayt 110</vt:lpstr>
      <vt:lpstr>Slayt 111</vt:lpstr>
      <vt:lpstr>Slayt 112</vt:lpstr>
      <vt:lpstr>Slayt 113</vt:lpstr>
      <vt:lpstr>Slayt 114</vt:lpstr>
      <vt:lpstr>Slayt 115</vt:lpstr>
      <vt:lpstr>Slayt 116</vt:lpstr>
      <vt:lpstr>Slayt 117</vt:lpstr>
      <vt:lpstr>Slayt 118</vt:lpstr>
      <vt:lpstr>Slayt 119</vt:lpstr>
      <vt:lpstr>Slayt 120</vt:lpstr>
      <vt:lpstr>Slayt 121</vt:lpstr>
      <vt:lpstr>Slayt 122</vt:lpstr>
      <vt:lpstr>Slayt 123</vt:lpstr>
      <vt:lpstr>Slayt 124</vt:lpstr>
      <vt:lpstr>Slayt 125</vt:lpstr>
      <vt:lpstr>Slayt 126</vt:lpstr>
      <vt:lpstr>Slayt 127</vt:lpstr>
      <vt:lpstr>Slayt 128</vt:lpstr>
      <vt:lpstr>Slayt 129</vt:lpstr>
      <vt:lpstr>Slayt 130</vt:lpstr>
      <vt:lpstr>Slayt 131</vt:lpstr>
      <vt:lpstr>Slayt 132</vt:lpstr>
      <vt:lpstr>Slayt 133</vt:lpstr>
      <vt:lpstr>Slayt 134</vt:lpstr>
      <vt:lpstr>Slayt 135</vt:lpstr>
      <vt:lpstr>Slayt 136</vt:lpstr>
      <vt:lpstr>Slayt 137</vt:lpstr>
      <vt:lpstr>Slayt 138</vt:lpstr>
      <vt:lpstr>Slayt 139</vt:lpstr>
      <vt:lpstr>Slayt 140</vt:lpstr>
      <vt:lpstr>Slayt 141</vt:lpstr>
      <vt:lpstr>Slayt 142</vt:lpstr>
      <vt:lpstr>Slayt 143</vt:lpstr>
      <vt:lpstr>Slayt 144</vt:lpstr>
      <vt:lpstr>Slayt 145</vt:lpstr>
      <vt:lpstr>Slayt 146</vt:lpstr>
      <vt:lpstr>Slayt 147</vt:lpstr>
      <vt:lpstr>Slayt 148</vt:lpstr>
      <vt:lpstr>Slayt 149</vt:lpstr>
      <vt:lpstr>Slayt 150</vt:lpstr>
      <vt:lpstr>Slayt 151</vt:lpstr>
      <vt:lpstr>Slayt 152</vt:lpstr>
      <vt:lpstr>Slayt 153</vt:lpstr>
      <vt:lpstr>Slayt 154</vt:lpstr>
      <vt:lpstr>Slayt 155</vt:lpstr>
      <vt:lpstr>Slayt 156</vt:lpstr>
      <vt:lpstr>Slayt 157</vt:lpstr>
      <vt:lpstr>Slayt 158</vt:lpstr>
      <vt:lpstr>Slayt 159</vt:lpstr>
      <vt:lpstr>Slayt 160</vt:lpstr>
      <vt:lpstr>Slayt 161</vt:lpstr>
      <vt:lpstr>Slayt 162</vt:lpstr>
      <vt:lpstr>Slayt 163</vt:lpstr>
      <vt:lpstr>Slayt 164</vt:lpstr>
      <vt:lpstr>Slayt 165</vt:lpstr>
      <vt:lpstr>Slayt 166</vt:lpstr>
      <vt:lpstr>Slayt 167</vt:lpstr>
      <vt:lpstr>Slayt 168</vt:lpstr>
      <vt:lpstr>Slayt 169</vt:lpstr>
      <vt:lpstr>Slayt 170</vt:lpstr>
      <vt:lpstr>Slayt 171</vt:lpstr>
      <vt:lpstr>Slayt 172</vt:lpstr>
      <vt:lpstr>Slayt 173</vt:lpstr>
      <vt:lpstr>Slayt 174</vt:lpstr>
      <vt:lpstr>Slayt 175</vt:lpstr>
      <vt:lpstr>Slayt 176</vt:lpstr>
      <vt:lpstr>Slayt 177</vt:lpstr>
      <vt:lpstr>Slayt 178</vt:lpstr>
      <vt:lpstr>Slayt 179</vt:lpstr>
      <vt:lpstr>Slayt 180</vt:lpstr>
      <vt:lpstr>Slayt 181</vt:lpstr>
      <vt:lpstr>Slayt 182</vt:lpstr>
      <vt:lpstr>Slayt 183</vt:lpstr>
      <vt:lpstr>Slayt 184</vt:lpstr>
      <vt:lpstr>Slayt 185</vt:lpstr>
      <vt:lpstr>Slayt 186</vt:lpstr>
      <vt:lpstr>Slayt 187</vt:lpstr>
      <vt:lpstr>Slayt 188</vt:lpstr>
      <vt:lpstr>Slayt 189</vt:lpstr>
      <vt:lpstr>Slayt 190</vt:lpstr>
      <vt:lpstr>Slayt 191</vt:lpstr>
      <vt:lpstr>Slayt 192</vt:lpstr>
      <vt:lpstr>Slayt 193</vt:lpstr>
      <vt:lpstr>Slayt 194</vt:lpstr>
      <vt:lpstr>Slayt 195</vt:lpstr>
      <vt:lpstr>Slayt 196</vt:lpstr>
      <vt:lpstr>Slayt 197</vt:lpstr>
      <vt:lpstr>Slayt 198</vt:lpstr>
      <vt:lpstr>Slayt 199</vt:lpstr>
      <vt:lpstr>Slayt 200</vt:lpstr>
      <vt:lpstr>Slayt 201</vt:lpstr>
      <vt:lpstr>Slayt 202</vt:lpstr>
      <vt:lpstr>Slayt 203</vt:lpstr>
      <vt:lpstr>Slayt 204</vt:lpstr>
      <vt:lpstr>Slayt 205</vt:lpstr>
      <vt:lpstr>Slayt 206</vt:lpstr>
      <vt:lpstr>Slayt 207</vt:lpstr>
      <vt:lpstr>Slayt 208</vt:lpstr>
      <vt:lpstr>Slayt 209</vt:lpstr>
      <vt:lpstr>Slayt 210</vt:lpstr>
      <vt:lpstr>Slayt 211</vt:lpstr>
      <vt:lpstr>Slayt 212</vt:lpstr>
      <vt:lpstr>Slayt 213</vt:lpstr>
      <vt:lpstr>Slayt 214</vt:lpstr>
      <vt:lpstr>Slayt 215</vt:lpstr>
      <vt:lpstr>Slayt 216</vt:lpstr>
      <vt:lpstr>Slayt 217</vt:lpstr>
      <vt:lpstr>Slayt 218</vt:lpstr>
      <vt:lpstr>Slayt 219</vt:lpstr>
      <vt:lpstr>Slayt 220</vt:lpstr>
      <vt:lpstr>Slayt 221</vt:lpstr>
      <vt:lpstr>Slayt 222</vt:lpstr>
      <vt:lpstr>Slayt 223</vt:lpstr>
      <vt:lpstr>Slayt 224</vt:lpstr>
      <vt:lpstr>Slayt 225</vt:lpstr>
      <vt:lpstr>Slayt 226</vt:lpstr>
      <vt:lpstr>Slayt 227</vt:lpstr>
      <vt:lpstr>Slayt 228</vt:lpstr>
      <vt:lpstr>Slayt 229</vt:lpstr>
      <vt:lpstr>Slayt 230</vt:lpstr>
      <vt:lpstr>Slayt 231</vt:lpstr>
      <vt:lpstr>Slayt 232</vt:lpstr>
      <vt:lpstr>Slayt 233</vt:lpstr>
      <vt:lpstr>Slayt 234</vt:lpstr>
      <vt:lpstr>Slayt 235</vt:lpstr>
      <vt:lpstr>Slayt 236</vt:lpstr>
      <vt:lpstr>Slayt 237</vt:lpstr>
      <vt:lpstr>Slayt 238</vt:lpstr>
      <vt:lpstr>Slayt 239</vt:lpstr>
      <vt:lpstr>Slayt 240</vt:lpstr>
      <vt:lpstr>Slayt 241</vt:lpstr>
      <vt:lpstr>Slayt 242</vt:lpstr>
      <vt:lpstr>Slayt 243</vt:lpstr>
      <vt:lpstr>Slayt 244</vt:lpstr>
      <vt:lpstr>Slayt 245</vt:lpstr>
      <vt:lpstr>Slayt 246</vt:lpstr>
      <vt:lpstr>Slayt 247</vt:lpstr>
      <vt:lpstr>Slayt 248</vt:lpstr>
      <vt:lpstr>Slayt 249</vt:lpstr>
      <vt:lpstr>Slayt 250</vt:lpstr>
      <vt:lpstr>Slayt 251</vt:lpstr>
      <vt:lpstr>Slayt 252</vt:lpstr>
      <vt:lpstr>Slayt 253</vt:lpstr>
      <vt:lpstr>Slayt 254</vt:lpstr>
      <vt:lpstr>Slayt 255</vt:lpstr>
      <vt:lpstr>Slayt 256</vt:lpstr>
      <vt:lpstr>Slayt 257</vt:lpstr>
      <vt:lpstr>Slayt 258</vt:lpstr>
      <vt:lpstr>Slayt 259</vt:lpstr>
      <vt:lpstr>Slayt 260</vt:lpstr>
      <vt:lpstr>Slayt 261</vt:lpstr>
      <vt:lpstr>Slayt 262</vt:lpstr>
      <vt:lpstr>Slayt 263</vt:lpstr>
      <vt:lpstr>Slayt 264</vt:lpstr>
      <vt:lpstr>Slayt 265</vt:lpstr>
      <vt:lpstr>Slayt 266</vt:lpstr>
      <vt:lpstr>Slayt 267</vt:lpstr>
      <vt:lpstr>Slayt 268</vt:lpstr>
      <vt:lpstr>Slayt 269</vt:lpstr>
      <vt:lpstr>Slayt 270</vt:lpstr>
      <vt:lpstr>Slayt 271</vt:lpstr>
      <vt:lpstr>Slayt 272</vt:lpstr>
      <vt:lpstr>Slayt 273</vt:lpstr>
      <vt:lpstr>Slayt 274</vt:lpstr>
      <vt:lpstr>Slayt 275</vt:lpstr>
      <vt:lpstr>Slayt 276</vt:lpstr>
      <vt:lpstr>Slayt 277</vt:lpstr>
      <vt:lpstr>Slayt 278</vt:lpstr>
      <vt:lpstr>Slayt 279</vt:lpstr>
      <vt:lpstr>Slayt 280</vt:lpstr>
      <vt:lpstr>Slayt 281</vt:lpstr>
      <vt:lpstr>Slayt 282</vt:lpstr>
      <vt:lpstr>Slayt 283</vt:lpstr>
      <vt:lpstr>Slayt 284</vt:lpstr>
      <vt:lpstr>Slayt 285</vt:lpstr>
      <vt:lpstr>Slayt 286</vt:lpstr>
      <vt:lpstr>Slayt 287</vt:lpstr>
      <vt:lpstr>Slayt 288</vt:lpstr>
      <vt:lpstr>Slayt 289</vt:lpstr>
      <vt:lpstr>Slayt 290</vt:lpstr>
      <vt:lpstr>Slayt 291</vt:lpstr>
      <vt:lpstr>Slayt 292</vt:lpstr>
      <vt:lpstr>Slayt 293</vt:lpstr>
      <vt:lpstr>Slayt 294</vt:lpstr>
      <vt:lpstr>Slayt 295</vt:lpstr>
      <vt:lpstr>Slayt 296</vt:lpstr>
      <vt:lpstr>Slayt 297</vt:lpstr>
      <vt:lpstr>Slayt 298</vt:lpstr>
      <vt:lpstr>Slayt 299</vt:lpstr>
      <vt:lpstr>Slayt 300</vt:lpstr>
      <vt:lpstr>Slayt 301</vt:lpstr>
      <vt:lpstr>Slayt 302</vt:lpstr>
      <vt:lpstr>Slayt 303</vt:lpstr>
      <vt:lpstr>Slayt 304</vt:lpstr>
      <vt:lpstr>Slayt 305</vt:lpstr>
      <vt:lpstr>Slayt 306</vt:lpstr>
      <vt:lpstr>Slayt 307</vt:lpstr>
      <vt:lpstr>Slayt 308</vt:lpstr>
      <vt:lpstr>Slayt 309</vt:lpstr>
      <vt:lpstr>Slayt 310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Busra Seyma BICEN</dc:creator>
  <cp:lastModifiedBy>Windows User</cp:lastModifiedBy>
  <cp:revision>1223</cp:revision>
  <dcterms:created xsi:type="dcterms:W3CDTF">2014-12-05T11:17:06Z</dcterms:created>
  <dcterms:modified xsi:type="dcterms:W3CDTF">2019-10-06T15:28:30Z</dcterms:modified>
</cp:coreProperties>
</file>