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11"/>
    <p:restoredTop sz="94671"/>
  </p:normalViewPr>
  <p:slideViewPr>
    <p:cSldViewPr snapToGrid="0" snapToObjects="1">
      <p:cViewPr varScale="1">
        <p:scale>
          <a:sx n="49" d="100"/>
          <a:sy n="49" d="100"/>
        </p:scale>
        <p:origin x="18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93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74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33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2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87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32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08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44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49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0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9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60A248AC-C7FB-6A49-B56A-5D3CA926B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22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C70814C0-DB8F-3443-ABB5-EE0B1AF7F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82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4512156A-35E6-DC49-B20E-32070E19D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77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CBEB90AE-FC82-F140-A23F-2F18CF0DA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2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A170224E-E84C-F645-AB33-099DBE91B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05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D0C38898-A9BA-B640-BA55-893D50082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60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36CB8056-DCF3-434B-BD7B-C3A7BA2BB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7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2FB0BB01-0580-2C4C-8947-6F30C3204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71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F24104BA-52A2-A447-8F88-C5F95D5A7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5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659DB781-D7A6-EA44-BE5C-062B710A9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97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9E3A59E7-4483-F747-820F-D40E819CF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746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562E80C9-8630-7948-938D-5B6DA832D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06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Ekran Gösterisi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1</cp:revision>
  <dcterms:created xsi:type="dcterms:W3CDTF">2020-01-27T18:21:19Z</dcterms:created>
  <dcterms:modified xsi:type="dcterms:W3CDTF">2020-01-27T18:22:33Z</dcterms:modified>
</cp:coreProperties>
</file>