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11"/>
    <p:restoredTop sz="94671"/>
  </p:normalViewPr>
  <p:slideViewPr>
    <p:cSldViewPr snapToGrid="0" snapToObjects="1">
      <p:cViewPr varScale="1">
        <p:scale>
          <a:sx n="49" d="100"/>
          <a:sy n="49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93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3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9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3BBFE48-7717-5644-8085-E52E7128C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07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558FEFB-7DBB-7D49-96D3-6007F9EBD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3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17993CE9-8868-9D47-850D-AB038E6D0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77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D48D81C-D226-4A40-A946-1A2AB5DE1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5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FC51A26C-4BD9-3F47-BF09-E79231AE9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0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5DA5EDA0-4840-9345-8F64-F603C3333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030AC5B-765C-F746-B0B4-FE2F8F90C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9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A498451-F2F3-FF47-B3C2-4806DACDF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1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111011BF-ADA7-F945-BC94-9172F4C13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6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FDDA138F-76F8-F647-B78B-DCA25E754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21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81CB6F66-C721-A545-B834-1FB299389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9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5AAE04D-65C0-3349-9175-C5F8D9A48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1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Ekran Gösterisi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5</cp:revision>
  <dcterms:created xsi:type="dcterms:W3CDTF">2020-01-27T18:21:19Z</dcterms:created>
  <dcterms:modified xsi:type="dcterms:W3CDTF">2020-01-27T18:24:46Z</dcterms:modified>
</cp:coreProperties>
</file>