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11"/>
    <p:restoredTop sz="94671"/>
  </p:normalViewPr>
  <p:slideViewPr>
    <p:cSldViewPr snapToGrid="0" snapToObjects="1">
      <p:cViewPr varScale="1">
        <p:scale>
          <a:sx n="49" d="100"/>
          <a:sy n="49" d="100"/>
        </p:scale>
        <p:origin x="18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93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074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033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26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87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59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32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08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44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49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00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9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DBD7E0B-ED52-2841-AB61-01CE6920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2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FE94884-12FE-0D41-BFA7-E53DC441A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62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40D19D3-C010-F548-8FB3-F3939CB9A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2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B6451D4-BE73-2243-8392-F37621944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78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8D54916-DEA6-B143-BFB1-79B08A995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45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AC883AE-5899-9740-8157-5337E719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7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4917AE2-820E-C74E-BE32-76730B987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5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3EDCD8B-E439-9D48-8054-7BC974042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4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42CD0D9-2BF3-E14F-9E54-56645E88E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1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5C07131-A42C-D049-BDF1-D1DC34643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8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E2420AD-BFAB-4F49-B7D5-E51BE3A4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5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4A75997-3CBE-3A41-907B-F228880DE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25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74B7A6F-6164-EC4E-86E6-6B9C17A8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0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05B3E75-B07B-E840-A904-FBD7DFA7D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59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Ekran Gösterisi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7</cp:revision>
  <dcterms:created xsi:type="dcterms:W3CDTF">2020-01-27T18:21:19Z</dcterms:created>
  <dcterms:modified xsi:type="dcterms:W3CDTF">2020-01-27T18:26:05Z</dcterms:modified>
</cp:coreProperties>
</file>