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68" r:id="rId3"/>
    <p:sldId id="269" r:id="rId4"/>
    <p:sldId id="270" r:id="rId5"/>
    <p:sldId id="273" r:id="rId6"/>
    <p:sldId id="27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6" r:id="rId17"/>
    <p:sldId id="267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788"/>
    <a:srgbClr val="E5C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96433" autoAdjust="0"/>
  </p:normalViewPr>
  <p:slideViewPr>
    <p:cSldViewPr snapToGrid="0">
      <p:cViewPr varScale="1">
        <p:scale>
          <a:sx n="83" d="100"/>
          <a:sy n="83" d="100"/>
        </p:scale>
        <p:origin x="22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dirty="0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 userDrawn="1"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87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1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7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2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1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6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2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19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02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8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ARIZA ANALİZİ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NET </a:t>
            </a:r>
            <a:r>
              <a:rPr lang="tr-TR" dirty="0"/>
              <a:t>206 SAÇ KURUTMA </a:t>
            </a:r>
            <a:r>
              <a:rPr lang="tr-TR" dirty="0" err="1" smtClean="0"/>
              <a:t>MAKinesi</a:t>
            </a:r>
            <a:endParaRPr lang="tr-TR" dirty="0" smtClean="0"/>
          </a:p>
          <a:p>
            <a:r>
              <a:rPr lang="tr-TR" dirty="0" err="1" smtClean="0"/>
              <a:t>Öğ</a:t>
            </a:r>
            <a:r>
              <a:rPr lang="tr-TR" dirty="0" smtClean="0"/>
              <a:t>. </a:t>
            </a:r>
            <a:r>
              <a:rPr lang="tr-TR" dirty="0"/>
              <a:t>Gör. Taner DİNDAR</a:t>
            </a:r>
          </a:p>
        </p:txBody>
      </p:sp>
    </p:spTree>
    <p:extLst>
      <p:ext uri="{BB962C8B-B14F-4D97-AF65-F5344CB8AC3E}">
        <p14:creationId xmlns:p14="http://schemas.microsoft.com/office/powerpoint/2010/main" val="27590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Makine Hava Üflemiyor, Fakat Isı Düğmesine Bastığımızda Rezistans</a:t>
            </a:r>
            <a:br>
              <a:rPr lang="tr-TR" dirty="0"/>
            </a:br>
            <a:r>
              <a:rPr lang="tr-TR" dirty="0"/>
              <a:t>Kızarıyorsa Nedenleri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1)Motor </a:t>
            </a:r>
            <a:r>
              <a:rPr lang="tr-TR" dirty="0"/>
              <a:t>bozuk olabilir:</a:t>
            </a:r>
          </a:p>
          <a:p>
            <a:r>
              <a:rPr lang="tr-TR" dirty="0"/>
              <a:t>Pervanenin saçlardan ve yabancı cisimlerden dolayı </a:t>
            </a:r>
            <a:r>
              <a:rPr lang="tr-TR" dirty="0" smtClean="0"/>
              <a:t>sıkışmasıyla </a:t>
            </a:r>
            <a:r>
              <a:rPr lang="tr-TR" dirty="0"/>
              <a:t>motor dönemez.</a:t>
            </a:r>
          </a:p>
          <a:p>
            <a:r>
              <a:rPr lang="tr-TR" dirty="0"/>
              <a:t>Makineyi </a:t>
            </a:r>
            <a:r>
              <a:rPr lang="tr-TR" dirty="0" smtClean="0"/>
              <a:t>çalıştırmaya </a:t>
            </a:r>
            <a:r>
              <a:rPr lang="tr-TR" dirty="0"/>
              <a:t>devam ettirdiğimizde motor yanar. Yenisi ile </a:t>
            </a:r>
            <a:r>
              <a:rPr lang="tr-TR" dirty="0" smtClean="0"/>
              <a:t>değiştirilir</a:t>
            </a:r>
            <a:r>
              <a:rPr lang="tr-TR" dirty="0"/>
              <a:t>.</a:t>
            </a:r>
          </a:p>
          <a:p>
            <a:r>
              <a:rPr lang="tr-TR" dirty="0" smtClean="0"/>
              <a:t>2) </a:t>
            </a:r>
            <a:r>
              <a:rPr lang="tr-TR" dirty="0"/>
              <a:t>Köprü diyotlar zarar </a:t>
            </a:r>
            <a:r>
              <a:rPr lang="tr-TR" dirty="0" smtClean="0"/>
              <a:t>görmüş </a:t>
            </a:r>
            <a:r>
              <a:rPr lang="tr-TR" dirty="0"/>
              <a:t>olabilir:</a:t>
            </a:r>
          </a:p>
          <a:p>
            <a:r>
              <a:rPr lang="tr-TR" dirty="0"/>
              <a:t>Köprü diyotlar bozulursa motora ya hiç enerji gitmez ya da direk AC gerilim gider.</a:t>
            </a:r>
          </a:p>
          <a:p>
            <a:r>
              <a:rPr lang="tr-TR" dirty="0"/>
              <a:t>Buda motorun zarar görmesine yol açar. AVO metre ile köprü diyot testi yapılır. Zarar</a:t>
            </a:r>
          </a:p>
          <a:p>
            <a:r>
              <a:rPr lang="tr-TR" dirty="0" smtClean="0"/>
              <a:t>görmüş </a:t>
            </a:r>
            <a:r>
              <a:rPr lang="tr-TR" dirty="0"/>
              <a:t>ise yeni ile </a:t>
            </a:r>
            <a:r>
              <a:rPr lang="tr-TR" dirty="0" smtClean="0"/>
              <a:t>değiştirilir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11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Kademe Anahtarını </a:t>
            </a:r>
            <a:r>
              <a:rPr lang="tr-TR" dirty="0" smtClean="0"/>
              <a:t>Değiştirdiğimiz </a:t>
            </a:r>
            <a:r>
              <a:rPr lang="tr-TR" dirty="0"/>
              <a:t>Halde Hız Farkı Yoksa Nedenleri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1)Diyot </a:t>
            </a:r>
            <a:r>
              <a:rPr lang="tr-TR" dirty="0"/>
              <a:t>zarar </a:t>
            </a:r>
            <a:r>
              <a:rPr lang="tr-TR" dirty="0" smtClean="0"/>
              <a:t>görmüş </a:t>
            </a:r>
            <a:r>
              <a:rPr lang="tr-TR" dirty="0"/>
              <a:t>olabilir:</a:t>
            </a:r>
          </a:p>
          <a:p>
            <a:r>
              <a:rPr lang="tr-TR" dirty="0"/>
              <a:t>Diyot uçları AVO metre ile ölçülür. İ</a:t>
            </a:r>
            <a:r>
              <a:rPr lang="tr-TR" dirty="0" smtClean="0"/>
              <a:t>ki </a:t>
            </a:r>
            <a:r>
              <a:rPr lang="tr-TR" dirty="0"/>
              <a:t>yönde de aynı değer gösteriyor ise diyot</a:t>
            </a:r>
          </a:p>
          <a:p>
            <a:r>
              <a:rPr lang="tr-TR" dirty="0" smtClean="0"/>
              <a:t>bozulmuştur</a:t>
            </a:r>
            <a:r>
              <a:rPr lang="tr-TR" dirty="0"/>
              <a:t>. Yenisi ile </a:t>
            </a:r>
            <a:r>
              <a:rPr lang="tr-TR" dirty="0" smtClean="0"/>
              <a:t>değiştirilir.</a:t>
            </a:r>
          </a:p>
          <a:p>
            <a:r>
              <a:rPr lang="tr-TR" dirty="0" smtClean="0"/>
              <a:t>2) </a:t>
            </a:r>
            <a:r>
              <a:rPr lang="tr-TR" dirty="0"/>
              <a:t>Kademe anahtarı zarar </a:t>
            </a:r>
            <a:r>
              <a:rPr lang="tr-TR" dirty="0" smtClean="0"/>
              <a:t>görmüş </a:t>
            </a:r>
            <a:r>
              <a:rPr lang="tr-TR" dirty="0"/>
              <a:t>olabilir:</a:t>
            </a:r>
          </a:p>
          <a:p>
            <a:r>
              <a:rPr lang="tr-TR" dirty="0"/>
              <a:t>Hız anahtarı AVO metre ile kontrol edilir. Anahtar konum </a:t>
            </a:r>
            <a:r>
              <a:rPr lang="tr-TR" dirty="0" smtClean="0"/>
              <a:t>değiştirdiğinde </a:t>
            </a:r>
            <a:r>
              <a:rPr lang="tr-TR" dirty="0"/>
              <a:t>AVO</a:t>
            </a:r>
          </a:p>
          <a:p>
            <a:r>
              <a:rPr lang="tr-TR" dirty="0"/>
              <a:t>metrede bir </a:t>
            </a:r>
            <a:r>
              <a:rPr lang="tr-TR" dirty="0" smtClean="0"/>
              <a:t>değişiklik </a:t>
            </a:r>
            <a:r>
              <a:rPr lang="tr-TR" dirty="0"/>
              <a:t>yok ise anahtar yenisi ile </a:t>
            </a:r>
            <a:r>
              <a:rPr lang="tr-TR" dirty="0" smtClean="0"/>
              <a:t>değiştirilir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05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Gövdede Deformasyon, Erime Varsa Nedenleri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1)Rezistans </a:t>
            </a:r>
            <a:r>
              <a:rPr lang="tr-TR" dirty="0"/>
              <a:t>zarar </a:t>
            </a:r>
            <a:r>
              <a:rPr lang="tr-TR" dirty="0" smtClean="0"/>
              <a:t>görmüş </a:t>
            </a:r>
            <a:r>
              <a:rPr lang="tr-TR" dirty="0"/>
              <a:t>olabilir:</a:t>
            </a:r>
          </a:p>
          <a:p>
            <a:r>
              <a:rPr lang="tr-TR" dirty="0"/>
              <a:t>Rezistansta sarkma meydana </a:t>
            </a:r>
            <a:r>
              <a:rPr lang="tr-TR" dirty="0" smtClean="0"/>
              <a:t>gelmiş </a:t>
            </a:r>
            <a:r>
              <a:rPr lang="tr-TR" dirty="0"/>
              <a:t>olabilir. Tellerin sarımı düzeltilerek sorun</a:t>
            </a:r>
          </a:p>
          <a:p>
            <a:r>
              <a:rPr lang="tr-TR" dirty="0"/>
              <a:t>giderilir.</a:t>
            </a:r>
          </a:p>
          <a:p>
            <a:r>
              <a:rPr lang="tr-TR" dirty="0" smtClean="0"/>
              <a:t>2) </a:t>
            </a:r>
            <a:r>
              <a:rPr lang="tr-TR" dirty="0"/>
              <a:t>Termik arızalı olabilir:</a:t>
            </a:r>
          </a:p>
          <a:p>
            <a:r>
              <a:rPr lang="tr-TR" dirty="0"/>
              <a:t>Makine kapalı alanda </a:t>
            </a:r>
            <a:r>
              <a:rPr lang="tr-TR" dirty="0" smtClean="0"/>
              <a:t>çalıştırıldığında </a:t>
            </a:r>
            <a:r>
              <a:rPr lang="tr-TR" dirty="0"/>
              <a:t>çok ısınır. Bunun sonucunda termik atması</a:t>
            </a:r>
          </a:p>
          <a:p>
            <a:r>
              <a:rPr lang="tr-TR" dirty="0"/>
              <a:t>gerekir. Yoksa bu yüksek ısıdan gövde zarar görecektir. Termikte geç atarsa gövdede de</a:t>
            </a:r>
          </a:p>
          <a:p>
            <a:r>
              <a:rPr lang="tr-TR" dirty="0"/>
              <a:t>erimeler meydana gelir. Termik </a:t>
            </a:r>
            <a:r>
              <a:rPr lang="tr-TR" dirty="0" smtClean="0"/>
              <a:t>değiştirilir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75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Hızlar Arasında Kademe Farkı Var, Ama Isılar Arasında Isı Farkı Yoksa</a:t>
            </a:r>
            <a:br>
              <a:rPr lang="tr-TR" dirty="0"/>
            </a:br>
            <a:r>
              <a:rPr lang="tr-TR" dirty="0"/>
              <a:t>Nedenleri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1)Isı </a:t>
            </a:r>
            <a:r>
              <a:rPr lang="tr-TR" dirty="0"/>
              <a:t>anahtarı arızalı olabilir:</a:t>
            </a:r>
          </a:p>
          <a:p>
            <a:r>
              <a:rPr lang="tr-TR" dirty="0"/>
              <a:t>Isı anahtarı AVO metre ile kontrol edilir. Anahtar konum </a:t>
            </a:r>
            <a:r>
              <a:rPr lang="tr-TR" dirty="0" smtClean="0"/>
              <a:t>değiştirdiğinde </a:t>
            </a:r>
            <a:r>
              <a:rPr lang="tr-TR" dirty="0"/>
              <a:t>AVO metre</a:t>
            </a:r>
          </a:p>
          <a:p>
            <a:r>
              <a:rPr lang="tr-TR" dirty="0"/>
              <a:t>de bir </a:t>
            </a:r>
            <a:r>
              <a:rPr lang="tr-TR" dirty="0" smtClean="0"/>
              <a:t>değişiklik </a:t>
            </a:r>
            <a:r>
              <a:rPr lang="tr-TR" dirty="0"/>
              <a:t>yok ise anahtar yenisi ile </a:t>
            </a:r>
            <a:r>
              <a:rPr lang="tr-TR" dirty="0" smtClean="0"/>
              <a:t>değiştirilir</a:t>
            </a:r>
            <a:r>
              <a:rPr lang="tr-TR" dirty="0"/>
              <a:t>.</a:t>
            </a:r>
          </a:p>
          <a:p>
            <a:r>
              <a:rPr lang="tr-TR" dirty="0" smtClean="0"/>
              <a:t>2) </a:t>
            </a:r>
            <a:r>
              <a:rPr lang="tr-TR" dirty="0"/>
              <a:t>Rezistanslar </a:t>
            </a:r>
            <a:r>
              <a:rPr lang="tr-TR" dirty="0" smtClean="0"/>
              <a:t>kopmuş </a:t>
            </a:r>
            <a:r>
              <a:rPr lang="tr-TR" dirty="0"/>
              <a:t>olabilir:</a:t>
            </a:r>
          </a:p>
          <a:p>
            <a:r>
              <a:rPr lang="tr-TR" dirty="0"/>
              <a:t>Rezistans guruplara ayrıldığı için kopuk olup olmadığını AVO metre ile kontrol</a:t>
            </a:r>
          </a:p>
          <a:p>
            <a:r>
              <a:rPr lang="tr-TR" dirty="0"/>
              <a:t>ederiz. Rezistans </a:t>
            </a:r>
            <a:r>
              <a:rPr lang="tr-TR" dirty="0" smtClean="0"/>
              <a:t>değiştirilir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590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Makine </a:t>
            </a:r>
            <a:r>
              <a:rPr lang="tr-TR" dirty="0" err="1"/>
              <a:t>ÇalıĢırken</a:t>
            </a:r>
            <a:r>
              <a:rPr lang="tr-TR" dirty="0"/>
              <a:t> Motor </a:t>
            </a:r>
            <a:r>
              <a:rPr lang="tr-TR" dirty="0" err="1"/>
              <a:t>YavaĢ</a:t>
            </a:r>
            <a:r>
              <a:rPr lang="tr-TR" dirty="0"/>
              <a:t> </a:t>
            </a:r>
            <a:r>
              <a:rPr lang="tr-TR" dirty="0" err="1"/>
              <a:t>YavaĢ</a:t>
            </a:r>
            <a:r>
              <a:rPr lang="tr-TR" dirty="0"/>
              <a:t> Duruyorsa Nedenleri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1)Motor sıkışmış </a:t>
            </a:r>
            <a:r>
              <a:rPr lang="tr-TR" dirty="0"/>
              <a:t>olabilir:</a:t>
            </a:r>
          </a:p>
          <a:p>
            <a:r>
              <a:rPr lang="tr-TR" dirty="0"/>
              <a:t>Zamanla ısıdan dolayı motor yuvasına </a:t>
            </a:r>
            <a:r>
              <a:rPr lang="tr-TR" dirty="0" smtClean="0"/>
              <a:t>sıkışır</a:t>
            </a:r>
            <a:r>
              <a:rPr lang="tr-TR" dirty="0"/>
              <a:t>. Miline saç parçası </a:t>
            </a:r>
            <a:r>
              <a:rPr lang="tr-TR" dirty="0" smtClean="0"/>
              <a:t>sarılmış </a:t>
            </a:r>
            <a:r>
              <a:rPr lang="tr-TR" dirty="0"/>
              <a:t>olabilir.</a:t>
            </a:r>
          </a:p>
          <a:p>
            <a:r>
              <a:rPr lang="tr-TR" dirty="0"/>
              <a:t>Yenisi ile </a:t>
            </a:r>
            <a:r>
              <a:rPr lang="tr-TR" dirty="0" smtClean="0"/>
              <a:t>değiştirilir</a:t>
            </a:r>
            <a:r>
              <a:rPr lang="tr-TR" dirty="0"/>
              <a:t>.</a:t>
            </a:r>
          </a:p>
          <a:p>
            <a:r>
              <a:rPr lang="tr-TR" dirty="0" smtClean="0"/>
              <a:t>2) </a:t>
            </a:r>
            <a:r>
              <a:rPr lang="tr-TR" dirty="0"/>
              <a:t>Pervaneye yabancı cisim </a:t>
            </a:r>
            <a:r>
              <a:rPr lang="tr-TR" dirty="0" smtClean="0"/>
              <a:t>dolaşmış </a:t>
            </a:r>
            <a:r>
              <a:rPr lang="tr-TR" dirty="0"/>
              <a:t>olabilir:</a:t>
            </a:r>
          </a:p>
          <a:p>
            <a:r>
              <a:rPr lang="tr-TR" dirty="0"/>
              <a:t>Pervanenin saçlardan ve yabancı cisimlerden dolayı </a:t>
            </a:r>
            <a:r>
              <a:rPr lang="tr-TR" dirty="0" smtClean="0"/>
              <a:t>sıkışmasıyla </a:t>
            </a:r>
            <a:r>
              <a:rPr lang="tr-TR" dirty="0"/>
              <a:t>motor dönemez.</a:t>
            </a:r>
          </a:p>
          <a:p>
            <a:r>
              <a:rPr lang="tr-TR" dirty="0"/>
              <a:t>Makineyi </a:t>
            </a:r>
            <a:r>
              <a:rPr lang="tr-TR" dirty="0" smtClean="0"/>
              <a:t>çalıştırmaya </a:t>
            </a:r>
            <a:r>
              <a:rPr lang="tr-TR" dirty="0"/>
              <a:t>devam ettirdiğimizde motor yanar. Yenisi ile </a:t>
            </a:r>
            <a:r>
              <a:rPr lang="tr-TR" dirty="0" smtClean="0"/>
              <a:t>değiştirilir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10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Makine Sağlam, Prizde Enerji Var, Fakat </a:t>
            </a:r>
            <a:r>
              <a:rPr lang="tr-TR" dirty="0" err="1"/>
              <a:t>ÇalıĢmıyorsa</a:t>
            </a:r>
            <a:r>
              <a:rPr lang="tr-TR" dirty="0"/>
              <a:t> Nedenleri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1)Termik atmış olabilir</a:t>
            </a:r>
            <a:r>
              <a:rPr lang="tr-TR" dirty="0"/>
              <a:t>:</a:t>
            </a:r>
          </a:p>
          <a:p>
            <a:r>
              <a:rPr lang="tr-TR" dirty="0"/>
              <a:t>Saç kurutma makinesi dar bir alanda </a:t>
            </a:r>
            <a:r>
              <a:rPr lang="tr-TR" dirty="0" smtClean="0"/>
              <a:t>çalıştırılıp </a:t>
            </a:r>
            <a:r>
              <a:rPr lang="tr-TR" dirty="0"/>
              <a:t>arka gövdede bulunan hava </a:t>
            </a:r>
            <a:r>
              <a:rPr lang="tr-TR" dirty="0" smtClean="0"/>
              <a:t>girişi</a:t>
            </a:r>
            <a:endParaRPr lang="tr-TR" dirty="0"/>
          </a:p>
          <a:p>
            <a:r>
              <a:rPr lang="tr-TR" dirty="0"/>
              <a:t>kapandı ise makine içindeki termik atar. En az 20 dakika beklenmelidir. Termik kontağı eski</a:t>
            </a:r>
          </a:p>
          <a:p>
            <a:r>
              <a:rPr lang="tr-TR" dirty="0"/>
              <a:t>konumunu aldıktan sonra tekrar </a:t>
            </a:r>
            <a:r>
              <a:rPr lang="tr-TR" dirty="0" smtClean="0"/>
              <a:t>çalışacaktır</a:t>
            </a:r>
            <a:r>
              <a:rPr lang="tr-TR" dirty="0"/>
              <a:t>.</a:t>
            </a:r>
          </a:p>
          <a:p>
            <a:r>
              <a:rPr lang="tr-TR" dirty="0" smtClean="0"/>
              <a:t>2) </a:t>
            </a:r>
            <a:r>
              <a:rPr lang="tr-TR" dirty="0"/>
              <a:t>Enerji kablo zarar </a:t>
            </a:r>
            <a:r>
              <a:rPr lang="tr-TR" dirty="0" smtClean="0"/>
              <a:t>görmüş </a:t>
            </a:r>
            <a:r>
              <a:rPr lang="tr-TR" dirty="0"/>
              <a:t>olabilir.</a:t>
            </a:r>
          </a:p>
          <a:p>
            <a:r>
              <a:rPr lang="tr-TR" dirty="0"/>
              <a:t>Cihazın içindeki kablolarda yerinden </a:t>
            </a:r>
            <a:r>
              <a:rPr lang="tr-TR" dirty="0" smtClean="0"/>
              <a:t>oynamış, çıkmış </a:t>
            </a:r>
            <a:r>
              <a:rPr lang="tr-TR" dirty="0"/>
              <a:t>ya da </a:t>
            </a:r>
            <a:r>
              <a:rPr lang="tr-TR" dirty="0" smtClean="0"/>
              <a:t>kopmuş </a:t>
            </a:r>
            <a:r>
              <a:rPr lang="tr-TR" dirty="0"/>
              <a:t>kablo</a:t>
            </a:r>
          </a:p>
          <a:p>
            <a:r>
              <a:rPr lang="tr-TR" dirty="0"/>
              <a:t>görülüyorsa arıza giderilir, gerekiyorsa </a:t>
            </a:r>
            <a:r>
              <a:rPr lang="tr-TR" dirty="0" smtClean="0"/>
              <a:t>değiştirilir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47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http://www.megep.meb.gov.tr/mte_program_modul/moduller_pdf/Ki%C5%9Fisel%20Bak%C4%B1m%20Cihazlar%C4%B1.pdf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23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DİNLEDİĞİNİZ İÇİN TEŞEKKÜRLER…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chemeClr val="bg1"/>
                </a:solidFill>
              </a:rPr>
              <a:t>(1791 </a:t>
            </a:r>
            <a:r>
              <a:rPr lang="tr-TR" b="1" dirty="0">
                <a:solidFill>
                  <a:schemeClr val="bg1"/>
                </a:solidFill>
              </a:rPr>
              <a:t>- 1867)</a:t>
            </a:r>
            <a:br>
              <a:rPr lang="tr-TR" b="1" dirty="0">
                <a:solidFill>
                  <a:schemeClr val="bg1"/>
                </a:solidFill>
              </a:rPr>
            </a:b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07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Elektrikli Ütülerin Tanıtılması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/>
              <a:t>Evlerde ve güzellik salonlarında sıklıkla kullanılan bir elektrikli cihazdır. Saç kurutma</a:t>
            </a:r>
          </a:p>
          <a:p>
            <a:pPr marL="0" indent="0" algn="just">
              <a:buNone/>
            </a:pPr>
            <a:r>
              <a:rPr lang="tr-TR" dirty="0"/>
              <a:t>makinesi </a:t>
            </a:r>
            <a:r>
              <a:rPr lang="tr-TR" dirty="0" smtClean="0"/>
              <a:t>dışarıdan </a:t>
            </a:r>
            <a:r>
              <a:rPr lang="tr-TR" dirty="0"/>
              <a:t>aldığı havayı gövdesi içindeki parçalarla ısıtıp veya basıncını arttırarak</a:t>
            </a:r>
          </a:p>
          <a:p>
            <a:pPr marL="0" indent="0" algn="just">
              <a:buNone/>
            </a:pPr>
            <a:r>
              <a:rPr lang="tr-TR" dirty="0"/>
              <a:t>saça üfler. Böylece saçın kurumasını ve </a:t>
            </a:r>
            <a:r>
              <a:rPr lang="tr-TR" dirty="0" smtClean="0"/>
              <a:t>şekil </a:t>
            </a:r>
            <a:r>
              <a:rPr lang="tr-TR" dirty="0"/>
              <a:t>almasını sağlar. Kullanım alanına göre </a:t>
            </a:r>
            <a:r>
              <a:rPr lang="tr-TR" dirty="0" smtClean="0"/>
              <a:t>çeşitli</a:t>
            </a: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şekil </a:t>
            </a:r>
            <a:r>
              <a:rPr lang="tr-TR" dirty="0"/>
              <a:t>ve güçlerde yapılmaktadır. Eğer saç kurutma makinesi kuaförlerde, güzellik</a:t>
            </a:r>
          </a:p>
          <a:p>
            <a:pPr marL="0" indent="0" algn="just">
              <a:buNone/>
            </a:pPr>
            <a:r>
              <a:rPr lang="tr-TR" dirty="0"/>
              <a:t>salonlarında kullanılacaksa güç ve yapısı biraz daha büyük olur. Güzellik salonlarında</a:t>
            </a:r>
          </a:p>
          <a:p>
            <a:pPr marL="0" indent="0" algn="just">
              <a:buNone/>
            </a:pPr>
            <a:r>
              <a:rPr lang="tr-TR" dirty="0"/>
              <a:t>kullanılan makineler 2000 </a:t>
            </a:r>
            <a:r>
              <a:rPr lang="tr-TR" dirty="0" err="1"/>
              <a:t>Watt</a:t>
            </a:r>
            <a:r>
              <a:rPr lang="tr-TR" dirty="0"/>
              <a:t> gücüne kadar yapılırlar. Bunlara profesyonel saç kurutma</a:t>
            </a:r>
          </a:p>
          <a:p>
            <a:pPr marL="0" indent="0" algn="just">
              <a:buNone/>
            </a:pPr>
            <a:r>
              <a:rPr lang="tr-TR" dirty="0"/>
              <a:t>makineleri denir. Güçleri 150 </a:t>
            </a:r>
            <a:r>
              <a:rPr lang="tr-TR" dirty="0" err="1"/>
              <a:t>Watt</a:t>
            </a:r>
            <a:r>
              <a:rPr lang="tr-TR" dirty="0"/>
              <a:t> ile 2000 </a:t>
            </a:r>
            <a:r>
              <a:rPr lang="tr-TR" dirty="0" err="1"/>
              <a:t>Watt</a:t>
            </a:r>
            <a:r>
              <a:rPr lang="tr-TR" dirty="0"/>
              <a:t> arasında </a:t>
            </a:r>
            <a:r>
              <a:rPr lang="tr-TR" dirty="0" smtClean="0"/>
              <a:t>değişir.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902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Buharlı Bir Ütünün Elektrik Devre Şeması ve Çalışması</a:t>
            </a:r>
            <a:br>
              <a:rPr lang="tr-TR" dirty="0"/>
            </a:b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Saç kurutma makinelerinin </a:t>
            </a:r>
            <a:r>
              <a:rPr lang="tr-TR" dirty="0" smtClean="0"/>
              <a:t>başlıca </a:t>
            </a:r>
            <a:r>
              <a:rPr lang="tr-TR" dirty="0"/>
              <a:t>parçaları </a:t>
            </a:r>
            <a:r>
              <a:rPr lang="tr-TR" dirty="0" smtClean="0"/>
              <a:t>şunlardır</a:t>
            </a:r>
            <a:r>
              <a:rPr lang="tr-TR" dirty="0"/>
              <a:t>: </a:t>
            </a:r>
          </a:p>
          <a:p>
            <a:r>
              <a:rPr lang="tr-TR" dirty="0" smtClean="0"/>
              <a:t>1)Gövde</a:t>
            </a:r>
            <a:endParaRPr lang="tr-TR" dirty="0"/>
          </a:p>
          <a:p>
            <a:r>
              <a:rPr lang="tr-TR" dirty="0" smtClean="0"/>
              <a:t>2) </a:t>
            </a:r>
            <a:r>
              <a:rPr lang="tr-TR" dirty="0"/>
              <a:t>Isıtıcı (Rezistans)</a:t>
            </a:r>
          </a:p>
          <a:p>
            <a:r>
              <a:rPr lang="tr-TR" dirty="0" smtClean="0"/>
              <a:t>3) </a:t>
            </a:r>
            <a:r>
              <a:rPr lang="tr-TR" dirty="0"/>
              <a:t>Motor</a:t>
            </a:r>
          </a:p>
          <a:p>
            <a:r>
              <a:rPr lang="tr-TR" dirty="0" smtClean="0"/>
              <a:t>4) </a:t>
            </a:r>
            <a:r>
              <a:rPr lang="tr-TR" dirty="0"/>
              <a:t>Pervane</a:t>
            </a:r>
          </a:p>
          <a:p>
            <a:r>
              <a:rPr lang="tr-TR" dirty="0" smtClean="0"/>
              <a:t>5) </a:t>
            </a:r>
            <a:r>
              <a:rPr lang="tr-TR" dirty="0"/>
              <a:t>Kademe Anahtarı</a:t>
            </a:r>
          </a:p>
          <a:p>
            <a:r>
              <a:rPr lang="tr-TR" dirty="0"/>
              <a:t>6</a:t>
            </a:r>
            <a:r>
              <a:rPr lang="tr-TR" dirty="0" smtClean="0"/>
              <a:t>) </a:t>
            </a:r>
            <a:r>
              <a:rPr lang="tr-TR" dirty="0"/>
              <a:t>Diyot</a:t>
            </a:r>
          </a:p>
          <a:p>
            <a:r>
              <a:rPr lang="tr-TR" dirty="0" smtClean="0"/>
              <a:t>7)Termik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 8)Dar </a:t>
            </a:r>
            <a:r>
              <a:rPr lang="tr-TR" dirty="0"/>
              <a:t>fön </a:t>
            </a:r>
            <a:r>
              <a:rPr lang="tr-TR" dirty="0" smtClean="0"/>
              <a:t>başlığı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 9)</a:t>
            </a:r>
            <a:r>
              <a:rPr lang="tr-TR" dirty="0" err="1" smtClean="0"/>
              <a:t>Difüzör</a:t>
            </a:r>
            <a:endParaRPr lang="tr-TR" dirty="0"/>
          </a:p>
          <a:p>
            <a:r>
              <a:rPr lang="tr-TR" dirty="0" smtClean="0"/>
              <a:t>10)Fişli </a:t>
            </a:r>
            <a:r>
              <a:rPr lang="tr-TR" dirty="0"/>
              <a:t>Kablo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350" y="2368779"/>
            <a:ext cx="3382300" cy="272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88299"/>
            <a:ext cx="10058400" cy="1450757"/>
          </a:xfrm>
        </p:spPr>
        <p:txBody>
          <a:bodyPr/>
          <a:lstStyle/>
          <a:p>
            <a:r>
              <a:rPr lang="tr-TR" dirty="0" smtClean="0"/>
              <a:t>SAÇ KURUTMA MAKİNESİ PARÇALARI</a:t>
            </a:r>
            <a:endParaRPr lang="tr-TR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259" y="1867283"/>
            <a:ext cx="6620718" cy="38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7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Buharlı Ütü Isıtma Elemanları ve Termostatlarının Montaj ile Demontajı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7282" y="1845734"/>
            <a:ext cx="10318398" cy="4023360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 </a:t>
            </a:r>
            <a:endParaRPr lang="tr-TR" sz="24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471" y="2116003"/>
            <a:ext cx="7082019" cy="348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3934"/>
          </a:xfrm>
        </p:spPr>
        <p:txBody>
          <a:bodyPr/>
          <a:lstStyle/>
          <a:p>
            <a:r>
              <a:rPr lang="tr-TR" dirty="0"/>
              <a:t>Arızalarını Gidermek</a:t>
            </a:r>
            <a:br>
              <a:rPr lang="tr-TR" dirty="0"/>
            </a:b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Saç kurutma makinelerinde görülen </a:t>
            </a:r>
            <a:r>
              <a:rPr lang="tr-TR" dirty="0" smtClean="0"/>
              <a:t>başlıca </a:t>
            </a:r>
            <a:r>
              <a:rPr lang="tr-TR" dirty="0"/>
              <a:t>arızalar </a:t>
            </a:r>
            <a:r>
              <a:rPr lang="tr-TR" dirty="0" smtClean="0"/>
              <a:t>şunlardır</a:t>
            </a:r>
            <a:r>
              <a:rPr lang="tr-TR" dirty="0"/>
              <a:t>:</a:t>
            </a:r>
          </a:p>
          <a:p>
            <a:r>
              <a:rPr lang="tr-TR" dirty="0" smtClean="0"/>
              <a:t>Motor çalışmıyor</a:t>
            </a:r>
            <a:r>
              <a:rPr lang="tr-TR" dirty="0"/>
              <a:t>, rezistans ısıtmıyor.</a:t>
            </a:r>
          </a:p>
          <a:p>
            <a:r>
              <a:rPr lang="tr-TR" dirty="0" smtClean="0"/>
              <a:t> 1)Makine </a:t>
            </a:r>
            <a:r>
              <a:rPr lang="tr-TR" dirty="0"/>
              <a:t>hava üflemiyor, fakat ısı düğmesine bastığımızda rezistans kızarıyor.</a:t>
            </a:r>
          </a:p>
          <a:p>
            <a:r>
              <a:rPr lang="tr-TR" dirty="0" smtClean="0"/>
              <a:t> 2)Kademe </a:t>
            </a:r>
            <a:r>
              <a:rPr lang="tr-TR" dirty="0"/>
              <a:t>anahtarını </a:t>
            </a:r>
            <a:r>
              <a:rPr lang="tr-TR" dirty="0" smtClean="0"/>
              <a:t>değiştirdiğimiz </a:t>
            </a:r>
            <a:r>
              <a:rPr lang="tr-TR" dirty="0"/>
              <a:t>halde hız farkı yok.</a:t>
            </a:r>
          </a:p>
          <a:p>
            <a:pPr marL="0" indent="0">
              <a:buNone/>
            </a:pPr>
            <a:r>
              <a:rPr lang="tr-TR" dirty="0" smtClean="0"/>
              <a:t>   3)Gövdede </a:t>
            </a:r>
            <a:r>
              <a:rPr lang="tr-TR" dirty="0"/>
              <a:t>deformasyon, erime var.</a:t>
            </a:r>
          </a:p>
          <a:p>
            <a:r>
              <a:rPr lang="tr-TR" dirty="0" smtClean="0"/>
              <a:t> 4)Hızlar </a:t>
            </a:r>
            <a:r>
              <a:rPr lang="tr-TR" dirty="0"/>
              <a:t>arasında kademe farkı var, ama ısılar arasında ısı farkı yok.</a:t>
            </a:r>
          </a:p>
          <a:p>
            <a:r>
              <a:rPr lang="tr-TR" dirty="0" smtClean="0"/>
              <a:t> 5)Isıtıcı </a:t>
            </a:r>
            <a:r>
              <a:rPr lang="tr-TR" dirty="0"/>
              <a:t>belli bir müddet </a:t>
            </a:r>
            <a:r>
              <a:rPr lang="tr-TR" dirty="0" smtClean="0"/>
              <a:t>çalışırken </a:t>
            </a:r>
            <a:r>
              <a:rPr lang="tr-TR" dirty="0"/>
              <a:t>birdenbire durdu. </a:t>
            </a:r>
            <a:r>
              <a:rPr lang="tr-TR" dirty="0" smtClean="0"/>
              <a:t>Çalışmıyor</a:t>
            </a:r>
            <a:r>
              <a:rPr lang="tr-TR" dirty="0"/>
              <a:t>.</a:t>
            </a:r>
          </a:p>
          <a:p>
            <a:r>
              <a:rPr lang="tr-TR" dirty="0" smtClean="0"/>
              <a:t> 6)Makine çalışırken </a:t>
            </a:r>
            <a:r>
              <a:rPr lang="tr-TR" dirty="0"/>
              <a:t>motor </a:t>
            </a:r>
            <a:r>
              <a:rPr lang="tr-TR" dirty="0" smtClean="0"/>
              <a:t>yavaş yavaş </a:t>
            </a:r>
            <a:r>
              <a:rPr lang="tr-TR" dirty="0"/>
              <a:t>duruyor.</a:t>
            </a:r>
          </a:p>
          <a:p>
            <a:r>
              <a:rPr lang="tr-TR" dirty="0" smtClean="0"/>
              <a:t> 7)Makine </a:t>
            </a:r>
            <a:r>
              <a:rPr lang="tr-TR" dirty="0"/>
              <a:t>sağlam, prizde enerji var. Fakat </a:t>
            </a:r>
            <a:r>
              <a:rPr lang="tr-TR" dirty="0" smtClean="0"/>
              <a:t>çalışmıyor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747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Saç Kurutma Makinesinin </a:t>
            </a:r>
            <a:r>
              <a:rPr lang="tr-TR" dirty="0" smtClean="0"/>
              <a:t>Çalışmama </a:t>
            </a:r>
            <a:r>
              <a:rPr lang="tr-TR" dirty="0"/>
              <a:t>Nedenleri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600" dirty="0"/>
              <a:t>Makinenin bağlı olduğu prizde enerji olmayabilir:</a:t>
            </a:r>
          </a:p>
          <a:p>
            <a:r>
              <a:rPr lang="tr-TR" sz="1600" dirty="0" err="1"/>
              <a:t>ġebeke</a:t>
            </a:r>
            <a:r>
              <a:rPr lang="tr-TR" sz="1600" dirty="0"/>
              <a:t> kablosunda gerilim olup olmadığına bakılır. Gerilim yoksa hattın sigortası</a:t>
            </a:r>
          </a:p>
          <a:p>
            <a:r>
              <a:rPr lang="tr-TR" sz="1600" dirty="0"/>
              <a:t>kontrol edilir. Gerilimi kontrol etmek için AVO metre ile ölçüm yapmak daha doğrudur.</a:t>
            </a:r>
          </a:p>
          <a:p>
            <a:r>
              <a:rPr lang="tr-TR" sz="1600" dirty="0"/>
              <a:t>Kontrol kalemiyle ölçümde sadece faz kablosu </a:t>
            </a:r>
            <a:r>
              <a:rPr lang="tr-TR" sz="1600" dirty="0" err="1"/>
              <a:t>anlaĢılabilir</a:t>
            </a:r>
            <a:r>
              <a:rPr lang="tr-TR" sz="1600" dirty="0"/>
              <a:t>. Nötr hattı kopuk ya da ek alınan</a:t>
            </a:r>
          </a:p>
          <a:p>
            <a:r>
              <a:rPr lang="tr-TR" sz="1600" dirty="0"/>
              <a:t>yerde temas problemi olabilir. Bunun için ölçümlerimizi AVO metre ile yapmak daha</a:t>
            </a:r>
          </a:p>
          <a:p>
            <a:r>
              <a:rPr lang="tr-TR" sz="1600" dirty="0"/>
              <a:t>doğrudur. </a:t>
            </a:r>
          </a:p>
        </p:txBody>
      </p:sp>
    </p:spTree>
    <p:extLst>
      <p:ext uri="{BB962C8B-B14F-4D97-AF65-F5344CB8AC3E}">
        <p14:creationId xmlns:p14="http://schemas.microsoft.com/office/powerpoint/2010/main" val="13678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Makine </a:t>
            </a:r>
            <a:r>
              <a:rPr lang="tr-TR" dirty="0" smtClean="0"/>
              <a:t>aşırı ısınmış </a:t>
            </a:r>
            <a:r>
              <a:rPr lang="tr-TR" dirty="0"/>
              <a:t>ve kendiliğinden </a:t>
            </a:r>
            <a:r>
              <a:rPr lang="tr-TR" dirty="0" smtClean="0"/>
              <a:t>kapanmış </a:t>
            </a:r>
            <a:r>
              <a:rPr lang="tr-TR" dirty="0"/>
              <a:t>olabilir:</a:t>
            </a:r>
          </a:p>
          <a:p>
            <a:r>
              <a:rPr lang="tr-TR" dirty="0"/>
              <a:t>Saç kurutma makinesi dar ve kapalı alanda </a:t>
            </a:r>
            <a:r>
              <a:rPr lang="tr-TR" dirty="0" smtClean="0"/>
              <a:t>çalıştırılıp </a:t>
            </a:r>
            <a:r>
              <a:rPr lang="tr-TR" dirty="0"/>
              <a:t>arka gövdede bulunan hava</a:t>
            </a:r>
          </a:p>
          <a:p>
            <a:r>
              <a:rPr lang="tr-TR" dirty="0" smtClean="0"/>
              <a:t>girişi </a:t>
            </a:r>
            <a:r>
              <a:rPr lang="tr-TR" dirty="0"/>
              <a:t>kapandı ise makine içindeki termik atar. En az 20 dakika beklenmelidir. Termik</a:t>
            </a:r>
          </a:p>
          <a:p>
            <a:r>
              <a:rPr lang="tr-TR" dirty="0"/>
              <a:t>kontağı eski konumunu aldıktan sonra tekrar </a:t>
            </a:r>
            <a:r>
              <a:rPr lang="tr-TR" dirty="0" smtClean="0"/>
              <a:t>çalışacaktır</a:t>
            </a:r>
            <a:r>
              <a:rPr lang="tr-TR" dirty="0"/>
              <a:t>.</a:t>
            </a:r>
          </a:p>
          <a:p>
            <a:r>
              <a:rPr lang="tr-TR" dirty="0" smtClean="0"/>
              <a:t>1) </a:t>
            </a:r>
            <a:r>
              <a:rPr lang="tr-TR" dirty="0"/>
              <a:t>Makinenin kablosu </a:t>
            </a:r>
            <a:r>
              <a:rPr lang="tr-TR" dirty="0" smtClean="0"/>
              <a:t>kopmuş </a:t>
            </a:r>
            <a:r>
              <a:rPr lang="tr-TR" dirty="0"/>
              <a:t>ya da zarar </a:t>
            </a:r>
            <a:r>
              <a:rPr lang="tr-TR" dirty="0" smtClean="0"/>
              <a:t>görmüş </a:t>
            </a:r>
            <a:r>
              <a:rPr lang="tr-TR" dirty="0"/>
              <a:t>olabilir:</a:t>
            </a:r>
          </a:p>
          <a:p>
            <a:r>
              <a:rPr lang="tr-TR" dirty="0" smtClean="0"/>
              <a:t>2)Cihazın </a:t>
            </a:r>
            <a:r>
              <a:rPr lang="tr-TR" dirty="0"/>
              <a:t>içindeki kablolarda; yerinden </a:t>
            </a:r>
            <a:r>
              <a:rPr lang="tr-TR" dirty="0" smtClean="0"/>
              <a:t>oynamış, çıkmış </a:t>
            </a:r>
            <a:r>
              <a:rPr lang="tr-TR" dirty="0"/>
              <a:t>ya da </a:t>
            </a:r>
            <a:r>
              <a:rPr lang="tr-TR" dirty="0" smtClean="0"/>
              <a:t>kopmuş </a:t>
            </a:r>
            <a:r>
              <a:rPr lang="tr-TR" dirty="0"/>
              <a:t>kablo</a:t>
            </a:r>
          </a:p>
          <a:p>
            <a:r>
              <a:rPr lang="tr-TR" dirty="0"/>
              <a:t>görülüyorsa arıza giderilir, gerekiyorsa </a:t>
            </a:r>
            <a:r>
              <a:rPr lang="tr-TR" dirty="0" smtClean="0"/>
              <a:t>değiştirilir</a:t>
            </a:r>
            <a:r>
              <a:rPr lang="tr-TR" dirty="0"/>
              <a:t>. </a:t>
            </a:r>
          </a:p>
          <a:p>
            <a:r>
              <a:rPr lang="tr-TR" dirty="0" smtClean="0"/>
              <a:t>4)Termik </a:t>
            </a:r>
            <a:r>
              <a:rPr lang="tr-TR" dirty="0"/>
              <a:t>arızalı olabilir:</a:t>
            </a:r>
          </a:p>
          <a:p>
            <a:r>
              <a:rPr lang="tr-TR" dirty="0" smtClean="0"/>
              <a:t>Termik </a:t>
            </a:r>
            <a:r>
              <a:rPr lang="tr-TR" dirty="0"/>
              <a:t>AVO metre ile kontrol edilir. Bu parçanın kontrolünde AVO metre akım</a:t>
            </a:r>
          </a:p>
          <a:p>
            <a:r>
              <a:rPr lang="tr-TR" dirty="0"/>
              <a:t>geçirmelidir. </a:t>
            </a:r>
            <a:r>
              <a:rPr lang="tr-TR" dirty="0" smtClean="0"/>
              <a:t>Aşırı </a:t>
            </a:r>
            <a:r>
              <a:rPr lang="tr-TR" dirty="0"/>
              <a:t>ısındığı zaman ise devreyi açmalıdır. </a:t>
            </a:r>
          </a:p>
        </p:txBody>
      </p:sp>
    </p:spTree>
    <p:extLst>
      <p:ext uri="{BB962C8B-B14F-4D97-AF65-F5344CB8AC3E}">
        <p14:creationId xmlns:p14="http://schemas.microsoft.com/office/powerpoint/2010/main" val="42699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Rezistansın Isıtmama Nedenleri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1)Rezistans </a:t>
            </a:r>
            <a:r>
              <a:rPr lang="tr-TR" dirty="0"/>
              <a:t>kopuk olabilir:</a:t>
            </a:r>
          </a:p>
          <a:p>
            <a:r>
              <a:rPr lang="tr-TR" dirty="0"/>
              <a:t>Rezistans uçları AVO metre ile ölçülür. Herhangi bir değer göstermiyorsa </a:t>
            </a:r>
            <a:r>
              <a:rPr lang="tr-TR" dirty="0" smtClean="0"/>
              <a:t>kopmuştur</a:t>
            </a:r>
            <a:r>
              <a:rPr lang="tr-TR" dirty="0"/>
              <a:t>.</a:t>
            </a:r>
          </a:p>
          <a:p>
            <a:r>
              <a:rPr lang="tr-TR" dirty="0"/>
              <a:t>Yenisi ile </a:t>
            </a:r>
            <a:r>
              <a:rPr lang="tr-TR" dirty="0" smtClean="0"/>
              <a:t>değiştirilir</a:t>
            </a:r>
            <a:r>
              <a:rPr lang="tr-TR" dirty="0"/>
              <a:t>.</a:t>
            </a:r>
          </a:p>
          <a:p>
            <a:r>
              <a:rPr lang="tr-TR" dirty="0" smtClean="0"/>
              <a:t>2) </a:t>
            </a:r>
            <a:r>
              <a:rPr lang="tr-TR" dirty="0"/>
              <a:t>Anahtar bozuk olabilir:</a:t>
            </a:r>
          </a:p>
          <a:p>
            <a:r>
              <a:rPr lang="tr-TR" dirty="0"/>
              <a:t>Isı anahtarı AVO metre ile kontrol edilir. Anahtar konum </a:t>
            </a:r>
            <a:r>
              <a:rPr lang="tr-TR" dirty="0" smtClean="0"/>
              <a:t>değiştirdiğinde </a:t>
            </a:r>
            <a:r>
              <a:rPr lang="tr-TR" dirty="0"/>
              <a:t>AVO</a:t>
            </a:r>
          </a:p>
          <a:p>
            <a:r>
              <a:rPr lang="tr-TR" dirty="0"/>
              <a:t>metrede bir </a:t>
            </a:r>
            <a:r>
              <a:rPr lang="tr-TR" dirty="0" smtClean="0"/>
              <a:t>değişiklik </a:t>
            </a:r>
            <a:r>
              <a:rPr lang="tr-TR" dirty="0"/>
              <a:t>yok ise anahtar yenisi ile </a:t>
            </a:r>
            <a:r>
              <a:rPr lang="tr-TR" dirty="0" smtClean="0"/>
              <a:t>değiştirilir</a:t>
            </a:r>
            <a:r>
              <a:rPr lang="tr-TR" dirty="0"/>
              <a:t>. Yüksek ısıdan kontaklar zarar</a:t>
            </a:r>
          </a:p>
          <a:p>
            <a:r>
              <a:rPr lang="tr-TR" dirty="0" smtClean="0"/>
              <a:t>görmüş </a:t>
            </a:r>
            <a:r>
              <a:rPr lang="tr-TR" dirty="0"/>
              <a:t>olabilir. </a:t>
            </a:r>
          </a:p>
        </p:txBody>
      </p:sp>
    </p:spTree>
    <p:extLst>
      <p:ext uri="{BB962C8B-B14F-4D97-AF65-F5344CB8AC3E}">
        <p14:creationId xmlns:p14="http://schemas.microsoft.com/office/powerpoint/2010/main" val="10204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çmişe bakış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1635</TotalTime>
  <Words>876</Words>
  <Application>Microsoft Office PowerPoint</Application>
  <PresentationFormat>Geniş ekran</PresentationFormat>
  <Paragraphs>110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0" baseType="lpstr">
      <vt:lpstr>Calibri</vt:lpstr>
      <vt:lpstr>Times New Roman</vt:lpstr>
      <vt:lpstr>Geçmişe bakış</vt:lpstr>
      <vt:lpstr>ARIZA ANALİZİ</vt:lpstr>
      <vt:lpstr>Elektrikli Ütülerin Tanıtılması</vt:lpstr>
      <vt:lpstr> Buharlı Bir Ütünün Elektrik Devre Şeması ve Çalışması </vt:lpstr>
      <vt:lpstr>SAÇ KURUTMA MAKİNESİ PARÇALARI</vt:lpstr>
      <vt:lpstr>Buharlı Ütü Isıtma Elemanları ve Termostatlarının Montaj ile Demontajı</vt:lpstr>
      <vt:lpstr>Arızalarını Gidermek </vt:lpstr>
      <vt:lpstr> Saç Kurutma Makinesinin Çalışmama Nedenleri</vt:lpstr>
      <vt:lpstr>PowerPoint Sunusu</vt:lpstr>
      <vt:lpstr> Rezistansın Isıtmama Nedenleri</vt:lpstr>
      <vt:lpstr> Makine Hava Üflemiyor, Fakat Isı Düğmesine Bastığımızda Rezistans Kızarıyorsa Nedenleri</vt:lpstr>
      <vt:lpstr> Kademe Anahtarını Değiştirdiğimiz Halde Hız Farkı Yoksa Nedenleri</vt:lpstr>
      <vt:lpstr> Gövdede Deformasyon, Erime Varsa Nedenleri</vt:lpstr>
      <vt:lpstr>Hızlar Arasında Kademe Farkı Var, Ama Isılar Arasında Isı Farkı Yoksa Nedenleri</vt:lpstr>
      <vt:lpstr>Makine ÇalıĢırken Motor YavaĢ YavaĢ Duruyorsa Nedenleri</vt:lpstr>
      <vt:lpstr>Makine Sağlam, Prizde Enerji Var, Fakat ÇalıĢmıyorsa Nedenleri</vt:lpstr>
      <vt:lpstr>KAYNAKLAR</vt:lpstr>
      <vt:lpstr>DİNLEDİĞİNİZ İÇİN TEŞEKKÜRLER…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KONU</dc:title>
  <dc:creator>ufuk</dc:creator>
  <cp:lastModifiedBy>Hasan Kaya</cp:lastModifiedBy>
  <cp:revision>100</cp:revision>
  <dcterms:created xsi:type="dcterms:W3CDTF">2017-11-14T11:12:27Z</dcterms:created>
  <dcterms:modified xsi:type="dcterms:W3CDTF">2018-04-05T21:01:19Z</dcterms:modified>
</cp:coreProperties>
</file>