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74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68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17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22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71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504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9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1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36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35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97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7B7B0-F90B-46CB-B691-1564F796B07A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0A30-6B88-4F1F-A14D-134B91B03D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19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1980 Sonrası: Günümüz Medyası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2152185"/>
            <a:ext cx="11193966" cy="4020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-İktisadi dönüşüm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-Siyasi dönüşüm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-İdeolojik dönüşüm</a:t>
            </a:r>
          </a:p>
        </p:txBody>
      </p:sp>
    </p:spTree>
    <p:extLst>
      <p:ext uri="{BB962C8B-B14F-4D97-AF65-F5344CB8AC3E}">
        <p14:creationId xmlns:p14="http://schemas.microsoft.com/office/powerpoint/2010/main" val="367713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1980 Sonrası: Günümüz Medyası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2152185"/>
            <a:ext cx="11193966" cy="4282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İktisadi dönüşüm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-Küreselleşme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</a:t>
            </a:r>
            <a:r>
              <a:rPr lang="tr-TR" dirty="0" smtClean="0"/>
              <a:t>Endüstrileşme - Tekelleşme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-Mesleki ve yönetsel hiyerarşinin artışı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</a:t>
            </a:r>
            <a:r>
              <a:rPr lang="tr-TR" dirty="0" smtClean="0"/>
              <a:t>Esnek çalışma-İşsizlik</a:t>
            </a:r>
          </a:p>
        </p:txBody>
      </p:sp>
    </p:spTree>
    <p:extLst>
      <p:ext uri="{BB962C8B-B14F-4D97-AF65-F5344CB8AC3E}">
        <p14:creationId xmlns:p14="http://schemas.microsoft.com/office/powerpoint/2010/main" val="109625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1980 Sonrası: Günümüz Medyası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2152185"/>
            <a:ext cx="11193966" cy="40204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Siyasi dönüşüm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-İktidar-medya ilişkilerinin derinleşmesi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-Eğlence içerikleri ve yaşam tarzı üretimlerinin küresel boyutlarda üretilmesi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-Emeğin güç kaybı, yasal kayıplar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-Gazetecinin </a:t>
            </a:r>
            <a:r>
              <a:rPr lang="tr-TR" dirty="0" err="1" smtClean="0"/>
              <a:t>vasıfsızlaştırılması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-Sendikasızlaştırma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«Dördüncü gücün ölümü»</a:t>
            </a:r>
          </a:p>
        </p:txBody>
      </p:sp>
    </p:spTree>
    <p:extLst>
      <p:ext uri="{BB962C8B-B14F-4D97-AF65-F5344CB8AC3E}">
        <p14:creationId xmlns:p14="http://schemas.microsoft.com/office/powerpoint/2010/main" val="7334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1980 Sonrası: Günümüz Medyası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951462"/>
            <a:ext cx="11193966" cy="4683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İdeolojik dönüşüm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000" dirty="0" smtClean="0"/>
              <a:t>-Profesyonellik ideolojisi/mesleğin </a:t>
            </a:r>
            <a:r>
              <a:rPr lang="tr-TR" sz="2000" dirty="0" err="1" smtClean="0"/>
              <a:t>teknikleştirilmesi</a:t>
            </a:r>
            <a:endParaRPr lang="tr-TR" sz="2000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z="2000" dirty="0" smtClean="0"/>
              <a:t>-Prestij, güç, kimlik (medya eliti, medya çalışanı)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000" dirty="0" smtClean="0"/>
              <a:t>-Bireycilik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000" dirty="0" smtClean="0"/>
              <a:t>-Toplumsal sorumluluk X sermayeye karşı sorumluluk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000" dirty="0" smtClean="0"/>
              <a:t>Yeni bir </a:t>
            </a:r>
            <a:r>
              <a:rPr lang="tr-TR" sz="2000" dirty="0" err="1" smtClean="0"/>
              <a:t>apolitiklik</a:t>
            </a:r>
            <a:r>
              <a:rPr lang="tr-TR" sz="2000" dirty="0" smtClean="0"/>
              <a:t> dalgası (sınıf dışı, </a:t>
            </a:r>
            <a:r>
              <a:rPr lang="tr-TR" sz="2000" dirty="0" err="1" smtClean="0"/>
              <a:t>ahistorik</a:t>
            </a:r>
            <a:r>
              <a:rPr lang="tr-TR" sz="2000" dirty="0" smtClean="0"/>
              <a:t> kavrayış)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000" dirty="0" err="1" smtClean="0"/>
              <a:t>Magazinelleşme</a:t>
            </a:r>
            <a:endParaRPr lang="tr-TR" sz="2000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000" dirty="0" smtClean="0"/>
              <a:t>Yeni iletişim araçları kutsaması (enformasyon toplumu)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000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65468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Geniş ekran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1980 Sonrası: Günümüz Medyası</vt:lpstr>
      <vt:lpstr>1980 Sonrası: Günümüz Medyası</vt:lpstr>
      <vt:lpstr>1980 Sonrası: Günümüz Medyası</vt:lpstr>
      <vt:lpstr>1980 Sonrası: Günümüz Medyası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1980 Sonrası: Günümüz Medyası</dc:title>
  <dc:creator>Windows Kullanıcısı</dc:creator>
  <cp:lastModifiedBy>Windows Kullanıcısı</cp:lastModifiedBy>
  <cp:revision>1</cp:revision>
  <dcterms:created xsi:type="dcterms:W3CDTF">2020-01-30T15:54:52Z</dcterms:created>
  <dcterms:modified xsi:type="dcterms:W3CDTF">2020-01-30T15:55:39Z</dcterms:modified>
</cp:coreProperties>
</file>