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9FFD-7CF5-43A6-9972-1905E9705737}" type="datetimeFigureOut">
              <a:rPr lang="tr-TR" smtClean="0"/>
              <a:t>21.01.2020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B0C80-1C45-46D2-945E-3023114B83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92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TEMEL ÖDEVLER</a:t>
            </a:r>
          </a:p>
          <a:p>
            <a:r>
              <a:rPr lang="tr-TR" dirty="0" smtClean="0"/>
              <a:t>I.TEMEL ÖDEV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 rot="10800000" flipV="1">
            <a:off x="964276" y="990159"/>
            <a:ext cx="10332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4"/>
                </a:solidFill>
              </a:rPr>
              <a:t>TEMEL ÖDEVLER</a:t>
            </a:r>
          </a:p>
          <a:p>
            <a:r>
              <a:rPr lang="tr-TR" dirty="0" smtClean="0"/>
              <a:t>Ölçme bilgisinde sık karşılaşılan bazı problemlere temel ödevler denir.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sz="2800" b="1" dirty="0" smtClean="0">
                <a:solidFill>
                  <a:schemeClr val="accent4"/>
                </a:solidFill>
              </a:rPr>
              <a:t>I.TEMEL ÖDEV</a:t>
            </a:r>
          </a:p>
          <a:p>
            <a:pPr algn="just"/>
            <a:r>
              <a:rPr lang="tr-TR" sz="2800" dirty="0"/>
              <a:t>Bir A noktasının koordinatları ile diğer bir nokta olan B noktası arasındaki uzunluk ve A noktasındaki semt açısı bilinirse B noktasının koordinatları hesaplanabilir. Bu hesaplamalara birinci temel ödev denir.</a:t>
            </a:r>
            <a:endParaRPr lang="tr-TR" sz="2800" b="1" dirty="0" smtClean="0">
              <a:solidFill>
                <a:schemeClr val="accent4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73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70" y="1166119"/>
            <a:ext cx="8353575" cy="437015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16088" y="5228499"/>
            <a:ext cx="5835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Ceylan ve Tombaklar, 2013. Ölçme Bilgisi (Topografya) Konya/2013 Ders kitabı.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04382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32" y="1170449"/>
            <a:ext cx="9263131" cy="424113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206291" y="5103808"/>
            <a:ext cx="5835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Ceylan ve Tombaklar, 2013. Ölçme Bilgisi (Topografya) Konya/2013 Ders kitabı.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1498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592" y="653181"/>
            <a:ext cx="4858256" cy="570605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455848" y="5935082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m</a:t>
            </a:r>
            <a:r>
              <a:rPr lang="tr-TR" sz="1400" dirty="0" smtClean="0"/>
              <a:t>egep.meb.gov.tr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546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46414" y="1221971"/>
            <a:ext cx="92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ÖDEV 1</a:t>
            </a:r>
            <a:r>
              <a:rPr lang="tr-TR" dirty="0" smtClean="0"/>
              <a:t>: Ya= 1050.00, </a:t>
            </a:r>
            <a:r>
              <a:rPr lang="tr-TR" dirty="0" err="1" smtClean="0"/>
              <a:t>Xa</a:t>
            </a:r>
            <a:r>
              <a:rPr lang="tr-TR" dirty="0" smtClean="0"/>
              <a:t>=1300.00, AB=850.00, (AB)=175,17 ise </a:t>
            </a:r>
            <a:r>
              <a:rPr lang="tr-TR" dirty="0" err="1" smtClean="0"/>
              <a:t>Yb</a:t>
            </a:r>
            <a:r>
              <a:rPr lang="tr-TR" dirty="0" smtClean="0"/>
              <a:t> ve </a:t>
            </a:r>
            <a:r>
              <a:rPr lang="tr-TR" dirty="0" err="1" smtClean="0"/>
              <a:t>Xb</a:t>
            </a:r>
            <a:r>
              <a:rPr lang="tr-TR" dirty="0" smtClean="0"/>
              <a:t> değerlerini hesaplayınız.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0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46414" y="1221971"/>
            <a:ext cx="95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ÖDEV 2</a:t>
            </a:r>
            <a:r>
              <a:rPr lang="tr-TR" dirty="0" smtClean="0"/>
              <a:t>: Ya= 1050.00, </a:t>
            </a:r>
            <a:r>
              <a:rPr lang="tr-TR" dirty="0" err="1" smtClean="0"/>
              <a:t>Xa</a:t>
            </a:r>
            <a:r>
              <a:rPr lang="tr-TR" dirty="0" smtClean="0"/>
              <a:t>=1300.00, AB=850.00, (AB)=238,1300 ise </a:t>
            </a:r>
            <a:r>
              <a:rPr lang="tr-TR" dirty="0" err="1" smtClean="0"/>
              <a:t>Yb</a:t>
            </a:r>
            <a:r>
              <a:rPr lang="tr-TR" dirty="0" smtClean="0"/>
              <a:t> ve </a:t>
            </a:r>
            <a:r>
              <a:rPr lang="tr-TR" dirty="0" err="1" smtClean="0"/>
              <a:t>Xb</a:t>
            </a:r>
            <a:r>
              <a:rPr lang="tr-TR" dirty="0" smtClean="0"/>
              <a:t> değerlerini hesaplayınız.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4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13163" y="1729047"/>
            <a:ext cx="9842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ÖDEV 3</a:t>
            </a:r>
            <a:r>
              <a:rPr lang="tr-TR" dirty="0" smtClean="0"/>
              <a:t>: Bir A noktasının koordinatları şu şekildedir.</a:t>
            </a:r>
          </a:p>
          <a:p>
            <a:r>
              <a:rPr lang="tr-TR" dirty="0" smtClean="0"/>
              <a:t>Ya=1250.82    </a:t>
            </a:r>
            <a:r>
              <a:rPr lang="tr-TR" dirty="0" err="1" smtClean="0"/>
              <a:t>Xa</a:t>
            </a:r>
            <a:r>
              <a:rPr lang="tr-TR" dirty="0" smtClean="0"/>
              <a:t>=1680.94</a:t>
            </a:r>
          </a:p>
          <a:p>
            <a:r>
              <a:rPr lang="tr-TR" dirty="0" smtClean="0"/>
              <a:t>AB uzunluğu 685,50 m’dir. Buna göre aşağıdaki verilmiş semt açıları için B noktasının koordinatlarını bulunuz. </a:t>
            </a:r>
          </a:p>
          <a:p>
            <a:r>
              <a:rPr lang="tr-TR" dirty="0" smtClean="0"/>
              <a:t>Semt açıları;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37.1300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75,4300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142,1800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223,4500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389,42</a:t>
            </a:r>
          </a:p>
        </p:txBody>
      </p:sp>
    </p:spTree>
    <p:extLst>
      <p:ext uri="{BB962C8B-B14F-4D97-AF65-F5344CB8AC3E}">
        <p14:creationId xmlns:p14="http://schemas.microsoft.com/office/powerpoint/2010/main" val="3394766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171</Words>
  <Application>Microsoft Office PowerPoint</Application>
  <PresentationFormat>Geniş ekran</PresentationFormat>
  <Paragraphs>25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Organik</vt:lpstr>
      <vt:lpstr>MÜHENDİSLİKTE ÖLÇME BİLGİSİ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m.sevba yılmaz</cp:lastModifiedBy>
  <cp:revision>7</cp:revision>
  <dcterms:created xsi:type="dcterms:W3CDTF">2020-01-21T18:18:14Z</dcterms:created>
  <dcterms:modified xsi:type="dcterms:W3CDTF">2020-01-21T20:27:21Z</dcterms:modified>
</cp:coreProperties>
</file>