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785093" y="1700074"/>
            <a:ext cx="6630278" cy="1502690"/>
          </a:xfrm>
        </p:spPr>
        <p:txBody>
          <a:bodyPr/>
          <a:lstStyle/>
          <a:p>
            <a:r>
              <a:rPr lang="tr-TR" sz="4800" b="1" dirty="0" smtClean="0"/>
              <a:t>MÜHENDİSLİKTE ÖLÇME BİLGİSİ </a:t>
            </a:r>
            <a:endParaRPr lang="tr-TR" sz="48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785093" y="3798913"/>
            <a:ext cx="6815669" cy="656708"/>
          </a:xfrm>
        </p:spPr>
        <p:txBody>
          <a:bodyPr>
            <a:normAutofit/>
          </a:bodyPr>
          <a:lstStyle/>
          <a:p>
            <a:r>
              <a:rPr lang="tr-TR" dirty="0" smtClean="0"/>
              <a:t>IV.TEMEL ÖDEV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3836277" y="4798512"/>
            <a:ext cx="4942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4">
                    <a:lumMod val="75000"/>
                  </a:schemeClr>
                </a:solidFill>
              </a:rPr>
              <a:t>Prof. Dr. Engin YURTSEVEN </a:t>
            </a:r>
            <a:endParaRPr lang="tr-TR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5175139" y="3021876"/>
            <a:ext cx="2042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chemeClr val="accent4">
                    <a:lumMod val="75000"/>
                  </a:schemeClr>
                </a:solidFill>
              </a:rPr>
              <a:t>10.HAFTA</a:t>
            </a:r>
            <a:endParaRPr lang="tr-TR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26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b="1" dirty="0" smtClean="0">
                <a:solidFill>
                  <a:schemeClr val="accent5"/>
                </a:solidFill>
              </a:rPr>
              <a:t>4. TEMEL ÖDEV</a:t>
            </a:r>
            <a:endParaRPr lang="tr-TR" sz="4800" b="1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A, B, P gibi üç noktanın koordinatları verilir, bu noktaları birleştiren doğrular arasındaki </a:t>
            </a:r>
            <a:r>
              <a:rPr lang="el-GR" dirty="0" smtClean="0"/>
              <a:t>β</a:t>
            </a:r>
            <a:r>
              <a:rPr lang="tr-TR" dirty="0" smtClean="0"/>
              <a:t> açısı istenir.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509" y="3570984"/>
            <a:ext cx="2672109" cy="257581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956" y="3565069"/>
            <a:ext cx="1757841" cy="43225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8957" y="3997325"/>
            <a:ext cx="2182441" cy="35854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8958" y="4426059"/>
            <a:ext cx="1602535" cy="32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42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52202" y="1338040"/>
            <a:ext cx="10077798" cy="640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A, B, P noktalarının koordinatları verildiğine göre (BP) ve (BA) semtleri ikinci temel ödeve göre hesaplanabilir. Hesaplanan semtlerin </a:t>
            </a:r>
            <a:r>
              <a:rPr lang="el-GR" dirty="0" smtClean="0"/>
              <a:t>β</a:t>
            </a:r>
            <a:r>
              <a:rPr lang="tr-TR" dirty="0" smtClean="0"/>
              <a:t> </a:t>
            </a:r>
            <a:r>
              <a:rPr lang="tr-TR" dirty="0"/>
              <a:t>açısı elde edilir. 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1352202" y="2207030"/>
            <a:ext cx="810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Ya, </a:t>
            </a:r>
            <a:r>
              <a:rPr lang="tr-TR" dirty="0" err="1" smtClean="0"/>
              <a:t>Xa</a:t>
            </a:r>
            <a:endParaRPr lang="tr-TR" dirty="0" smtClean="0"/>
          </a:p>
          <a:p>
            <a:r>
              <a:rPr lang="tr-TR" dirty="0" err="1" smtClean="0"/>
              <a:t>Yb,Xb</a:t>
            </a:r>
            <a:endParaRPr lang="tr-TR" dirty="0"/>
          </a:p>
        </p:txBody>
      </p:sp>
      <p:sp>
        <p:nvSpPr>
          <p:cNvPr id="4" name="Sağ Ayraç 3"/>
          <p:cNvSpPr/>
          <p:nvPr/>
        </p:nvSpPr>
        <p:spPr>
          <a:xfrm>
            <a:off x="2162692" y="2269375"/>
            <a:ext cx="314502" cy="5839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2601884" y="2385752"/>
            <a:ext cx="3004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2.Temel ödevden (BA) bulunur.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1352202" y="3282143"/>
            <a:ext cx="810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Yp</a:t>
            </a:r>
            <a:r>
              <a:rPr lang="tr-TR" dirty="0" smtClean="0"/>
              <a:t>, </a:t>
            </a:r>
            <a:r>
              <a:rPr lang="tr-TR" dirty="0" err="1" smtClean="0"/>
              <a:t>Xp</a:t>
            </a:r>
            <a:endParaRPr lang="tr-TR" dirty="0" smtClean="0"/>
          </a:p>
          <a:p>
            <a:r>
              <a:rPr lang="tr-TR" dirty="0" err="1" smtClean="0"/>
              <a:t>Yb,Xp</a:t>
            </a:r>
            <a:endParaRPr lang="tr-TR" dirty="0"/>
          </a:p>
        </p:txBody>
      </p:sp>
      <p:sp>
        <p:nvSpPr>
          <p:cNvPr id="8" name="Sağ Ayraç 7"/>
          <p:cNvSpPr/>
          <p:nvPr/>
        </p:nvSpPr>
        <p:spPr>
          <a:xfrm>
            <a:off x="2162692" y="3344488"/>
            <a:ext cx="314502" cy="5839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2601884" y="3451815"/>
            <a:ext cx="2984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2.Temel ödevden (BP) bulunur.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79184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022465" y="955964"/>
            <a:ext cx="1702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5"/>
                </a:solidFill>
              </a:rPr>
              <a:t>ÖRNEK: </a:t>
            </a:r>
            <a:endParaRPr lang="tr-TR" sz="28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571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90820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</TotalTime>
  <Words>90</Words>
  <Application>Microsoft Office PowerPoint</Application>
  <PresentationFormat>Geniş ekran</PresentationFormat>
  <Paragraphs>14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Organik</vt:lpstr>
      <vt:lpstr>MÜHENDİSLİKTE ÖLÇME BİLGİSİ </vt:lpstr>
      <vt:lpstr>4. TEMEL ÖDEV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MÜHENDİSLİKTE ÖLÇME BİLGİSİ</dc:title>
  <dc:creator>m.sevba yılmaz</dc:creator>
  <cp:lastModifiedBy>m.sevba yılmaz</cp:lastModifiedBy>
  <cp:revision>6</cp:revision>
  <dcterms:created xsi:type="dcterms:W3CDTF">2020-01-21T18:18:14Z</dcterms:created>
  <dcterms:modified xsi:type="dcterms:W3CDTF">2020-01-21T21:05:58Z</dcterms:modified>
</cp:coreProperties>
</file>