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9"/>
  </p:notesMasterIdLst>
  <p:sldIdLst>
    <p:sldId id="267" r:id="rId4"/>
    <p:sldId id="271" r:id="rId5"/>
    <p:sldId id="269" r:id="rId6"/>
    <p:sldId id="270" r:id="rId7"/>
    <p:sldId id="268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286B6-D775-4E3C-AD93-5C572CB475E1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5F629-195C-4A29-B4C3-EBBCB5B5A5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3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30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4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95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51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2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9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200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75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947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318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03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00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473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043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200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961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104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361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399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23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387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9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548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168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08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224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097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748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05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66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00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766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24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585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120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04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068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7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88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04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9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97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27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DC96B-0CEE-4C68-9A73-507AAA64EAD2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97F0-0EC6-445F-8DBE-844A53C1B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3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51D1F-79DF-4B5E-8F9D-3D819804B6BC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F98D0-A33C-4329-8B02-CAB0F98F2E42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4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69" y="1127751"/>
            <a:ext cx="7160820" cy="48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Oclusion</a:t>
            </a:r>
            <a:r>
              <a:rPr lang="tr-TR" dirty="0" smtClean="0"/>
              <a:t>- </a:t>
            </a:r>
            <a:r>
              <a:rPr lang="tr-TR" dirty="0" err="1" smtClean="0"/>
              <a:t>maloclusion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36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584" y="922270"/>
            <a:ext cx="7122547" cy="49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9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96" y="1562195"/>
            <a:ext cx="4591634" cy="42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11" y="1969867"/>
            <a:ext cx="4316930" cy="300308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7379367" y="3299722"/>
            <a:ext cx="145759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49" name="Picture 1" descr="lateral deviye kan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67" y="1969867"/>
            <a:ext cx="4310875" cy="30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Geniş ekran</PresentationFormat>
  <Paragraphs>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 3</vt:lpstr>
      <vt:lpstr>Office Teması</vt:lpstr>
      <vt:lpstr>Duman</vt:lpstr>
      <vt:lpstr>1_Duman</vt:lpstr>
      <vt:lpstr>PowerPoint Sunusu</vt:lpstr>
      <vt:lpstr>Oclusion- maloclusion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OKLUZYON</dc:title>
  <dc:creator>Murat</dc:creator>
  <cp:lastModifiedBy>Murat</cp:lastModifiedBy>
  <cp:revision>2</cp:revision>
  <dcterms:created xsi:type="dcterms:W3CDTF">2020-01-31T06:23:20Z</dcterms:created>
  <dcterms:modified xsi:type="dcterms:W3CDTF">2020-01-31T11:48:24Z</dcterms:modified>
</cp:coreProperties>
</file>