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52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10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58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33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5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9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12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55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331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55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4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037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9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4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284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9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13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956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41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1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36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45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06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55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93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0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63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C025-9861-4267-9680-9134E1383FF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3A8D-0EAC-41D9-B628-BA94AF7245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8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2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Palatal</a:t>
            </a:r>
            <a:r>
              <a:rPr lang="tr-TR" dirty="0" smtClean="0"/>
              <a:t> </a:t>
            </a:r>
            <a:r>
              <a:rPr lang="tr-TR" dirty="0" err="1" smtClean="0"/>
              <a:t>defects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57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72" y="1367368"/>
            <a:ext cx="5499537" cy="48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1383770"/>
            <a:ext cx="8409709" cy="43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51" y="1205345"/>
            <a:ext cx="9077356" cy="4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83" y="704454"/>
            <a:ext cx="9592262" cy="56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Geniş ekran</PresentationFormat>
  <Paragraphs>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Office Teması</vt:lpstr>
      <vt:lpstr>Duman</vt:lpstr>
      <vt:lpstr>Palatal defects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Palatal defects</dc:title>
  <dc:creator>Murat</dc:creator>
  <cp:lastModifiedBy>Murat</cp:lastModifiedBy>
  <cp:revision>1</cp:revision>
  <dcterms:created xsi:type="dcterms:W3CDTF">2020-01-31T11:53:20Z</dcterms:created>
  <dcterms:modified xsi:type="dcterms:W3CDTF">2020-01-31T11:53:37Z</dcterms:modified>
</cp:coreProperties>
</file>