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Bilimlerde Araştırma Yöntemleri-II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Neuman</a:t>
            </a:r>
            <a:r>
              <a:rPr lang="tr-TR" dirty="0" smtClean="0"/>
              <a:t>,  W. Lawrence (2007). </a:t>
            </a:r>
            <a:r>
              <a:rPr lang="tr-TR" i="1" dirty="0" smtClean="0"/>
              <a:t>Toplumsal Araştırma Yöntemleri, Nitel ve Nicel Yaklaşımlar.</a:t>
            </a:r>
            <a:r>
              <a:rPr lang="tr-TR" dirty="0" smtClean="0"/>
              <a:t> </a:t>
            </a:r>
            <a:r>
              <a:rPr lang="tr-TR" dirty="0" err="1" smtClean="0"/>
              <a:t>Çev</a:t>
            </a:r>
            <a:r>
              <a:rPr lang="tr-TR" dirty="0" smtClean="0"/>
              <a:t>. S. Özge.</a:t>
            </a:r>
            <a:r>
              <a:rPr lang="tr-TR" i="1" dirty="0" smtClean="0"/>
              <a:t> </a:t>
            </a:r>
            <a:r>
              <a:rPr lang="tr-TR" dirty="0" smtClean="0"/>
              <a:t>İstanbul: </a:t>
            </a:r>
            <a:r>
              <a:rPr lang="tr-TR" dirty="0" err="1" smtClean="0"/>
              <a:t>Yayınodası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Saha araştırması, araştırmacının şimdiki zamanda ve genellikle kendi kültürü içindeki küçük ölçekli toplumsal ortamları doğrudan gözlemlediği bir nitel araştırma türüdür.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Başlangıcı, seyyahların yazdıklarına dayandırılabilir. </a:t>
            </a:r>
          </a:p>
          <a:p>
            <a:r>
              <a:rPr lang="tr-TR" dirty="0" smtClean="0"/>
              <a:t>19. yüzyılda Avrupa ticaretinin artan hacmi ile birlikte uzak ülkelere dair yazılanlar da artmıştır. </a:t>
            </a:r>
          </a:p>
          <a:p>
            <a:r>
              <a:rPr lang="tr-TR" dirty="0" smtClean="0"/>
              <a:t>Akademik saha araştırmalarının başlangıcı da 19. yüzyılın sonuna uzanır.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Saha araştırmalarında önemli bir isim </a:t>
            </a:r>
            <a:r>
              <a:rPr lang="tr-TR" dirty="0" err="1" smtClean="0"/>
              <a:t>Bronislaw</a:t>
            </a:r>
            <a:r>
              <a:rPr lang="tr-TR" dirty="0" smtClean="0"/>
              <a:t> </a:t>
            </a:r>
            <a:r>
              <a:rPr lang="tr-TR" dirty="0" err="1" smtClean="0"/>
              <a:t>Malinowski’dir</a:t>
            </a:r>
            <a:r>
              <a:rPr lang="tr-TR" dirty="0" smtClean="0"/>
              <a:t> (1844-1942).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Yoğun saha araştırmasını yeni bir yöntem olarak sunmuştur.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Chicago Okulu’nun kent sosyolojisi alanında yaptığı çalışmalar da saha araştırmasının tarihinde önemli bir yere sahiptir.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Chicago Okulu’nun çalışmalarıyla ortaya çıkan ilkeler: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İnsanları kendi doğal yerleşim alanlarında gözlemlemek.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İnsanların doğrudan kendileriyle etkileşime girerek onları gözlemlemek.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Üyelerin bakış açısına dayalı bir anlayış kazanmak.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Saha araştırması, nicel araştırmalara kıyasla oldukça esnektir. Bir diğer ifadeyle daha az yapılandırılmıştır. Araştırmada izlenecek basamaklar bir tür yol haritası niteliğindedir.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Saha araştırmasının basamakları şöyledir:</a:t>
            </a:r>
          </a:p>
          <a:p>
            <a:r>
              <a:rPr lang="tr-TR" dirty="0" smtClean="0"/>
              <a:t>Kendini hazırlama, literatürü okuma ve odaksızlaşma</a:t>
            </a:r>
          </a:p>
          <a:p>
            <a:r>
              <a:rPr lang="tr-TR" dirty="0" smtClean="0"/>
              <a:t>Sahayı tespit ve sahaya erişim</a:t>
            </a:r>
          </a:p>
          <a:p>
            <a:r>
              <a:rPr lang="tr-TR" dirty="0" smtClean="0"/>
              <a:t>Sahaya giriş</a:t>
            </a:r>
          </a:p>
          <a:p>
            <a:r>
              <a:rPr lang="tr-TR" dirty="0" smtClean="0"/>
              <a:t>Üyelerle ilişki kurma</a:t>
            </a:r>
          </a:p>
          <a:p>
            <a:r>
              <a:rPr lang="tr-TR" dirty="0" smtClean="0"/>
              <a:t>İzleme, dinleme ve veri toplama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Verileri analiz etme, hipotez üretme ve değerlendirmeye başlama</a:t>
            </a:r>
          </a:p>
          <a:p>
            <a:r>
              <a:rPr lang="tr-TR" dirty="0" smtClean="0"/>
              <a:t>Ortamın belirli yönlerine odaklanma</a:t>
            </a:r>
          </a:p>
          <a:p>
            <a:r>
              <a:rPr lang="tr-TR" dirty="0" smtClean="0"/>
              <a:t>Üyelerle saha görüşmeleri yürütme</a:t>
            </a:r>
          </a:p>
          <a:p>
            <a:r>
              <a:rPr lang="tr-TR" dirty="0" smtClean="0"/>
              <a:t>Sahayı terk etme</a:t>
            </a:r>
          </a:p>
          <a:p>
            <a:r>
              <a:rPr lang="tr-TR" dirty="0" smtClean="0"/>
              <a:t>Analizlerin bitirilmesi ve araştırma raporunun yazılması.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Saha araştırmalarında, araştırmacıların karşılaşabilecekleri etik açmazlar şunlardır:</a:t>
            </a:r>
          </a:p>
          <a:p>
            <a:pPr>
              <a:buNone/>
            </a:pPr>
            <a:endParaRPr lang="tr-TR" dirty="0" smtClean="0"/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Aldatma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Gizlilik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Suçlu bilgi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Güçlü olanlarla ilişki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Saha </a:t>
            </a:r>
            <a:r>
              <a:rPr lang="tr-TR" dirty="0" smtClean="0"/>
              <a:t>raporlarının </a:t>
            </a:r>
            <a:r>
              <a:rPr lang="tr-TR" dirty="0" smtClean="0"/>
              <a:t>yayımlanması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Saha araştırması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268</Words>
  <Application>Microsoft Office PowerPoint</Application>
  <PresentationFormat>Ekran Gösterisi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Kalabalık</vt:lpstr>
      <vt:lpstr>Sosyal Bilimlerde Araştırma Yöntemleri-II</vt:lpstr>
      <vt:lpstr>Saha araştırması</vt:lpstr>
      <vt:lpstr>Saha araştırması</vt:lpstr>
      <vt:lpstr>Saha araştırması</vt:lpstr>
      <vt:lpstr>Saha araştırması</vt:lpstr>
      <vt:lpstr>Saha araştırması</vt:lpstr>
      <vt:lpstr>Saha araştırması</vt:lpstr>
      <vt:lpstr>Saha araştırması</vt:lpstr>
      <vt:lpstr>Saha araştırması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Bilimlerde Araştırma Yöntemleri-II</dc:title>
  <dc:creator>CAGLA KUBILAY</dc:creator>
  <cp:lastModifiedBy>CAGLA KUBILAY</cp:lastModifiedBy>
  <cp:revision>7</cp:revision>
  <dcterms:created xsi:type="dcterms:W3CDTF">2020-01-31T11:43:37Z</dcterms:created>
  <dcterms:modified xsi:type="dcterms:W3CDTF">2020-02-04T11:50:38Z</dcterms:modified>
</cp:coreProperties>
</file>