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1"/>
  </p:sldMasterIdLst>
  <p:notesMasterIdLst>
    <p:notesMasterId r:id="rId52"/>
  </p:notesMasterIdLst>
  <p:handoutMasterIdLst>
    <p:handoutMasterId r:id="rId53"/>
  </p:handoutMasterIdLst>
  <p:sldIdLst>
    <p:sldId id="290" r:id="rId2"/>
    <p:sldId id="380" r:id="rId3"/>
    <p:sldId id="354" r:id="rId4"/>
    <p:sldId id="353" r:id="rId5"/>
    <p:sldId id="345" r:id="rId6"/>
    <p:sldId id="319" r:id="rId7"/>
    <p:sldId id="320" r:id="rId8"/>
    <p:sldId id="321" r:id="rId9"/>
    <p:sldId id="323" r:id="rId10"/>
    <p:sldId id="282" r:id="rId11"/>
    <p:sldId id="328" r:id="rId12"/>
    <p:sldId id="342" r:id="rId13"/>
    <p:sldId id="343" r:id="rId14"/>
    <p:sldId id="283" r:id="rId15"/>
    <p:sldId id="327" r:id="rId16"/>
    <p:sldId id="284" r:id="rId17"/>
    <p:sldId id="285" r:id="rId18"/>
    <p:sldId id="286" r:id="rId19"/>
    <p:sldId id="332" r:id="rId20"/>
    <p:sldId id="330" r:id="rId21"/>
    <p:sldId id="348" r:id="rId22"/>
    <p:sldId id="349" r:id="rId23"/>
    <p:sldId id="351" r:id="rId24"/>
    <p:sldId id="350" r:id="rId25"/>
    <p:sldId id="333" r:id="rId26"/>
    <p:sldId id="363" r:id="rId27"/>
    <p:sldId id="366" r:id="rId28"/>
    <p:sldId id="309" r:id="rId29"/>
    <p:sldId id="312" r:id="rId30"/>
    <p:sldId id="367" r:id="rId31"/>
    <p:sldId id="335" r:id="rId32"/>
    <p:sldId id="368" r:id="rId33"/>
    <p:sldId id="375" r:id="rId34"/>
    <p:sldId id="376" r:id="rId35"/>
    <p:sldId id="377" r:id="rId36"/>
    <p:sldId id="369" r:id="rId37"/>
    <p:sldId id="287" r:id="rId38"/>
    <p:sldId id="370" r:id="rId39"/>
    <p:sldId id="336" r:id="rId40"/>
    <p:sldId id="371" r:id="rId41"/>
    <p:sldId id="338" r:id="rId42"/>
    <p:sldId id="339" r:id="rId43"/>
    <p:sldId id="340" r:id="rId44"/>
    <p:sldId id="374" r:id="rId45"/>
    <p:sldId id="357" r:id="rId46"/>
    <p:sldId id="359" r:id="rId47"/>
    <p:sldId id="360" r:id="rId48"/>
    <p:sldId id="361" r:id="rId49"/>
    <p:sldId id="362" r:id="rId50"/>
    <p:sldId id="381" r:id="rId5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zawit H. Semu" initials="BH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3A06"/>
    <a:srgbClr val="35AF1E"/>
    <a:srgbClr val="B75167"/>
    <a:srgbClr val="BF300E"/>
    <a:srgbClr val="BBA402"/>
    <a:srgbClr val="30499C"/>
    <a:srgbClr val="DCC000"/>
    <a:srgbClr val="C974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Orta Stil 1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7CE84F3-28C3-443E-9E96-99CF82512B78}" styleName="Koyu Stil 1 - Vurgu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Koyu Stil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Koyu Stil 1 - Vurgu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ema Uygulanmış Stil 2 - Vurgu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Koyu Stil 1 - Vurgu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91" autoAdjust="0"/>
    <p:restoredTop sz="89116" autoAdjust="0"/>
  </p:normalViewPr>
  <p:slideViewPr>
    <p:cSldViewPr snapToGrid="0">
      <p:cViewPr varScale="1">
        <p:scale>
          <a:sx n="113" d="100"/>
          <a:sy n="113" d="100"/>
        </p:scale>
        <p:origin x="1448"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94484-6158-B343-B3AB-E697069DF8BE}" type="doc">
      <dgm:prSet loTypeId="urn:microsoft.com/office/officeart/2009/3/layout/StepUpProcess" loCatId="" qsTypeId="urn:microsoft.com/office/officeart/2005/8/quickstyle/simple1" qsCatId="simple" csTypeId="urn:microsoft.com/office/officeart/2005/8/colors/colorful1" csCatId="colorful" phldr="1"/>
      <dgm:spPr/>
      <dgm:t>
        <a:bodyPr/>
        <a:lstStyle/>
        <a:p>
          <a:endParaRPr lang="tr-TR"/>
        </a:p>
      </dgm:t>
    </dgm:pt>
    <dgm:pt modelId="{9EF7E524-E87E-FF47-A6E4-23502BF27EF0}">
      <dgm:prSet phldrT="[Metin]"/>
      <dgm:spPr/>
      <dgm:t>
        <a:bodyPr/>
        <a:lstStyle/>
        <a:p>
          <a:r>
            <a:rPr lang="tr-TR" dirty="0"/>
            <a:t>DATA Modelinin Çıkış Noktası</a:t>
          </a:r>
        </a:p>
      </dgm:t>
    </dgm:pt>
    <dgm:pt modelId="{BD04D583-84FD-B14F-B128-E95A2036A316}" type="parTrans" cxnId="{25816D32-8D2D-EC4F-93C9-CFB3CF1974A4}">
      <dgm:prSet/>
      <dgm:spPr/>
      <dgm:t>
        <a:bodyPr/>
        <a:lstStyle/>
        <a:p>
          <a:endParaRPr lang="tr-TR"/>
        </a:p>
      </dgm:t>
    </dgm:pt>
    <dgm:pt modelId="{F7B38317-4BCF-0B4E-967C-42518B1E19B3}" type="sibTrans" cxnId="{25816D32-8D2D-EC4F-93C9-CFB3CF1974A4}">
      <dgm:prSet/>
      <dgm:spPr/>
      <dgm:t>
        <a:bodyPr/>
        <a:lstStyle/>
        <a:p>
          <a:endParaRPr lang="tr-TR"/>
        </a:p>
      </dgm:t>
    </dgm:pt>
    <dgm:pt modelId="{A91D6BA5-77BC-8E42-B428-365CCCBC291C}">
      <dgm:prSet/>
      <dgm:spPr/>
      <dgm:t>
        <a:bodyPr/>
        <a:lstStyle/>
        <a:p>
          <a:r>
            <a:rPr lang="tr-TR"/>
            <a:t>DATA Modelinin Temel İlkeleri</a:t>
          </a:r>
          <a:endParaRPr lang="tr-TR" dirty="0"/>
        </a:p>
      </dgm:t>
    </dgm:pt>
    <dgm:pt modelId="{BECA8F1A-A0FA-084C-9D7F-452D23A78683}" type="parTrans" cxnId="{DD202136-FD04-4742-9859-3C6AD4C81C55}">
      <dgm:prSet/>
      <dgm:spPr/>
      <dgm:t>
        <a:bodyPr/>
        <a:lstStyle/>
        <a:p>
          <a:endParaRPr lang="tr-TR"/>
        </a:p>
      </dgm:t>
    </dgm:pt>
    <dgm:pt modelId="{D39906C3-8A23-8A46-9835-5C9C8D0F17DB}" type="sibTrans" cxnId="{DD202136-FD04-4742-9859-3C6AD4C81C55}">
      <dgm:prSet/>
      <dgm:spPr/>
      <dgm:t>
        <a:bodyPr/>
        <a:lstStyle/>
        <a:p>
          <a:endParaRPr lang="tr-TR"/>
        </a:p>
      </dgm:t>
    </dgm:pt>
    <dgm:pt modelId="{F9C43DE5-038F-3E43-8822-DC303C19CDD9}">
      <dgm:prSet/>
      <dgm:spPr/>
      <dgm:t>
        <a:bodyPr/>
        <a:lstStyle/>
        <a:p>
          <a:r>
            <a:rPr lang="tr-TR"/>
            <a:t>DATA Modelinin Bileşenleri</a:t>
          </a:r>
          <a:endParaRPr lang="tr-TR" dirty="0"/>
        </a:p>
      </dgm:t>
    </dgm:pt>
    <dgm:pt modelId="{4702DD72-F375-0C4C-8BE2-F64FBD18A9F0}" type="parTrans" cxnId="{695EDCBE-400A-4149-9718-6C5F37C6E3FC}">
      <dgm:prSet/>
      <dgm:spPr/>
      <dgm:t>
        <a:bodyPr/>
        <a:lstStyle/>
        <a:p>
          <a:endParaRPr lang="tr-TR"/>
        </a:p>
      </dgm:t>
    </dgm:pt>
    <dgm:pt modelId="{64858B72-D3CF-3349-9F32-B6718C082BEA}" type="sibTrans" cxnId="{695EDCBE-400A-4149-9718-6C5F37C6E3FC}">
      <dgm:prSet/>
      <dgm:spPr/>
      <dgm:t>
        <a:bodyPr/>
        <a:lstStyle/>
        <a:p>
          <a:endParaRPr lang="tr-TR"/>
        </a:p>
      </dgm:t>
    </dgm:pt>
    <dgm:pt modelId="{50236D71-B4FC-5B44-98ED-659BE5586845}">
      <dgm:prSet/>
      <dgm:spPr/>
      <dgm:t>
        <a:bodyPr/>
        <a:lstStyle/>
        <a:p>
          <a:r>
            <a:rPr lang="tr-TR"/>
            <a:t>DATA Modeline Göre Öğretim</a:t>
          </a:r>
          <a:endParaRPr lang="tr-TR" dirty="0"/>
        </a:p>
      </dgm:t>
    </dgm:pt>
    <dgm:pt modelId="{CDE963F6-8D67-CA40-B3A0-F538FAABEAE5}" type="parTrans" cxnId="{3715B8A5-DF95-0346-9A31-AA23A4689070}">
      <dgm:prSet/>
      <dgm:spPr/>
      <dgm:t>
        <a:bodyPr/>
        <a:lstStyle/>
        <a:p>
          <a:endParaRPr lang="tr-TR"/>
        </a:p>
      </dgm:t>
    </dgm:pt>
    <dgm:pt modelId="{8C4AE389-8F3B-854A-8F14-D1E98159C2E3}" type="sibTrans" cxnId="{3715B8A5-DF95-0346-9A31-AA23A4689070}">
      <dgm:prSet/>
      <dgm:spPr/>
      <dgm:t>
        <a:bodyPr/>
        <a:lstStyle/>
        <a:p>
          <a:endParaRPr lang="tr-TR"/>
        </a:p>
      </dgm:t>
    </dgm:pt>
    <dgm:pt modelId="{19960857-79CB-424C-A061-856249418EF9}">
      <dgm:prSet/>
      <dgm:spPr/>
      <dgm:t>
        <a:bodyPr/>
        <a:lstStyle/>
        <a:p>
          <a:r>
            <a:rPr lang="tr-TR" dirty="0"/>
            <a:t>DATA Modeli İçin Araştırma Destekleri</a:t>
          </a:r>
        </a:p>
      </dgm:t>
    </dgm:pt>
    <dgm:pt modelId="{A27DC0EC-4363-8546-8A93-DB9EA3C425A6}" type="parTrans" cxnId="{10873E69-7AE5-7A41-978E-A3C42D783E88}">
      <dgm:prSet/>
      <dgm:spPr/>
      <dgm:t>
        <a:bodyPr/>
        <a:lstStyle/>
        <a:p>
          <a:endParaRPr lang="tr-TR"/>
        </a:p>
      </dgm:t>
    </dgm:pt>
    <dgm:pt modelId="{3D06F649-85BA-3F40-A6A8-5FC4A001D1A0}" type="sibTrans" cxnId="{10873E69-7AE5-7A41-978E-A3C42D783E88}">
      <dgm:prSet/>
      <dgm:spPr/>
      <dgm:t>
        <a:bodyPr/>
        <a:lstStyle/>
        <a:p>
          <a:endParaRPr lang="tr-TR"/>
        </a:p>
      </dgm:t>
    </dgm:pt>
    <dgm:pt modelId="{6EEC2C9B-27FF-2245-B988-11908F36899C}" type="pres">
      <dgm:prSet presAssocID="{66894484-6158-B343-B3AB-E697069DF8BE}" presName="rootnode" presStyleCnt="0">
        <dgm:presLayoutVars>
          <dgm:chMax/>
          <dgm:chPref/>
          <dgm:dir/>
          <dgm:animLvl val="lvl"/>
        </dgm:presLayoutVars>
      </dgm:prSet>
      <dgm:spPr/>
    </dgm:pt>
    <dgm:pt modelId="{678EAB01-09BF-BA42-9AC7-8870274B3374}" type="pres">
      <dgm:prSet presAssocID="{9EF7E524-E87E-FF47-A6E4-23502BF27EF0}" presName="composite" presStyleCnt="0"/>
      <dgm:spPr/>
    </dgm:pt>
    <dgm:pt modelId="{042072E5-1E3A-FD4C-BBF6-6A835317D047}" type="pres">
      <dgm:prSet presAssocID="{9EF7E524-E87E-FF47-A6E4-23502BF27EF0}" presName="LShape" presStyleLbl="alignNode1" presStyleIdx="0" presStyleCnt="9"/>
      <dgm:spPr/>
    </dgm:pt>
    <dgm:pt modelId="{D63F9F97-F189-8144-BBD3-EC4298FDA801}" type="pres">
      <dgm:prSet presAssocID="{9EF7E524-E87E-FF47-A6E4-23502BF27EF0}" presName="ParentText" presStyleLbl="revTx" presStyleIdx="0" presStyleCnt="5">
        <dgm:presLayoutVars>
          <dgm:chMax val="0"/>
          <dgm:chPref val="0"/>
          <dgm:bulletEnabled val="1"/>
        </dgm:presLayoutVars>
      </dgm:prSet>
      <dgm:spPr/>
    </dgm:pt>
    <dgm:pt modelId="{F3062EF0-5079-3D48-85CC-DE66C776473E}" type="pres">
      <dgm:prSet presAssocID="{9EF7E524-E87E-FF47-A6E4-23502BF27EF0}" presName="Triangle" presStyleLbl="alignNode1" presStyleIdx="1" presStyleCnt="9"/>
      <dgm:spPr/>
    </dgm:pt>
    <dgm:pt modelId="{41376B04-1A09-B243-A404-7F2DF87C5266}" type="pres">
      <dgm:prSet presAssocID="{F7B38317-4BCF-0B4E-967C-42518B1E19B3}" presName="sibTrans" presStyleCnt="0"/>
      <dgm:spPr/>
    </dgm:pt>
    <dgm:pt modelId="{698F7B50-37DA-CE4F-808B-B62E4C8C645D}" type="pres">
      <dgm:prSet presAssocID="{F7B38317-4BCF-0B4E-967C-42518B1E19B3}" presName="space" presStyleCnt="0"/>
      <dgm:spPr/>
    </dgm:pt>
    <dgm:pt modelId="{1AE44515-5AB3-4540-BCCB-BBB4C7D930FA}" type="pres">
      <dgm:prSet presAssocID="{A91D6BA5-77BC-8E42-B428-365CCCBC291C}" presName="composite" presStyleCnt="0"/>
      <dgm:spPr/>
    </dgm:pt>
    <dgm:pt modelId="{E184535B-E2CC-924C-BC1D-975B72CBA482}" type="pres">
      <dgm:prSet presAssocID="{A91D6BA5-77BC-8E42-B428-365CCCBC291C}" presName="LShape" presStyleLbl="alignNode1" presStyleIdx="2" presStyleCnt="9"/>
      <dgm:spPr/>
    </dgm:pt>
    <dgm:pt modelId="{B803B843-7923-744F-82D2-774FC9828F82}" type="pres">
      <dgm:prSet presAssocID="{A91D6BA5-77BC-8E42-B428-365CCCBC291C}" presName="ParentText" presStyleLbl="revTx" presStyleIdx="1" presStyleCnt="5">
        <dgm:presLayoutVars>
          <dgm:chMax val="0"/>
          <dgm:chPref val="0"/>
          <dgm:bulletEnabled val="1"/>
        </dgm:presLayoutVars>
      </dgm:prSet>
      <dgm:spPr/>
    </dgm:pt>
    <dgm:pt modelId="{91EFAA52-D50A-CB41-8251-5E1CBE7A57F2}" type="pres">
      <dgm:prSet presAssocID="{A91D6BA5-77BC-8E42-B428-365CCCBC291C}" presName="Triangle" presStyleLbl="alignNode1" presStyleIdx="3" presStyleCnt="9"/>
      <dgm:spPr/>
    </dgm:pt>
    <dgm:pt modelId="{4EC16D05-A26E-B848-92D6-A0967B2437D0}" type="pres">
      <dgm:prSet presAssocID="{D39906C3-8A23-8A46-9835-5C9C8D0F17DB}" presName="sibTrans" presStyleCnt="0"/>
      <dgm:spPr/>
    </dgm:pt>
    <dgm:pt modelId="{D791C044-F005-5445-995D-0861DCCA66DA}" type="pres">
      <dgm:prSet presAssocID="{D39906C3-8A23-8A46-9835-5C9C8D0F17DB}" presName="space" presStyleCnt="0"/>
      <dgm:spPr/>
    </dgm:pt>
    <dgm:pt modelId="{2EAF0226-8DD5-CE43-AF97-44DA208B744A}" type="pres">
      <dgm:prSet presAssocID="{F9C43DE5-038F-3E43-8822-DC303C19CDD9}" presName="composite" presStyleCnt="0"/>
      <dgm:spPr/>
    </dgm:pt>
    <dgm:pt modelId="{1A6B7B7F-0829-9E44-B793-DED7A8C8A79C}" type="pres">
      <dgm:prSet presAssocID="{F9C43DE5-038F-3E43-8822-DC303C19CDD9}" presName="LShape" presStyleLbl="alignNode1" presStyleIdx="4" presStyleCnt="9"/>
      <dgm:spPr/>
    </dgm:pt>
    <dgm:pt modelId="{329D0813-A836-B54A-AD80-D33030B151CE}" type="pres">
      <dgm:prSet presAssocID="{F9C43DE5-038F-3E43-8822-DC303C19CDD9}" presName="ParentText" presStyleLbl="revTx" presStyleIdx="2" presStyleCnt="5">
        <dgm:presLayoutVars>
          <dgm:chMax val="0"/>
          <dgm:chPref val="0"/>
          <dgm:bulletEnabled val="1"/>
        </dgm:presLayoutVars>
      </dgm:prSet>
      <dgm:spPr/>
    </dgm:pt>
    <dgm:pt modelId="{B135B79C-AC2A-E641-BC31-6652B3FB8E31}" type="pres">
      <dgm:prSet presAssocID="{F9C43DE5-038F-3E43-8822-DC303C19CDD9}" presName="Triangle" presStyleLbl="alignNode1" presStyleIdx="5" presStyleCnt="9"/>
      <dgm:spPr/>
    </dgm:pt>
    <dgm:pt modelId="{78EB7189-40A0-7144-ABC3-BE4F0CC5F6B8}" type="pres">
      <dgm:prSet presAssocID="{64858B72-D3CF-3349-9F32-B6718C082BEA}" presName="sibTrans" presStyleCnt="0"/>
      <dgm:spPr/>
    </dgm:pt>
    <dgm:pt modelId="{81053F98-FE77-614A-810D-07B181B0E7C3}" type="pres">
      <dgm:prSet presAssocID="{64858B72-D3CF-3349-9F32-B6718C082BEA}" presName="space" presStyleCnt="0"/>
      <dgm:spPr/>
    </dgm:pt>
    <dgm:pt modelId="{15F8581F-1468-EF4F-B05F-A00B01AC4623}" type="pres">
      <dgm:prSet presAssocID="{50236D71-B4FC-5B44-98ED-659BE5586845}" presName="composite" presStyleCnt="0"/>
      <dgm:spPr/>
    </dgm:pt>
    <dgm:pt modelId="{2F62F6A7-4B32-BD4C-AD44-F3C26A7000E8}" type="pres">
      <dgm:prSet presAssocID="{50236D71-B4FC-5B44-98ED-659BE5586845}" presName="LShape" presStyleLbl="alignNode1" presStyleIdx="6" presStyleCnt="9"/>
      <dgm:spPr/>
    </dgm:pt>
    <dgm:pt modelId="{129DA8E0-5D0F-8046-995B-447C41016760}" type="pres">
      <dgm:prSet presAssocID="{50236D71-B4FC-5B44-98ED-659BE5586845}" presName="ParentText" presStyleLbl="revTx" presStyleIdx="3" presStyleCnt="5">
        <dgm:presLayoutVars>
          <dgm:chMax val="0"/>
          <dgm:chPref val="0"/>
          <dgm:bulletEnabled val="1"/>
        </dgm:presLayoutVars>
      </dgm:prSet>
      <dgm:spPr/>
    </dgm:pt>
    <dgm:pt modelId="{11AA24DE-87C2-F847-9F60-929B4F1D220D}" type="pres">
      <dgm:prSet presAssocID="{50236D71-B4FC-5B44-98ED-659BE5586845}" presName="Triangle" presStyleLbl="alignNode1" presStyleIdx="7" presStyleCnt="9"/>
      <dgm:spPr/>
    </dgm:pt>
    <dgm:pt modelId="{F6DD76FC-3C63-D047-B0FF-E7D584E9691B}" type="pres">
      <dgm:prSet presAssocID="{8C4AE389-8F3B-854A-8F14-D1E98159C2E3}" presName="sibTrans" presStyleCnt="0"/>
      <dgm:spPr/>
    </dgm:pt>
    <dgm:pt modelId="{4A2295F2-A328-0145-8037-953CF3E41049}" type="pres">
      <dgm:prSet presAssocID="{8C4AE389-8F3B-854A-8F14-D1E98159C2E3}" presName="space" presStyleCnt="0"/>
      <dgm:spPr/>
    </dgm:pt>
    <dgm:pt modelId="{72DFBA8A-583F-1A4B-AC3F-B8E4E9FBCFBE}" type="pres">
      <dgm:prSet presAssocID="{19960857-79CB-424C-A061-856249418EF9}" presName="composite" presStyleCnt="0"/>
      <dgm:spPr/>
    </dgm:pt>
    <dgm:pt modelId="{15E69A59-CE93-7B48-A7F2-9FAD0A8D2D3A}" type="pres">
      <dgm:prSet presAssocID="{19960857-79CB-424C-A061-856249418EF9}" presName="LShape" presStyleLbl="alignNode1" presStyleIdx="8" presStyleCnt="9"/>
      <dgm:spPr/>
    </dgm:pt>
    <dgm:pt modelId="{115E72E0-2A2D-2243-8385-C5F771F9AD53}" type="pres">
      <dgm:prSet presAssocID="{19960857-79CB-424C-A061-856249418EF9}" presName="ParentText" presStyleLbl="revTx" presStyleIdx="4" presStyleCnt="5">
        <dgm:presLayoutVars>
          <dgm:chMax val="0"/>
          <dgm:chPref val="0"/>
          <dgm:bulletEnabled val="1"/>
        </dgm:presLayoutVars>
      </dgm:prSet>
      <dgm:spPr/>
    </dgm:pt>
  </dgm:ptLst>
  <dgm:cxnLst>
    <dgm:cxn modelId="{25816D32-8D2D-EC4F-93C9-CFB3CF1974A4}" srcId="{66894484-6158-B343-B3AB-E697069DF8BE}" destId="{9EF7E524-E87E-FF47-A6E4-23502BF27EF0}" srcOrd="0" destOrd="0" parTransId="{BD04D583-84FD-B14F-B128-E95A2036A316}" sibTransId="{F7B38317-4BCF-0B4E-967C-42518B1E19B3}"/>
    <dgm:cxn modelId="{DD202136-FD04-4742-9859-3C6AD4C81C55}" srcId="{66894484-6158-B343-B3AB-E697069DF8BE}" destId="{A91D6BA5-77BC-8E42-B428-365CCCBC291C}" srcOrd="1" destOrd="0" parTransId="{BECA8F1A-A0FA-084C-9D7F-452D23A78683}" sibTransId="{D39906C3-8A23-8A46-9835-5C9C8D0F17DB}"/>
    <dgm:cxn modelId="{D041574E-1BD1-D644-B62D-5668BA7C8E19}" type="presOf" srcId="{F9C43DE5-038F-3E43-8822-DC303C19CDD9}" destId="{329D0813-A836-B54A-AD80-D33030B151CE}" srcOrd="0" destOrd="0" presId="urn:microsoft.com/office/officeart/2009/3/layout/StepUpProcess"/>
    <dgm:cxn modelId="{10873E69-7AE5-7A41-978E-A3C42D783E88}" srcId="{66894484-6158-B343-B3AB-E697069DF8BE}" destId="{19960857-79CB-424C-A061-856249418EF9}" srcOrd="4" destOrd="0" parTransId="{A27DC0EC-4363-8546-8A93-DB9EA3C425A6}" sibTransId="{3D06F649-85BA-3F40-A6A8-5FC4A001D1A0}"/>
    <dgm:cxn modelId="{7756A88E-F473-FB43-BBCC-EAD675FCAE78}" type="presOf" srcId="{66894484-6158-B343-B3AB-E697069DF8BE}" destId="{6EEC2C9B-27FF-2245-B988-11908F36899C}" srcOrd="0" destOrd="0" presId="urn:microsoft.com/office/officeart/2009/3/layout/StepUpProcess"/>
    <dgm:cxn modelId="{6B2C7C9B-31C1-1F46-A7F8-34C05EF50C81}" type="presOf" srcId="{A91D6BA5-77BC-8E42-B428-365CCCBC291C}" destId="{B803B843-7923-744F-82D2-774FC9828F82}" srcOrd="0" destOrd="0" presId="urn:microsoft.com/office/officeart/2009/3/layout/StepUpProcess"/>
    <dgm:cxn modelId="{3715B8A5-DF95-0346-9A31-AA23A4689070}" srcId="{66894484-6158-B343-B3AB-E697069DF8BE}" destId="{50236D71-B4FC-5B44-98ED-659BE5586845}" srcOrd="3" destOrd="0" parTransId="{CDE963F6-8D67-CA40-B3A0-F538FAABEAE5}" sibTransId="{8C4AE389-8F3B-854A-8F14-D1E98159C2E3}"/>
    <dgm:cxn modelId="{60C621BA-800A-1D48-903C-20588AEAEC7F}" type="presOf" srcId="{50236D71-B4FC-5B44-98ED-659BE5586845}" destId="{129DA8E0-5D0F-8046-995B-447C41016760}" srcOrd="0" destOrd="0" presId="urn:microsoft.com/office/officeart/2009/3/layout/StepUpProcess"/>
    <dgm:cxn modelId="{AA4697BC-532D-FC48-8EA9-7CD89C511247}" type="presOf" srcId="{9EF7E524-E87E-FF47-A6E4-23502BF27EF0}" destId="{D63F9F97-F189-8144-BBD3-EC4298FDA801}" srcOrd="0" destOrd="0" presId="urn:microsoft.com/office/officeart/2009/3/layout/StepUpProcess"/>
    <dgm:cxn modelId="{695EDCBE-400A-4149-9718-6C5F37C6E3FC}" srcId="{66894484-6158-B343-B3AB-E697069DF8BE}" destId="{F9C43DE5-038F-3E43-8822-DC303C19CDD9}" srcOrd="2" destOrd="0" parTransId="{4702DD72-F375-0C4C-8BE2-F64FBD18A9F0}" sibTransId="{64858B72-D3CF-3349-9F32-B6718C082BEA}"/>
    <dgm:cxn modelId="{0B76C6E6-5032-564B-8804-591FABC77522}" type="presOf" srcId="{19960857-79CB-424C-A061-856249418EF9}" destId="{115E72E0-2A2D-2243-8385-C5F771F9AD53}" srcOrd="0" destOrd="0" presId="urn:microsoft.com/office/officeart/2009/3/layout/StepUpProcess"/>
    <dgm:cxn modelId="{F7F214CA-F4EB-9246-948E-D0FCEAD10B59}" type="presParOf" srcId="{6EEC2C9B-27FF-2245-B988-11908F36899C}" destId="{678EAB01-09BF-BA42-9AC7-8870274B3374}" srcOrd="0" destOrd="0" presId="urn:microsoft.com/office/officeart/2009/3/layout/StepUpProcess"/>
    <dgm:cxn modelId="{AD86573B-AF5C-8749-BCA1-95AF5BBF3155}" type="presParOf" srcId="{678EAB01-09BF-BA42-9AC7-8870274B3374}" destId="{042072E5-1E3A-FD4C-BBF6-6A835317D047}" srcOrd="0" destOrd="0" presId="urn:microsoft.com/office/officeart/2009/3/layout/StepUpProcess"/>
    <dgm:cxn modelId="{72397961-4797-2944-B6C3-19733ADA7FB9}" type="presParOf" srcId="{678EAB01-09BF-BA42-9AC7-8870274B3374}" destId="{D63F9F97-F189-8144-BBD3-EC4298FDA801}" srcOrd="1" destOrd="0" presId="urn:microsoft.com/office/officeart/2009/3/layout/StepUpProcess"/>
    <dgm:cxn modelId="{5432653E-B06C-7A40-9C1B-E9E5EB8A484B}" type="presParOf" srcId="{678EAB01-09BF-BA42-9AC7-8870274B3374}" destId="{F3062EF0-5079-3D48-85CC-DE66C776473E}" srcOrd="2" destOrd="0" presId="urn:microsoft.com/office/officeart/2009/3/layout/StepUpProcess"/>
    <dgm:cxn modelId="{35808849-51E2-754F-9F52-8BC425006503}" type="presParOf" srcId="{6EEC2C9B-27FF-2245-B988-11908F36899C}" destId="{41376B04-1A09-B243-A404-7F2DF87C5266}" srcOrd="1" destOrd="0" presId="urn:microsoft.com/office/officeart/2009/3/layout/StepUpProcess"/>
    <dgm:cxn modelId="{5DBD6DC1-3F3F-5E44-979B-688D2DAC2DDF}" type="presParOf" srcId="{41376B04-1A09-B243-A404-7F2DF87C5266}" destId="{698F7B50-37DA-CE4F-808B-B62E4C8C645D}" srcOrd="0" destOrd="0" presId="urn:microsoft.com/office/officeart/2009/3/layout/StepUpProcess"/>
    <dgm:cxn modelId="{15C9BBB9-74AB-9147-BAE8-01887BCC57B4}" type="presParOf" srcId="{6EEC2C9B-27FF-2245-B988-11908F36899C}" destId="{1AE44515-5AB3-4540-BCCB-BBB4C7D930FA}" srcOrd="2" destOrd="0" presId="urn:microsoft.com/office/officeart/2009/3/layout/StepUpProcess"/>
    <dgm:cxn modelId="{74C0B35D-3FB3-F944-8228-AC3C0CA76160}" type="presParOf" srcId="{1AE44515-5AB3-4540-BCCB-BBB4C7D930FA}" destId="{E184535B-E2CC-924C-BC1D-975B72CBA482}" srcOrd="0" destOrd="0" presId="urn:microsoft.com/office/officeart/2009/3/layout/StepUpProcess"/>
    <dgm:cxn modelId="{6EB12EF8-8130-E44C-872F-8935E20D09D8}" type="presParOf" srcId="{1AE44515-5AB3-4540-BCCB-BBB4C7D930FA}" destId="{B803B843-7923-744F-82D2-774FC9828F82}" srcOrd="1" destOrd="0" presId="urn:microsoft.com/office/officeart/2009/3/layout/StepUpProcess"/>
    <dgm:cxn modelId="{A20A9767-702F-8F43-BF1C-1D11F3E1F17D}" type="presParOf" srcId="{1AE44515-5AB3-4540-BCCB-BBB4C7D930FA}" destId="{91EFAA52-D50A-CB41-8251-5E1CBE7A57F2}" srcOrd="2" destOrd="0" presId="urn:microsoft.com/office/officeart/2009/3/layout/StepUpProcess"/>
    <dgm:cxn modelId="{FCDF1235-B899-3146-9902-30B4B3ED58EF}" type="presParOf" srcId="{6EEC2C9B-27FF-2245-B988-11908F36899C}" destId="{4EC16D05-A26E-B848-92D6-A0967B2437D0}" srcOrd="3" destOrd="0" presId="urn:microsoft.com/office/officeart/2009/3/layout/StepUpProcess"/>
    <dgm:cxn modelId="{2B6E42D2-3A23-D34C-8EB6-0516DCDC2B9C}" type="presParOf" srcId="{4EC16D05-A26E-B848-92D6-A0967B2437D0}" destId="{D791C044-F005-5445-995D-0861DCCA66DA}" srcOrd="0" destOrd="0" presId="urn:microsoft.com/office/officeart/2009/3/layout/StepUpProcess"/>
    <dgm:cxn modelId="{253360D4-BBB0-9F47-A762-577B01391E44}" type="presParOf" srcId="{6EEC2C9B-27FF-2245-B988-11908F36899C}" destId="{2EAF0226-8DD5-CE43-AF97-44DA208B744A}" srcOrd="4" destOrd="0" presId="urn:microsoft.com/office/officeart/2009/3/layout/StepUpProcess"/>
    <dgm:cxn modelId="{9C4ED622-25B3-1246-B11A-8515C1F57816}" type="presParOf" srcId="{2EAF0226-8DD5-CE43-AF97-44DA208B744A}" destId="{1A6B7B7F-0829-9E44-B793-DED7A8C8A79C}" srcOrd="0" destOrd="0" presId="urn:microsoft.com/office/officeart/2009/3/layout/StepUpProcess"/>
    <dgm:cxn modelId="{C74E29E4-2DAD-544D-ADEE-6D4A9D704ADC}" type="presParOf" srcId="{2EAF0226-8DD5-CE43-AF97-44DA208B744A}" destId="{329D0813-A836-B54A-AD80-D33030B151CE}" srcOrd="1" destOrd="0" presId="urn:microsoft.com/office/officeart/2009/3/layout/StepUpProcess"/>
    <dgm:cxn modelId="{BA251AD0-7CDA-C643-BC8A-53E4E1D2A5CA}" type="presParOf" srcId="{2EAF0226-8DD5-CE43-AF97-44DA208B744A}" destId="{B135B79C-AC2A-E641-BC31-6652B3FB8E31}" srcOrd="2" destOrd="0" presId="urn:microsoft.com/office/officeart/2009/3/layout/StepUpProcess"/>
    <dgm:cxn modelId="{C4630BC3-1FF1-2647-93A9-DA0496A7E6E8}" type="presParOf" srcId="{6EEC2C9B-27FF-2245-B988-11908F36899C}" destId="{78EB7189-40A0-7144-ABC3-BE4F0CC5F6B8}" srcOrd="5" destOrd="0" presId="urn:microsoft.com/office/officeart/2009/3/layout/StepUpProcess"/>
    <dgm:cxn modelId="{92B5DD6E-82B1-F549-B161-EB1B394706B3}" type="presParOf" srcId="{78EB7189-40A0-7144-ABC3-BE4F0CC5F6B8}" destId="{81053F98-FE77-614A-810D-07B181B0E7C3}" srcOrd="0" destOrd="0" presId="urn:microsoft.com/office/officeart/2009/3/layout/StepUpProcess"/>
    <dgm:cxn modelId="{C6E96BA6-12C2-274B-998D-BA4A3A21A69A}" type="presParOf" srcId="{6EEC2C9B-27FF-2245-B988-11908F36899C}" destId="{15F8581F-1468-EF4F-B05F-A00B01AC4623}" srcOrd="6" destOrd="0" presId="urn:microsoft.com/office/officeart/2009/3/layout/StepUpProcess"/>
    <dgm:cxn modelId="{F6221B61-42EE-CC41-9E52-F25A2C7E5BF9}" type="presParOf" srcId="{15F8581F-1468-EF4F-B05F-A00B01AC4623}" destId="{2F62F6A7-4B32-BD4C-AD44-F3C26A7000E8}" srcOrd="0" destOrd="0" presId="urn:microsoft.com/office/officeart/2009/3/layout/StepUpProcess"/>
    <dgm:cxn modelId="{55B8E5A6-496C-0243-BB05-6FE8EFA481A9}" type="presParOf" srcId="{15F8581F-1468-EF4F-B05F-A00B01AC4623}" destId="{129DA8E0-5D0F-8046-995B-447C41016760}" srcOrd="1" destOrd="0" presId="urn:microsoft.com/office/officeart/2009/3/layout/StepUpProcess"/>
    <dgm:cxn modelId="{6B6E9566-5776-C84D-AEE4-462D862ED290}" type="presParOf" srcId="{15F8581F-1468-EF4F-B05F-A00B01AC4623}" destId="{11AA24DE-87C2-F847-9F60-929B4F1D220D}" srcOrd="2" destOrd="0" presId="urn:microsoft.com/office/officeart/2009/3/layout/StepUpProcess"/>
    <dgm:cxn modelId="{6282220A-1C60-FF4D-AC28-E939F817EAE7}" type="presParOf" srcId="{6EEC2C9B-27FF-2245-B988-11908F36899C}" destId="{F6DD76FC-3C63-D047-B0FF-E7D584E9691B}" srcOrd="7" destOrd="0" presId="urn:microsoft.com/office/officeart/2009/3/layout/StepUpProcess"/>
    <dgm:cxn modelId="{B812419B-DBDE-334F-91D7-2DE8EA948184}" type="presParOf" srcId="{F6DD76FC-3C63-D047-B0FF-E7D584E9691B}" destId="{4A2295F2-A328-0145-8037-953CF3E41049}" srcOrd="0" destOrd="0" presId="urn:microsoft.com/office/officeart/2009/3/layout/StepUpProcess"/>
    <dgm:cxn modelId="{57C63C9F-B58F-F34D-B0F9-3DCC0BFF86E2}" type="presParOf" srcId="{6EEC2C9B-27FF-2245-B988-11908F36899C}" destId="{72DFBA8A-583F-1A4B-AC3F-B8E4E9FBCFBE}" srcOrd="8" destOrd="0" presId="urn:microsoft.com/office/officeart/2009/3/layout/StepUpProcess"/>
    <dgm:cxn modelId="{260C553D-4074-BF47-AF13-C77B8DE92FF0}" type="presParOf" srcId="{72DFBA8A-583F-1A4B-AC3F-B8E4E9FBCFBE}" destId="{15E69A59-CE93-7B48-A7F2-9FAD0A8D2D3A}" srcOrd="0" destOrd="0" presId="urn:microsoft.com/office/officeart/2009/3/layout/StepUpProcess"/>
    <dgm:cxn modelId="{9324F522-4509-D14C-8E76-844EAAA7650F}" type="presParOf" srcId="{72DFBA8A-583F-1A4B-AC3F-B8E4E9FBCFBE}" destId="{115E72E0-2A2D-2243-8385-C5F771F9AD53}"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C2E987-0E49-47BD-AC4C-6AA7ACC83B49}"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tr-TR"/>
        </a:p>
      </dgm:t>
    </dgm:pt>
    <dgm:pt modelId="{DC417528-3E51-4BC2-ADBF-3FCC12FACAF5}">
      <dgm:prSet phldrT="[Metin]"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600" b="1" dirty="0">
              <a:solidFill>
                <a:schemeClr val="tx1"/>
              </a:solidFill>
              <a:latin typeface="Century Gothic" panose="020B0502020202020204" pitchFamily="34" charset="0"/>
              <a:cs typeface="Arial" panose="020B0604020202020204" pitchFamily="34" charset="0"/>
            </a:rPr>
            <a:t>Çevre/Ortam: </a:t>
          </a:r>
          <a:r>
            <a:rPr lang="tr-TR" sz="1600" dirty="0">
              <a:solidFill>
                <a:schemeClr val="bg1"/>
              </a:solidFill>
              <a:latin typeface="Century Gothic" panose="020B0502020202020204" pitchFamily="34" charset="0"/>
              <a:cs typeface="Arial" panose="020B0604020202020204" pitchFamily="34" charset="0"/>
            </a:rPr>
            <a:t>Bağımsızlık ve yeterlilik duygularını besleyen, uygun davranışların sergilenmesini kolaylaştırarak problem davranışları azaltan, çocuklar arasındaki uygun etkileşimleri kolaylaştıran ve </a:t>
          </a:r>
          <a:r>
            <a:rPr lang="tr-TR" sz="1600" dirty="0" err="1">
              <a:solidFill>
                <a:schemeClr val="bg1"/>
              </a:solidFill>
              <a:latin typeface="Century Gothic" panose="020B0502020202020204" pitchFamily="34" charset="0"/>
              <a:cs typeface="Arial" panose="020B0604020202020204" pitchFamily="34" charset="0"/>
            </a:rPr>
            <a:t>yordanabilirliği</a:t>
          </a:r>
          <a:r>
            <a:rPr lang="tr-TR" sz="1600" dirty="0">
              <a:solidFill>
                <a:schemeClr val="bg1"/>
              </a:solidFill>
              <a:latin typeface="Century Gothic" panose="020B0502020202020204" pitchFamily="34" charset="0"/>
              <a:cs typeface="Arial" panose="020B0604020202020204" pitchFamily="34" charset="0"/>
            </a:rPr>
            <a:t>, etkileşim başlatma fırsatlarını ve iletişimi artıran bir çevre tasarlanması</a:t>
          </a:r>
          <a:endParaRPr lang="tr-TR" sz="1600" dirty="0">
            <a:latin typeface="Century Gothic" panose="020B0502020202020204" pitchFamily="34" charset="0"/>
            <a:cs typeface="Arial" panose="020B0604020202020204" pitchFamily="34" charset="0"/>
          </a:endParaRPr>
        </a:p>
      </dgm:t>
    </dgm:pt>
    <dgm:pt modelId="{AD9794D3-3198-41FC-A2B2-FC43EBBD33B8}" type="parTrans" cxnId="{2DCD8531-D30A-4A58-9398-AB2D6B2D7D94}">
      <dgm:prSet/>
      <dgm:spPr/>
      <dgm:t>
        <a:bodyPr/>
        <a:lstStyle/>
        <a:p>
          <a:endParaRPr lang="tr-TR"/>
        </a:p>
      </dgm:t>
    </dgm:pt>
    <dgm:pt modelId="{4ED01CDE-BF92-4F85-8F47-271D34E3A2BC}" type="sibTrans" cxnId="{2DCD8531-D30A-4A58-9398-AB2D6B2D7D94}">
      <dgm:prSet/>
      <dgm:spPr/>
      <dgm:t>
        <a:bodyPr/>
        <a:lstStyle/>
        <a:p>
          <a:endParaRPr lang="tr-TR"/>
        </a:p>
      </dgm:t>
    </dgm:pt>
    <dgm:pt modelId="{D98520B0-5A58-497F-83B5-A5A4EB45EA54}">
      <dgm:prSet phldrT="[Metin]" custT="1"/>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tr-TR" sz="1600" b="1" dirty="0">
              <a:solidFill>
                <a:schemeClr val="tx1"/>
              </a:solidFill>
              <a:latin typeface="Century Gothic" panose="020B0502020202020204" pitchFamily="34" charset="0"/>
              <a:cs typeface="Arial" panose="020B0604020202020204" pitchFamily="34" charset="0"/>
            </a:rPr>
            <a:t>Etkinlik matrisi:</a:t>
          </a:r>
          <a:r>
            <a:rPr lang="tr-TR" sz="1600" dirty="0">
              <a:solidFill>
                <a:schemeClr val="tx1"/>
              </a:solidFill>
              <a:latin typeface="Century Gothic" panose="020B0502020202020204" pitchFamily="34" charset="0"/>
              <a:cs typeface="Arial" panose="020B0604020202020204" pitchFamily="34" charset="0"/>
            </a:rPr>
            <a:t> </a:t>
          </a:r>
          <a:r>
            <a:rPr lang="tr-TR" sz="1600" dirty="0">
              <a:solidFill>
                <a:schemeClr val="bg1"/>
              </a:solidFill>
              <a:latin typeface="Century Gothic" panose="020B0502020202020204" pitchFamily="34" charset="0"/>
              <a:cs typeface="Arial" panose="020B0604020202020204" pitchFamily="34" charset="0"/>
            </a:rPr>
            <a:t>Öğretimin planlandığından ve tüm ortamlarda gerçekleştirildiğinden emin olmak için etkinlik matrislerinin kullanılması</a:t>
          </a:r>
          <a:endParaRPr lang="tr-TR" sz="1600" dirty="0">
            <a:latin typeface="Century Gothic" panose="020B0502020202020204" pitchFamily="34" charset="0"/>
            <a:cs typeface="Arial" panose="020B0604020202020204" pitchFamily="34" charset="0"/>
          </a:endParaRPr>
        </a:p>
      </dgm:t>
    </dgm:pt>
    <dgm:pt modelId="{BDAA0B32-D4A3-447A-B4E5-7AF595EF5789}" type="parTrans" cxnId="{AE126DAA-4BCA-449F-9688-0AFA10DC4E68}">
      <dgm:prSet/>
      <dgm:spPr/>
      <dgm:t>
        <a:bodyPr/>
        <a:lstStyle/>
        <a:p>
          <a:endParaRPr lang="tr-TR"/>
        </a:p>
      </dgm:t>
    </dgm:pt>
    <dgm:pt modelId="{CE9B6368-7082-4DD9-8BF0-FB50096C0D80}" type="sibTrans" cxnId="{AE126DAA-4BCA-449F-9688-0AFA10DC4E68}">
      <dgm:prSet/>
      <dgm:spPr/>
      <dgm:t>
        <a:bodyPr/>
        <a:lstStyle/>
        <a:p>
          <a:endParaRPr lang="tr-TR"/>
        </a:p>
      </dgm:t>
    </dgm:pt>
    <dgm:pt modelId="{B0C58A2E-E283-46AA-87CA-63F50A340CE6}">
      <dgm:prSet phldrT="[Metin]" custT="1"/>
      <dgm:spPr/>
      <dgm:t>
        <a:bodyPr/>
        <a:lstStyle/>
        <a:p>
          <a:r>
            <a:rPr lang="tr-TR" sz="1600" b="1" dirty="0">
              <a:solidFill>
                <a:schemeClr val="tx1"/>
              </a:solidFill>
              <a:latin typeface="Century Gothic" panose="020B0502020202020204" pitchFamily="34" charset="0"/>
            </a:rPr>
            <a:t>Gömülü öğretim fırsatları: </a:t>
          </a:r>
          <a:r>
            <a:rPr lang="tr-TR" sz="1600" dirty="0">
              <a:solidFill>
                <a:schemeClr val="bg1"/>
              </a:solidFill>
              <a:latin typeface="Century Gothic" panose="020B0502020202020204" pitchFamily="34" charset="0"/>
              <a:cs typeface="Arial" panose="020B0604020202020204" pitchFamily="34" charset="0"/>
            </a:rPr>
            <a:t>Destek ve geribildirim ile hedeflenen becerilerin ve davranışların kullanılabilmesi amacıyla çocukların fırsatlarının artırılmasına yönelik olarak </a:t>
          </a:r>
          <a:r>
            <a:rPr lang="tr-TR" sz="1600" baseline="0" dirty="0">
              <a:solidFill>
                <a:schemeClr val="bg1"/>
              </a:solidFill>
              <a:latin typeface="Century Gothic" panose="020B0502020202020204" pitchFamily="34" charset="0"/>
              <a:cs typeface="Arial" panose="020B0604020202020204" pitchFamily="34" charset="0"/>
            </a:rPr>
            <a:t> </a:t>
          </a:r>
          <a:r>
            <a:rPr lang="tr-TR" sz="1600" baseline="0" dirty="0" err="1">
              <a:solidFill>
                <a:schemeClr val="bg1"/>
              </a:solidFill>
              <a:latin typeface="Century Gothic" panose="020B0502020202020204" pitchFamily="34" charset="0"/>
              <a:cs typeface="Arial" panose="020B0604020202020204" pitchFamily="34" charset="0"/>
            </a:rPr>
            <a:t>s</a:t>
          </a:r>
          <a:r>
            <a:rPr lang="tr-TR" sz="1600" dirty="0" err="1">
              <a:solidFill>
                <a:schemeClr val="bg1"/>
              </a:solidFill>
              <a:latin typeface="Century Gothic" panose="020B0502020202020204" pitchFamily="34" charset="0"/>
              <a:cs typeface="Arial" panose="020B0604020202020204" pitchFamily="34" charset="0"/>
            </a:rPr>
            <a:t>üreğelen</a:t>
          </a:r>
          <a:r>
            <a:rPr lang="tr-TR" sz="1600" dirty="0">
              <a:solidFill>
                <a:schemeClr val="bg1"/>
              </a:solidFill>
              <a:latin typeface="Century Gothic" panose="020B0502020202020204" pitchFamily="34" charset="0"/>
              <a:cs typeface="Arial" panose="020B0604020202020204" pitchFamily="34" charset="0"/>
            </a:rPr>
            <a:t> sınıf etkinliklerine yedirilen kısa, amaçlı/kasıtlı öğretim oturumlarının kullanılması </a:t>
          </a:r>
          <a:endParaRPr lang="tr-TR" sz="1600" dirty="0">
            <a:latin typeface="Century Gothic" panose="020B0502020202020204" pitchFamily="34" charset="0"/>
          </a:endParaRPr>
        </a:p>
      </dgm:t>
    </dgm:pt>
    <dgm:pt modelId="{00AB583E-6D73-42D9-A36A-D45708038137}" type="parTrans" cxnId="{EBA0CA52-3F4D-4DFB-809B-6F7BACF049EB}">
      <dgm:prSet/>
      <dgm:spPr/>
      <dgm:t>
        <a:bodyPr/>
        <a:lstStyle/>
        <a:p>
          <a:endParaRPr lang="tr-TR"/>
        </a:p>
      </dgm:t>
    </dgm:pt>
    <dgm:pt modelId="{FEE2B744-F761-440D-9DF6-AE16BF327F6F}" type="sibTrans" cxnId="{EBA0CA52-3F4D-4DFB-809B-6F7BACF049EB}">
      <dgm:prSet/>
      <dgm:spPr/>
      <dgm:t>
        <a:bodyPr/>
        <a:lstStyle/>
        <a:p>
          <a:endParaRPr lang="tr-TR"/>
        </a:p>
      </dgm:t>
    </dgm:pt>
    <dgm:pt modelId="{82313104-B266-4C32-911E-A6E8E44BC84D}" type="pres">
      <dgm:prSet presAssocID="{CEC2E987-0E49-47BD-AC4C-6AA7ACC83B49}" presName="Name0" presStyleCnt="0">
        <dgm:presLayoutVars>
          <dgm:chMax val="7"/>
          <dgm:chPref val="7"/>
          <dgm:dir/>
        </dgm:presLayoutVars>
      </dgm:prSet>
      <dgm:spPr/>
    </dgm:pt>
    <dgm:pt modelId="{5D3A218D-1479-4F42-9D7C-B5042351A979}" type="pres">
      <dgm:prSet presAssocID="{CEC2E987-0E49-47BD-AC4C-6AA7ACC83B49}" presName="Name1" presStyleCnt="0"/>
      <dgm:spPr/>
    </dgm:pt>
    <dgm:pt modelId="{C016728B-6CCE-47A7-89B5-791D27ED0802}" type="pres">
      <dgm:prSet presAssocID="{CEC2E987-0E49-47BD-AC4C-6AA7ACC83B49}" presName="cycle" presStyleCnt="0"/>
      <dgm:spPr/>
    </dgm:pt>
    <dgm:pt modelId="{B8D44B4F-9488-41B4-9767-4FCD9A23D406}" type="pres">
      <dgm:prSet presAssocID="{CEC2E987-0E49-47BD-AC4C-6AA7ACC83B49}" presName="srcNode" presStyleLbl="node1" presStyleIdx="0" presStyleCnt="3"/>
      <dgm:spPr/>
    </dgm:pt>
    <dgm:pt modelId="{02F79DA3-D070-48A4-994C-D4EFC1EB66E4}" type="pres">
      <dgm:prSet presAssocID="{CEC2E987-0E49-47BD-AC4C-6AA7ACC83B49}" presName="conn" presStyleLbl="parChTrans1D2" presStyleIdx="0" presStyleCnt="1"/>
      <dgm:spPr/>
    </dgm:pt>
    <dgm:pt modelId="{1F9A8409-82B9-4AFE-8400-23731392A199}" type="pres">
      <dgm:prSet presAssocID="{CEC2E987-0E49-47BD-AC4C-6AA7ACC83B49}" presName="extraNode" presStyleLbl="node1" presStyleIdx="0" presStyleCnt="3"/>
      <dgm:spPr/>
    </dgm:pt>
    <dgm:pt modelId="{1D6B8839-C9F7-4C4F-BE01-5786B040EBD7}" type="pres">
      <dgm:prSet presAssocID="{CEC2E987-0E49-47BD-AC4C-6AA7ACC83B49}" presName="dstNode" presStyleLbl="node1" presStyleIdx="0" presStyleCnt="3"/>
      <dgm:spPr/>
    </dgm:pt>
    <dgm:pt modelId="{FD91E3A5-6746-4148-9418-08125B817175}" type="pres">
      <dgm:prSet presAssocID="{DC417528-3E51-4BC2-ADBF-3FCC12FACAF5}" presName="text_1" presStyleLbl="node1" presStyleIdx="0" presStyleCnt="3">
        <dgm:presLayoutVars>
          <dgm:bulletEnabled val="1"/>
        </dgm:presLayoutVars>
      </dgm:prSet>
      <dgm:spPr/>
    </dgm:pt>
    <dgm:pt modelId="{3B804214-3F52-4036-BCB7-9762CDCCF1D3}" type="pres">
      <dgm:prSet presAssocID="{DC417528-3E51-4BC2-ADBF-3FCC12FACAF5}" presName="accent_1" presStyleCnt="0"/>
      <dgm:spPr/>
    </dgm:pt>
    <dgm:pt modelId="{DC6E002C-3ADE-442B-8F63-589DAA24B9C3}" type="pres">
      <dgm:prSet presAssocID="{DC417528-3E51-4BC2-ADBF-3FCC12FACAF5}" presName="accentRepeatNode" presStyleLbl="solidFgAcc1" presStyleIdx="0" presStyleCnt="3" custLinFactNeighborX="1915" custLinFactNeighborY="-2"/>
      <dgm:spPr/>
    </dgm:pt>
    <dgm:pt modelId="{C19F9A69-BE4F-486E-A378-89C2BDA90622}" type="pres">
      <dgm:prSet presAssocID="{D98520B0-5A58-497F-83B5-A5A4EB45EA54}" presName="text_2" presStyleLbl="node1" presStyleIdx="1" presStyleCnt="3" custLinFactNeighborY="2500">
        <dgm:presLayoutVars>
          <dgm:bulletEnabled val="1"/>
        </dgm:presLayoutVars>
      </dgm:prSet>
      <dgm:spPr/>
    </dgm:pt>
    <dgm:pt modelId="{01C26D7B-B72A-4B50-95E5-A04F7224AA68}" type="pres">
      <dgm:prSet presAssocID="{D98520B0-5A58-497F-83B5-A5A4EB45EA54}" presName="accent_2" presStyleCnt="0"/>
      <dgm:spPr/>
    </dgm:pt>
    <dgm:pt modelId="{06FB34A4-C766-4714-9F78-7A7F1EB9C24F}" type="pres">
      <dgm:prSet presAssocID="{D98520B0-5A58-497F-83B5-A5A4EB45EA54}" presName="accentRepeatNode" presStyleLbl="solidFgAcc1" presStyleIdx="1" presStyleCnt="3"/>
      <dgm:spPr/>
    </dgm:pt>
    <dgm:pt modelId="{3A9E30B7-D9CF-4FA9-8B1B-B73341E613C1}" type="pres">
      <dgm:prSet presAssocID="{B0C58A2E-E283-46AA-87CA-63F50A340CE6}" presName="text_3" presStyleLbl="node1" presStyleIdx="2" presStyleCnt="3">
        <dgm:presLayoutVars>
          <dgm:bulletEnabled val="1"/>
        </dgm:presLayoutVars>
      </dgm:prSet>
      <dgm:spPr/>
    </dgm:pt>
    <dgm:pt modelId="{C8ECF129-C805-4FB0-8FF3-EC0884DF323D}" type="pres">
      <dgm:prSet presAssocID="{B0C58A2E-E283-46AA-87CA-63F50A340CE6}" presName="accent_3" presStyleCnt="0"/>
      <dgm:spPr/>
    </dgm:pt>
    <dgm:pt modelId="{96FEDBEE-8453-4C7A-BFC3-A33D4A25C2E0}" type="pres">
      <dgm:prSet presAssocID="{B0C58A2E-E283-46AA-87CA-63F50A340CE6}" presName="accentRepeatNode" presStyleLbl="solidFgAcc1" presStyleIdx="2" presStyleCnt="3"/>
      <dgm:spPr/>
    </dgm:pt>
  </dgm:ptLst>
  <dgm:cxnLst>
    <dgm:cxn modelId="{1508D01E-4B82-4C3D-B3DB-1B800E6447AE}" type="presOf" srcId="{4ED01CDE-BF92-4F85-8F47-271D34E3A2BC}" destId="{02F79DA3-D070-48A4-994C-D4EFC1EB66E4}" srcOrd="0" destOrd="0" presId="urn:microsoft.com/office/officeart/2008/layout/VerticalCurvedList"/>
    <dgm:cxn modelId="{5D8D6F27-A2F4-4188-95B4-0BEA4DE76670}" type="presOf" srcId="{B0C58A2E-E283-46AA-87CA-63F50A340CE6}" destId="{3A9E30B7-D9CF-4FA9-8B1B-B73341E613C1}" srcOrd="0" destOrd="0" presId="urn:microsoft.com/office/officeart/2008/layout/VerticalCurvedList"/>
    <dgm:cxn modelId="{5BCEE02C-2691-48CB-9607-2CC8C3B07732}" type="presOf" srcId="{D98520B0-5A58-497F-83B5-A5A4EB45EA54}" destId="{C19F9A69-BE4F-486E-A378-89C2BDA90622}" srcOrd="0" destOrd="0" presId="urn:microsoft.com/office/officeart/2008/layout/VerticalCurvedList"/>
    <dgm:cxn modelId="{2DCD8531-D30A-4A58-9398-AB2D6B2D7D94}" srcId="{CEC2E987-0E49-47BD-AC4C-6AA7ACC83B49}" destId="{DC417528-3E51-4BC2-ADBF-3FCC12FACAF5}" srcOrd="0" destOrd="0" parTransId="{AD9794D3-3198-41FC-A2B2-FC43EBBD33B8}" sibTransId="{4ED01CDE-BF92-4F85-8F47-271D34E3A2BC}"/>
    <dgm:cxn modelId="{A764C133-7B4F-40FC-8896-D7D049A473F2}" type="presOf" srcId="{DC417528-3E51-4BC2-ADBF-3FCC12FACAF5}" destId="{FD91E3A5-6746-4148-9418-08125B817175}" srcOrd="0" destOrd="0" presId="urn:microsoft.com/office/officeart/2008/layout/VerticalCurvedList"/>
    <dgm:cxn modelId="{EBA0CA52-3F4D-4DFB-809B-6F7BACF049EB}" srcId="{CEC2E987-0E49-47BD-AC4C-6AA7ACC83B49}" destId="{B0C58A2E-E283-46AA-87CA-63F50A340CE6}" srcOrd="2" destOrd="0" parTransId="{00AB583E-6D73-42D9-A36A-D45708038137}" sibTransId="{FEE2B744-F761-440D-9DF6-AE16BF327F6F}"/>
    <dgm:cxn modelId="{A14221A1-897F-4E35-9C03-96B81BC0FAAD}" type="presOf" srcId="{CEC2E987-0E49-47BD-AC4C-6AA7ACC83B49}" destId="{82313104-B266-4C32-911E-A6E8E44BC84D}" srcOrd="0" destOrd="0" presId="urn:microsoft.com/office/officeart/2008/layout/VerticalCurvedList"/>
    <dgm:cxn modelId="{AE126DAA-4BCA-449F-9688-0AFA10DC4E68}" srcId="{CEC2E987-0E49-47BD-AC4C-6AA7ACC83B49}" destId="{D98520B0-5A58-497F-83B5-A5A4EB45EA54}" srcOrd="1" destOrd="0" parTransId="{BDAA0B32-D4A3-447A-B4E5-7AF595EF5789}" sibTransId="{CE9B6368-7082-4DD9-8BF0-FB50096C0D80}"/>
    <dgm:cxn modelId="{E5DCB1D1-AD10-4A29-9B26-75C8B0E883C5}" type="presParOf" srcId="{82313104-B266-4C32-911E-A6E8E44BC84D}" destId="{5D3A218D-1479-4F42-9D7C-B5042351A979}" srcOrd="0" destOrd="0" presId="urn:microsoft.com/office/officeart/2008/layout/VerticalCurvedList"/>
    <dgm:cxn modelId="{6863645F-8F85-4E25-BDA8-5430B4105D27}" type="presParOf" srcId="{5D3A218D-1479-4F42-9D7C-B5042351A979}" destId="{C016728B-6CCE-47A7-89B5-791D27ED0802}" srcOrd="0" destOrd="0" presId="urn:microsoft.com/office/officeart/2008/layout/VerticalCurvedList"/>
    <dgm:cxn modelId="{EB8993E5-EE80-4C2E-87D3-C2D969B67B45}" type="presParOf" srcId="{C016728B-6CCE-47A7-89B5-791D27ED0802}" destId="{B8D44B4F-9488-41B4-9767-4FCD9A23D406}" srcOrd="0" destOrd="0" presId="urn:microsoft.com/office/officeart/2008/layout/VerticalCurvedList"/>
    <dgm:cxn modelId="{F8361D35-9BB9-4166-AB12-86F3F9849BC5}" type="presParOf" srcId="{C016728B-6CCE-47A7-89B5-791D27ED0802}" destId="{02F79DA3-D070-48A4-994C-D4EFC1EB66E4}" srcOrd="1" destOrd="0" presId="urn:microsoft.com/office/officeart/2008/layout/VerticalCurvedList"/>
    <dgm:cxn modelId="{21FE4863-7DF0-497D-B4DE-A37EEC9032AE}" type="presParOf" srcId="{C016728B-6CCE-47A7-89B5-791D27ED0802}" destId="{1F9A8409-82B9-4AFE-8400-23731392A199}" srcOrd="2" destOrd="0" presId="urn:microsoft.com/office/officeart/2008/layout/VerticalCurvedList"/>
    <dgm:cxn modelId="{9A7FBB76-BEBF-49B0-986A-87BD06EA61EC}" type="presParOf" srcId="{C016728B-6CCE-47A7-89B5-791D27ED0802}" destId="{1D6B8839-C9F7-4C4F-BE01-5786B040EBD7}" srcOrd="3" destOrd="0" presId="urn:microsoft.com/office/officeart/2008/layout/VerticalCurvedList"/>
    <dgm:cxn modelId="{7F0C1D11-A270-427C-BEF3-8D7F41B8B00C}" type="presParOf" srcId="{5D3A218D-1479-4F42-9D7C-B5042351A979}" destId="{FD91E3A5-6746-4148-9418-08125B817175}" srcOrd="1" destOrd="0" presId="urn:microsoft.com/office/officeart/2008/layout/VerticalCurvedList"/>
    <dgm:cxn modelId="{18AF4577-BEF9-4F20-8ECE-DD2220A7FE12}" type="presParOf" srcId="{5D3A218D-1479-4F42-9D7C-B5042351A979}" destId="{3B804214-3F52-4036-BCB7-9762CDCCF1D3}" srcOrd="2" destOrd="0" presId="urn:microsoft.com/office/officeart/2008/layout/VerticalCurvedList"/>
    <dgm:cxn modelId="{31E62884-D835-48B2-BFC9-E120853D8618}" type="presParOf" srcId="{3B804214-3F52-4036-BCB7-9762CDCCF1D3}" destId="{DC6E002C-3ADE-442B-8F63-589DAA24B9C3}" srcOrd="0" destOrd="0" presId="urn:microsoft.com/office/officeart/2008/layout/VerticalCurvedList"/>
    <dgm:cxn modelId="{96E343A7-1806-4C81-B523-0C72B6A2A33D}" type="presParOf" srcId="{5D3A218D-1479-4F42-9D7C-B5042351A979}" destId="{C19F9A69-BE4F-486E-A378-89C2BDA90622}" srcOrd="3" destOrd="0" presId="urn:microsoft.com/office/officeart/2008/layout/VerticalCurvedList"/>
    <dgm:cxn modelId="{E550F0E1-4F50-4C6F-AE2C-CC107809ADA5}" type="presParOf" srcId="{5D3A218D-1479-4F42-9D7C-B5042351A979}" destId="{01C26D7B-B72A-4B50-95E5-A04F7224AA68}" srcOrd="4" destOrd="0" presId="urn:microsoft.com/office/officeart/2008/layout/VerticalCurvedList"/>
    <dgm:cxn modelId="{945AD194-4D6B-4117-961E-CDBC8A1A2369}" type="presParOf" srcId="{01C26D7B-B72A-4B50-95E5-A04F7224AA68}" destId="{06FB34A4-C766-4714-9F78-7A7F1EB9C24F}" srcOrd="0" destOrd="0" presId="urn:microsoft.com/office/officeart/2008/layout/VerticalCurvedList"/>
    <dgm:cxn modelId="{CE122971-3AD9-445F-AA2A-EC578366349A}" type="presParOf" srcId="{5D3A218D-1479-4F42-9D7C-B5042351A979}" destId="{3A9E30B7-D9CF-4FA9-8B1B-B73341E613C1}" srcOrd="5" destOrd="0" presId="urn:microsoft.com/office/officeart/2008/layout/VerticalCurvedList"/>
    <dgm:cxn modelId="{3B9866EA-9B3E-4078-B56B-6740024630CF}" type="presParOf" srcId="{5D3A218D-1479-4F42-9D7C-B5042351A979}" destId="{C8ECF129-C805-4FB0-8FF3-EC0884DF323D}" srcOrd="6" destOrd="0" presId="urn:microsoft.com/office/officeart/2008/layout/VerticalCurvedList"/>
    <dgm:cxn modelId="{FCAE211A-864F-4FCA-9BD5-E500EB65C06F}" type="presParOf" srcId="{C8ECF129-C805-4FB0-8FF3-EC0884DF323D}" destId="{96FEDBEE-8453-4C7A-BFC3-A33D4A25C2E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92012C-47DD-442F-9688-C8745C9225A3}" type="doc">
      <dgm:prSet loTypeId="urn:microsoft.com/office/officeart/2005/8/layout/vList6" loCatId="list" qsTypeId="urn:microsoft.com/office/officeart/2005/8/quickstyle/3d1" qsCatId="3D" csTypeId="urn:microsoft.com/office/officeart/2005/8/colors/colorful1" csCatId="colorful" phldr="1"/>
      <dgm:spPr/>
      <dgm:t>
        <a:bodyPr/>
        <a:lstStyle/>
        <a:p>
          <a:endParaRPr lang="tr-TR"/>
        </a:p>
      </dgm:t>
    </dgm:pt>
    <dgm:pt modelId="{7B7F06EB-972C-487C-BEC5-1FBC04E72D3C}">
      <dgm:prSet phldrT="[Metin]"/>
      <dgm:spPr/>
      <dgm:t>
        <a:bodyPr/>
        <a:lstStyle/>
        <a:p>
          <a:r>
            <a:rPr lang="tr-TR" dirty="0">
              <a:latin typeface="Century Gothic" panose="020B0502020202020204" pitchFamily="34" charset="0"/>
            </a:rPr>
            <a:t>UYUMSAL </a:t>
          </a:r>
        </a:p>
      </dgm:t>
    </dgm:pt>
    <dgm:pt modelId="{63E1ABEB-2983-4A5D-9764-17F1B073F56E}" type="parTrans" cxnId="{4C288B02-C1A4-44A4-90E8-E525F3B9F472}">
      <dgm:prSet/>
      <dgm:spPr/>
      <dgm:t>
        <a:bodyPr/>
        <a:lstStyle/>
        <a:p>
          <a:endParaRPr lang="tr-TR"/>
        </a:p>
      </dgm:t>
    </dgm:pt>
    <dgm:pt modelId="{38D50CAB-63CF-4A75-868F-BFDB3C4A3BA4}" type="sibTrans" cxnId="{4C288B02-C1A4-44A4-90E8-E525F3B9F472}">
      <dgm:prSet/>
      <dgm:spPr/>
      <dgm:t>
        <a:bodyPr/>
        <a:lstStyle/>
        <a:p>
          <a:endParaRPr lang="tr-TR"/>
        </a:p>
      </dgm:t>
    </dgm:pt>
    <dgm:pt modelId="{C6D9E140-2AA3-47A3-AE71-E806B70A9008}">
      <dgm:prSet phldrT="[Metin]"/>
      <dgm:spPr/>
      <dgm:t>
        <a:bodyPr/>
        <a:lstStyle/>
        <a:p>
          <a:r>
            <a:rPr lang="tr-TR" dirty="0">
              <a:latin typeface="Century Gothic" panose="020B0502020202020204" pitchFamily="34" charset="0"/>
            </a:rPr>
            <a:t>Yemek yeme, kişisel hijyen, okul becerileri, öz savunma, vb.</a:t>
          </a:r>
        </a:p>
      </dgm:t>
    </dgm:pt>
    <dgm:pt modelId="{00424F34-DFA3-421C-891E-ABFBBFC9DECA}" type="parTrans" cxnId="{5E8478FF-9807-4E7E-ABD5-A956B6DD3E6F}">
      <dgm:prSet/>
      <dgm:spPr/>
      <dgm:t>
        <a:bodyPr/>
        <a:lstStyle/>
        <a:p>
          <a:endParaRPr lang="tr-TR"/>
        </a:p>
      </dgm:t>
    </dgm:pt>
    <dgm:pt modelId="{20CF0608-E5E0-4E1B-A99A-99975D1644B9}" type="sibTrans" cxnId="{5E8478FF-9807-4E7E-ABD5-A956B6DD3E6F}">
      <dgm:prSet/>
      <dgm:spPr/>
      <dgm:t>
        <a:bodyPr/>
        <a:lstStyle/>
        <a:p>
          <a:endParaRPr lang="tr-TR"/>
        </a:p>
      </dgm:t>
    </dgm:pt>
    <dgm:pt modelId="{F78F334C-91D8-46C1-9792-63F435792410}">
      <dgm:prSet phldrT="[Metin]"/>
      <dgm:spPr/>
      <dgm:t>
        <a:bodyPr/>
        <a:lstStyle/>
        <a:p>
          <a:r>
            <a:rPr lang="tr-TR" dirty="0">
              <a:latin typeface="Century Gothic" panose="020B0502020202020204" pitchFamily="34" charset="0"/>
            </a:rPr>
            <a:t>YÜRÜTÜCÜ İŞLEVLER</a:t>
          </a:r>
        </a:p>
      </dgm:t>
    </dgm:pt>
    <dgm:pt modelId="{1FBB152B-7914-4BF5-9090-F0B1982CDB96}" type="parTrans" cxnId="{31BDB0B2-C18D-45F6-B696-81BDBCDDEA31}">
      <dgm:prSet/>
      <dgm:spPr/>
      <dgm:t>
        <a:bodyPr/>
        <a:lstStyle/>
        <a:p>
          <a:endParaRPr lang="tr-TR"/>
        </a:p>
      </dgm:t>
    </dgm:pt>
    <dgm:pt modelId="{7FDB1F76-C09D-41E9-B12E-70F98EB813A9}" type="sibTrans" cxnId="{31BDB0B2-C18D-45F6-B696-81BDBCDDEA31}">
      <dgm:prSet/>
      <dgm:spPr/>
      <dgm:t>
        <a:bodyPr/>
        <a:lstStyle/>
        <a:p>
          <a:endParaRPr lang="tr-TR"/>
        </a:p>
      </dgm:t>
    </dgm:pt>
    <dgm:pt modelId="{B7066920-5914-44C8-9E28-2E962DBFD29E}">
      <dgm:prSet phldrT="[Metin]"/>
      <dgm:spPr/>
      <dgm:t>
        <a:bodyPr/>
        <a:lstStyle/>
        <a:p>
          <a:r>
            <a:rPr lang="tr-TR" dirty="0">
              <a:latin typeface="Century Gothic" panose="020B0502020202020204" pitchFamily="34" charset="0"/>
            </a:rPr>
            <a:t>BİLİŞSEL </a:t>
          </a:r>
        </a:p>
      </dgm:t>
    </dgm:pt>
    <dgm:pt modelId="{499BCCC7-95EA-4E73-A998-881B2E1FFEBE}" type="parTrans" cxnId="{AB6322B9-C94E-490C-B188-7D9B6971CB05}">
      <dgm:prSet/>
      <dgm:spPr/>
      <dgm:t>
        <a:bodyPr/>
        <a:lstStyle/>
        <a:p>
          <a:endParaRPr lang="tr-TR"/>
        </a:p>
      </dgm:t>
    </dgm:pt>
    <dgm:pt modelId="{7A540373-7836-4335-9B73-C88C5231B7C4}" type="sibTrans" cxnId="{AB6322B9-C94E-490C-B188-7D9B6971CB05}">
      <dgm:prSet/>
      <dgm:spPr/>
      <dgm:t>
        <a:bodyPr/>
        <a:lstStyle/>
        <a:p>
          <a:endParaRPr lang="tr-TR"/>
        </a:p>
      </dgm:t>
    </dgm:pt>
    <dgm:pt modelId="{9B52A4D1-F2F1-49D6-BC80-4DCF7DE358C0}">
      <dgm:prSet phldrT="[Metin]"/>
      <dgm:spPr/>
      <dgm:t>
        <a:bodyPr/>
        <a:lstStyle/>
        <a:p>
          <a:r>
            <a:rPr lang="tr-TR" dirty="0">
              <a:latin typeface="Century Gothic" panose="020B0502020202020204" pitchFamily="34" charset="0"/>
            </a:rPr>
            <a:t>Taklit, eşleme ve sınıflandırma,  sıralama, erken okuryazarlık, erken matematik, vb.</a:t>
          </a:r>
        </a:p>
      </dgm:t>
    </dgm:pt>
    <dgm:pt modelId="{64A6CA58-8597-418D-92CF-DCAEF7A27EC1}" type="parTrans" cxnId="{483E7F3F-EFBB-43F9-B32B-F76C10E43375}">
      <dgm:prSet/>
      <dgm:spPr/>
      <dgm:t>
        <a:bodyPr/>
        <a:lstStyle/>
        <a:p>
          <a:endParaRPr lang="tr-TR"/>
        </a:p>
      </dgm:t>
    </dgm:pt>
    <dgm:pt modelId="{25C65D67-51CD-4FAF-8D62-C4D2BDE80B42}" type="sibTrans" cxnId="{483E7F3F-EFBB-43F9-B32B-F76C10E43375}">
      <dgm:prSet/>
      <dgm:spPr/>
      <dgm:t>
        <a:bodyPr/>
        <a:lstStyle/>
        <a:p>
          <a:endParaRPr lang="tr-TR"/>
        </a:p>
      </dgm:t>
    </dgm:pt>
    <dgm:pt modelId="{9403FD08-FBC8-41E8-A849-6E6D62D1B852}">
      <dgm:prSet phldrT="[Metin]"/>
      <dgm:spPr/>
      <dgm:t>
        <a:bodyPr/>
        <a:lstStyle/>
        <a:p>
          <a:r>
            <a:rPr lang="tr-TR" dirty="0">
              <a:latin typeface="Century Gothic" panose="020B0502020202020204" pitchFamily="34" charset="0"/>
            </a:rPr>
            <a:t>Esneklik, öz düzenleme, ısrarcılık, organizasyon, zaman yönetimi, problem çözme, vb.</a:t>
          </a:r>
        </a:p>
      </dgm:t>
    </dgm:pt>
    <dgm:pt modelId="{29D4D86A-563B-4F3E-AEB5-3F434A245394}" type="parTrans" cxnId="{EE7E2798-E02C-40EB-AF75-C241C8A6D0E1}">
      <dgm:prSet/>
      <dgm:spPr/>
      <dgm:t>
        <a:bodyPr/>
        <a:lstStyle/>
        <a:p>
          <a:endParaRPr lang="tr-TR"/>
        </a:p>
      </dgm:t>
    </dgm:pt>
    <dgm:pt modelId="{7337F82A-3BF8-42DE-91EA-54B1780B430E}" type="sibTrans" cxnId="{EE7E2798-E02C-40EB-AF75-C241C8A6D0E1}">
      <dgm:prSet/>
      <dgm:spPr/>
      <dgm:t>
        <a:bodyPr/>
        <a:lstStyle/>
        <a:p>
          <a:endParaRPr lang="tr-TR"/>
        </a:p>
      </dgm:t>
    </dgm:pt>
    <dgm:pt modelId="{5F57705E-108F-455A-A9B7-D8761D356165}">
      <dgm:prSet phldrT="[Metin]"/>
      <dgm:spPr/>
      <dgm:t>
        <a:bodyPr/>
        <a:lstStyle/>
        <a:p>
          <a:r>
            <a:rPr lang="tr-TR" dirty="0">
              <a:latin typeface="Century Gothic" panose="020B0502020202020204" pitchFamily="34" charset="0"/>
            </a:rPr>
            <a:t>İLETİŞİM</a:t>
          </a:r>
        </a:p>
      </dgm:t>
    </dgm:pt>
    <dgm:pt modelId="{E62E00B0-2AA4-46C8-B464-C4DD99AB22E5}" type="parTrans" cxnId="{6928D4B0-3AA5-47ED-9440-07FCAA5EFE6A}">
      <dgm:prSet/>
      <dgm:spPr/>
      <dgm:t>
        <a:bodyPr/>
        <a:lstStyle/>
        <a:p>
          <a:endParaRPr lang="tr-TR"/>
        </a:p>
      </dgm:t>
    </dgm:pt>
    <dgm:pt modelId="{B0D9FF04-F181-40D8-80C6-A88AD0F916BF}" type="sibTrans" cxnId="{6928D4B0-3AA5-47ED-9440-07FCAA5EFE6A}">
      <dgm:prSet/>
      <dgm:spPr/>
      <dgm:t>
        <a:bodyPr/>
        <a:lstStyle/>
        <a:p>
          <a:endParaRPr lang="tr-TR"/>
        </a:p>
      </dgm:t>
    </dgm:pt>
    <dgm:pt modelId="{FC553161-DE9C-4774-BA82-93A7E566AE9F}">
      <dgm:prSet phldrT="[Metin]"/>
      <dgm:spPr/>
      <dgm:t>
        <a:bodyPr/>
        <a:lstStyle/>
        <a:p>
          <a:r>
            <a:rPr lang="tr-TR" dirty="0">
              <a:latin typeface="Century Gothic" panose="020B0502020202020204" pitchFamily="34" charset="0"/>
            </a:rPr>
            <a:t>SOSYAL</a:t>
          </a:r>
        </a:p>
      </dgm:t>
    </dgm:pt>
    <dgm:pt modelId="{63884832-38FA-42DD-94C7-C2679866515A}" type="parTrans" cxnId="{03F1DBA1-00E9-4A32-B271-32717C58B6B0}">
      <dgm:prSet/>
      <dgm:spPr/>
      <dgm:t>
        <a:bodyPr/>
        <a:lstStyle/>
        <a:p>
          <a:endParaRPr lang="tr-TR"/>
        </a:p>
      </dgm:t>
    </dgm:pt>
    <dgm:pt modelId="{8E0556EF-3B67-4FC2-9CBC-D55C75BEB5B5}" type="sibTrans" cxnId="{03F1DBA1-00E9-4A32-B271-32717C58B6B0}">
      <dgm:prSet/>
      <dgm:spPr/>
      <dgm:t>
        <a:bodyPr/>
        <a:lstStyle/>
        <a:p>
          <a:endParaRPr lang="tr-TR"/>
        </a:p>
      </dgm:t>
    </dgm:pt>
    <dgm:pt modelId="{B97E243E-A95D-44B6-B9BF-E132EA577482}">
      <dgm:prSet phldrT="[Metin]"/>
      <dgm:spPr/>
      <dgm:t>
        <a:bodyPr/>
        <a:lstStyle/>
        <a:p>
          <a:r>
            <a:rPr lang="tr-TR" dirty="0">
              <a:latin typeface="Century Gothic" panose="020B0502020202020204" pitchFamily="34" charset="0"/>
            </a:rPr>
            <a:t>Yönerge izleme, iletişimi yanıtlama ve başlatma, soru sorma, alıcı ve ifade edici dil, vb.</a:t>
          </a:r>
        </a:p>
      </dgm:t>
    </dgm:pt>
    <dgm:pt modelId="{F67410C8-415B-4722-861F-E56F889D5E55}" type="parTrans" cxnId="{AB7DF00F-B3B8-40C2-8044-C45F10ADF264}">
      <dgm:prSet/>
      <dgm:spPr/>
      <dgm:t>
        <a:bodyPr/>
        <a:lstStyle/>
        <a:p>
          <a:endParaRPr lang="tr-TR"/>
        </a:p>
      </dgm:t>
    </dgm:pt>
    <dgm:pt modelId="{42E718B8-FA03-4B1F-B3F2-7C3DEE755BC0}" type="sibTrans" cxnId="{AB7DF00F-B3B8-40C2-8044-C45F10ADF264}">
      <dgm:prSet/>
      <dgm:spPr/>
      <dgm:t>
        <a:bodyPr/>
        <a:lstStyle/>
        <a:p>
          <a:endParaRPr lang="tr-TR"/>
        </a:p>
      </dgm:t>
    </dgm:pt>
    <dgm:pt modelId="{ADC003CD-582E-4181-A6AB-124B00A00234}">
      <dgm:prSet phldrT="[Metin]"/>
      <dgm:spPr/>
      <dgm:t>
        <a:bodyPr/>
        <a:lstStyle/>
        <a:p>
          <a:r>
            <a:rPr lang="tr-TR" dirty="0">
              <a:latin typeface="Century Gothic" panose="020B0502020202020204" pitchFamily="34" charset="0"/>
            </a:rPr>
            <a:t>OYUN</a:t>
          </a:r>
        </a:p>
      </dgm:t>
    </dgm:pt>
    <dgm:pt modelId="{49D42B4D-61E5-4F58-AB86-C03AC9501C88}" type="parTrans" cxnId="{95E1795D-EFA3-4646-A9F9-340EB94A7636}">
      <dgm:prSet/>
      <dgm:spPr/>
      <dgm:t>
        <a:bodyPr/>
        <a:lstStyle/>
        <a:p>
          <a:endParaRPr lang="tr-TR"/>
        </a:p>
      </dgm:t>
    </dgm:pt>
    <dgm:pt modelId="{E0DC17B3-2416-4557-B141-579C295E83FF}" type="sibTrans" cxnId="{95E1795D-EFA3-4646-A9F9-340EB94A7636}">
      <dgm:prSet/>
      <dgm:spPr/>
      <dgm:t>
        <a:bodyPr/>
        <a:lstStyle/>
        <a:p>
          <a:endParaRPr lang="tr-TR"/>
        </a:p>
      </dgm:t>
    </dgm:pt>
    <dgm:pt modelId="{6CB31F21-CE2C-466D-96F5-62EADAE5CFC6}">
      <dgm:prSet phldrT="[Metin]"/>
      <dgm:spPr/>
      <dgm:t>
        <a:bodyPr/>
        <a:lstStyle/>
        <a:p>
          <a:r>
            <a:rPr lang="tr-TR" dirty="0">
              <a:latin typeface="Century Gothic" panose="020B0502020202020204" pitchFamily="34" charset="0"/>
            </a:rPr>
            <a:t>Ortak dikkat, pragmatik kurallar, diğerleri ile etkileşim, vb.</a:t>
          </a:r>
        </a:p>
      </dgm:t>
    </dgm:pt>
    <dgm:pt modelId="{3B263DB1-E311-4340-BF04-99C3FFDFB3F0}" type="parTrans" cxnId="{949F9218-2C5A-4033-98EA-DC996C5EB6D9}">
      <dgm:prSet/>
      <dgm:spPr/>
      <dgm:t>
        <a:bodyPr/>
        <a:lstStyle/>
        <a:p>
          <a:endParaRPr lang="tr-TR"/>
        </a:p>
      </dgm:t>
    </dgm:pt>
    <dgm:pt modelId="{304847A4-8210-4FD0-9C8E-66CE3336E11E}" type="sibTrans" cxnId="{949F9218-2C5A-4033-98EA-DC996C5EB6D9}">
      <dgm:prSet/>
      <dgm:spPr/>
      <dgm:t>
        <a:bodyPr/>
        <a:lstStyle/>
        <a:p>
          <a:endParaRPr lang="tr-TR"/>
        </a:p>
      </dgm:t>
    </dgm:pt>
    <dgm:pt modelId="{1BE01A8A-6A8F-47B6-B5B6-C5B5EB61A1FD}">
      <dgm:prSet phldrT="[Metin]"/>
      <dgm:spPr/>
      <dgm:t>
        <a:bodyPr/>
        <a:lstStyle/>
        <a:p>
          <a:r>
            <a:rPr lang="tr-TR" dirty="0">
              <a:latin typeface="Century Gothic" panose="020B0502020202020204" pitchFamily="34" charset="0"/>
            </a:rPr>
            <a:t>Oyuncakla oyun, bağımsız oyun ve etkileşimli oyun, vb.</a:t>
          </a:r>
        </a:p>
      </dgm:t>
    </dgm:pt>
    <dgm:pt modelId="{03109AF8-A424-4DC2-AB1B-DFB86E726804}" type="parTrans" cxnId="{3DAFC522-4F62-4C8A-9268-B81515A4DCA6}">
      <dgm:prSet/>
      <dgm:spPr/>
      <dgm:t>
        <a:bodyPr/>
        <a:lstStyle/>
        <a:p>
          <a:endParaRPr lang="tr-TR"/>
        </a:p>
      </dgm:t>
    </dgm:pt>
    <dgm:pt modelId="{A0FEEFE8-0846-4474-ABA4-BCE1A9045F64}" type="sibTrans" cxnId="{3DAFC522-4F62-4C8A-9268-B81515A4DCA6}">
      <dgm:prSet/>
      <dgm:spPr/>
      <dgm:t>
        <a:bodyPr/>
        <a:lstStyle/>
        <a:p>
          <a:endParaRPr lang="tr-TR"/>
        </a:p>
      </dgm:t>
    </dgm:pt>
    <dgm:pt modelId="{1D41F334-C0F0-4734-A765-4369E2B4BA72}" type="pres">
      <dgm:prSet presAssocID="{9092012C-47DD-442F-9688-C8745C9225A3}" presName="Name0" presStyleCnt="0">
        <dgm:presLayoutVars>
          <dgm:dir/>
          <dgm:animLvl val="lvl"/>
          <dgm:resizeHandles/>
        </dgm:presLayoutVars>
      </dgm:prSet>
      <dgm:spPr/>
    </dgm:pt>
    <dgm:pt modelId="{F61C985C-632C-491D-A00B-CC2B7518001A}" type="pres">
      <dgm:prSet presAssocID="{7B7F06EB-972C-487C-BEC5-1FBC04E72D3C}" presName="linNode" presStyleCnt="0"/>
      <dgm:spPr/>
    </dgm:pt>
    <dgm:pt modelId="{3ECA51F8-3663-428E-9362-A682FB61BF0B}" type="pres">
      <dgm:prSet presAssocID="{7B7F06EB-972C-487C-BEC5-1FBC04E72D3C}" presName="parentShp" presStyleLbl="node1" presStyleIdx="0" presStyleCnt="6">
        <dgm:presLayoutVars>
          <dgm:bulletEnabled val="1"/>
        </dgm:presLayoutVars>
      </dgm:prSet>
      <dgm:spPr/>
    </dgm:pt>
    <dgm:pt modelId="{5484E633-28CC-4094-8D95-737F3F7AD717}" type="pres">
      <dgm:prSet presAssocID="{7B7F06EB-972C-487C-BEC5-1FBC04E72D3C}" presName="childShp" presStyleLbl="bgAccFollowNode1" presStyleIdx="0" presStyleCnt="6">
        <dgm:presLayoutVars>
          <dgm:bulletEnabled val="1"/>
        </dgm:presLayoutVars>
      </dgm:prSet>
      <dgm:spPr/>
    </dgm:pt>
    <dgm:pt modelId="{8D4314EB-F901-46EA-8171-B3F021C3509E}" type="pres">
      <dgm:prSet presAssocID="{38D50CAB-63CF-4A75-868F-BFDB3C4A3BA4}" presName="spacing" presStyleCnt="0"/>
      <dgm:spPr/>
    </dgm:pt>
    <dgm:pt modelId="{39839295-E4C3-4789-99CE-786AA1795B38}" type="pres">
      <dgm:prSet presAssocID="{F78F334C-91D8-46C1-9792-63F435792410}" presName="linNode" presStyleCnt="0"/>
      <dgm:spPr/>
    </dgm:pt>
    <dgm:pt modelId="{EA95AE2E-DDBD-4272-AA2F-07203F3671B9}" type="pres">
      <dgm:prSet presAssocID="{F78F334C-91D8-46C1-9792-63F435792410}" presName="parentShp" presStyleLbl="node1" presStyleIdx="1" presStyleCnt="6">
        <dgm:presLayoutVars>
          <dgm:bulletEnabled val="1"/>
        </dgm:presLayoutVars>
      </dgm:prSet>
      <dgm:spPr/>
    </dgm:pt>
    <dgm:pt modelId="{88B74F93-E34B-43DB-826A-EF35F98B65D7}" type="pres">
      <dgm:prSet presAssocID="{F78F334C-91D8-46C1-9792-63F435792410}" presName="childShp" presStyleLbl="bgAccFollowNode1" presStyleIdx="1" presStyleCnt="6">
        <dgm:presLayoutVars>
          <dgm:bulletEnabled val="1"/>
        </dgm:presLayoutVars>
      </dgm:prSet>
      <dgm:spPr/>
    </dgm:pt>
    <dgm:pt modelId="{0AB9D8A5-BB89-4634-A928-59042EBC85A1}" type="pres">
      <dgm:prSet presAssocID="{7FDB1F76-C09D-41E9-B12E-70F98EB813A9}" presName="spacing" presStyleCnt="0"/>
      <dgm:spPr/>
    </dgm:pt>
    <dgm:pt modelId="{75EE550C-BDB9-4E1D-9345-45265AAD4CE8}" type="pres">
      <dgm:prSet presAssocID="{B7066920-5914-44C8-9E28-2E962DBFD29E}" presName="linNode" presStyleCnt="0"/>
      <dgm:spPr/>
    </dgm:pt>
    <dgm:pt modelId="{2379702E-EACB-415A-BF38-4232587F3721}" type="pres">
      <dgm:prSet presAssocID="{B7066920-5914-44C8-9E28-2E962DBFD29E}" presName="parentShp" presStyleLbl="node1" presStyleIdx="2" presStyleCnt="6">
        <dgm:presLayoutVars>
          <dgm:bulletEnabled val="1"/>
        </dgm:presLayoutVars>
      </dgm:prSet>
      <dgm:spPr/>
    </dgm:pt>
    <dgm:pt modelId="{2F0A369F-D768-46B4-94CD-753D62D6C276}" type="pres">
      <dgm:prSet presAssocID="{B7066920-5914-44C8-9E28-2E962DBFD29E}" presName="childShp" presStyleLbl="bgAccFollowNode1" presStyleIdx="2" presStyleCnt="6">
        <dgm:presLayoutVars>
          <dgm:bulletEnabled val="1"/>
        </dgm:presLayoutVars>
      </dgm:prSet>
      <dgm:spPr/>
    </dgm:pt>
    <dgm:pt modelId="{AC4E1D9C-DA48-45CA-A202-0805F9F6E9B5}" type="pres">
      <dgm:prSet presAssocID="{7A540373-7836-4335-9B73-C88C5231B7C4}" presName="spacing" presStyleCnt="0"/>
      <dgm:spPr/>
    </dgm:pt>
    <dgm:pt modelId="{16FED9BC-D5FF-4C8D-8C27-EC80B61974E4}" type="pres">
      <dgm:prSet presAssocID="{5F57705E-108F-455A-A9B7-D8761D356165}" presName="linNode" presStyleCnt="0"/>
      <dgm:spPr/>
    </dgm:pt>
    <dgm:pt modelId="{372D76E9-0001-4236-A11A-8C0EDAFB031A}" type="pres">
      <dgm:prSet presAssocID="{5F57705E-108F-455A-A9B7-D8761D356165}" presName="parentShp" presStyleLbl="node1" presStyleIdx="3" presStyleCnt="6">
        <dgm:presLayoutVars>
          <dgm:bulletEnabled val="1"/>
        </dgm:presLayoutVars>
      </dgm:prSet>
      <dgm:spPr/>
    </dgm:pt>
    <dgm:pt modelId="{EA74EBF1-A8CF-4E45-85D9-2152C4CA1589}" type="pres">
      <dgm:prSet presAssocID="{5F57705E-108F-455A-A9B7-D8761D356165}" presName="childShp" presStyleLbl="bgAccFollowNode1" presStyleIdx="3" presStyleCnt="6">
        <dgm:presLayoutVars>
          <dgm:bulletEnabled val="1"/>
        </dgm:presLayoutVars>
      </dgm:prSet>
      <dgm:spPr/>
    </dgm:pt>
    <dgm:pt modelId="{6479F4B9-F4A5-43CC-92DB-EBB9561DB402}" type="pres">
      <dgm:prSet presAssocID="{B0D9FF04-F181-40D8-80C6-A88AD0F916BF}" presName="spacing" presStyleCnt="0"/>
      <dgm:spPr/>
    </dgm:pt>
    <dgm:pt modelId="{CEC086A7-F19C-48FE-B445-D47416A867F4}" type="pres">
      <dgm:prSet presAssocID="{FC553161-DE9C-4774-BA82-93A7E566AE9F}" presName="linNode" presStyleCnt="0"/>
      <dgm:spPr/>
    </dgm:pt>
    <dgm:pt modelId="{C5905ECC-8C89-49C9-8E67-8EF9CB0A942E}" type="pres">
      <dgm:prSet presAssocID="{FC553161-DE9C-4774-BA82-93A7E566AE9F}" presName="parentShp" presStyleLbl="node1" presStyleIdx="4" presStyleCnt="6">
        <dgm:presLayoutVars>
          <dgm:bulletEnabled val="1"/>
        </dgm:presLayoutVars>
      </dgm:prSet>
      <dgm:spPr/>
    </dgm:pt>
    <dgm:pt modelId="{BCE91C13-0D3D-4099-B0AD-197C2A3B68F8}" type="pres">
      <dgm:prSet presAssocID="{FC553161-DE9C-4774-BA82-93A7E566AE9F}" presName="childShp" presStyleLbl="bgAccFollowNode1" presStyleIdx="4" presStyleCnt="6">
        <dgm:presLayoutVars>
          <dgm:bulletEnabled val="1"/>
        </dgm:presLayoutVars>
      </dgm:prSet>
      <dgm:spPr/>
    </dgm:pt>
    <dgm:pt modelId="{F7C017B0-D5CB-4CBB-B351-18C66B683A4D}" type="pres">
      <dgm:prSet presAssocID="{8E0556EF-3B67-4FC2-9CBC-D55C75BEB5B5}" presName="spacing" presStyleCnt="0"/>
      <dgm:spPr/>
    </dgm:pt>
    <dgm:pt modelId="{380E18F4-3054-42BE-8B41-50B56278F64D}" type="pres">
      <dgm:prSet presAssocID="{ADC003CD-582E-4181-A6AB-124B00A00234}" presName="linNode" presStyleCnt="0"/>
      <dgm:spPr/>
    </dgm:pt>
    <dgm:pt modelId="{4375D2EB-0516-4F20-BE8D-A3908FE4E1AF}" type="pres">
      <dgm:prSet presAssocID="{ADC003CD-582E-4181-A6AB-124B00A00234}" presName="parentShp" presStyleLbl="node1" presStyleIdx="5" presStyleCnt="6">
        <dgm:presLayoutVars>
          <dgm:bulletEnabled val="1"/>
        </dgm:presLayoutVars>
      </dgm:prSet>
      <dgm:spPr/>
    </dgm:pt>
    <dgm:pt modelId="{2BB8D5CC-D193-4722-8E83-0E7A09B62447}" type="pres">
      <dgm:prSet presAssocID="{ADC003CD-582E-4181-A6AB-124B00A00234}" presName="childShp" presStyleLbl="bgAccFollowNode1" presStyleIdx="5" presStyleCnt="6">
        <dgm:presLayoutVars>
          <dgm:bulletEnabled val="1"/>
        </dgm:presLayoutVars>
      </dgm:prSet>
      <dgm:spPr/>
    </dgm:pt>
  </dgm:ptLst>
  <dgm:cxnLst>
    <dgm:cxn modelId="{4C288B02-C1A4-44A4-90E8-E525F3B9F472}" srcId="{9092012C-47DD-442F-9688-C8745C9225A3}" destId="{7B7F06EB-972C-487C-BEC5-1FBC04E72D3C}" srcOrd="0" destOrd="0" parTransId="{63E1ABEB-2983-4A5D-9764-17F1B073F56E}" sibTransId="{38D50CAB-63CF-4A75-868F-BFDB3C4A3BA4}"/>
    <dgm:cxn modelId="{AB7DF00F-B3B8-40C2-8044-C45F10ADF264}" srcId="{5F57705E-108F-455A-A9B7-D8761D356165}" destId="{B97E243E-A95D-44B6-B9BF-E132EA577482}" srcOrd="0" destOrd="0" parTransId="{F67410C8-415B-4722-861F-E56F889D5E55}" sibTransId="{42E718B8-FA03-4B1F-B3F2-7C3DEE755BC0}"/>
    <dgm:cxn modelId="{949F9218-2C5A-4033-98EA-DC996C5EB6D9}" srcId="{FC553161-DE9C-4774-BA82-93A7E566AE9F}" destId="{6CB31F21-CE2C-466D-96F5-62EADAE5CFC6}" srcOrd="0" destOrd="0" parTransId="{3B263DB1-E311-4340-BF04-99C3FFDFB3F0}" sibTransId="{304847A4-8210-4FD0-9C8E-66CE3336E11E}"/>
    <dgm:cxn modelId="{6EFF1C1E-49EA-4F55-8E8A-A7972647DC9B}" type="presOf" srcId="{6CB31F21-CE2C-466D-96F5-62EADAE5CFC6}" destId="{BCE91C13-0D3D-4099-B0AD-197C2A3B68F8}" srcOrd="0" destOrd="0" presId="urn:microsoft.com/office/officeart/2005/8/layout/vList6"/>
    <dgm:cxn modelId="{3DAFC522-4F62-4C8A-9268-B81515A4DCA6}" srcId="{ADC003CD-582E-4181-A6AB-124B00A00234}" destId="{1BE01A8A-6A8F-47B6-B5B6-C5B5EB61A1FD}" srcOrd="0" destOrd="0" parTransId="{03109AF8-A424-4DC2-AB1B-DFB86E726804}" sibTransId="{A0FEEFE8-0846-4474-ABA4-BCE1A9045F64}"/>
    <dgm:cxn modelId="{2329C722-4689-4F12-865E-2504818C9BD1}" type="presOf" srcId="{ADC003CD-582E-4181-A6AB-124B00A00234}" destId="{4375D2EB-0516-4F20-BE8D-A3908FE4E1AF}" srcOrd="0" destOrd="0" presId="urn:microsoft.com/office/officeart/2005/8/layout/vList6"/>
    <dgm:cxn modelId="{A42EBE2B-0DE3-4505-9859-703EF89538FA}" type="presOf" srcId="{F78F334C-91D8-46C1-9792-63F435792410}" destId="{EA95AE2E-DDBD-4272-AA2F-07203F3671B9}" srcOrd="0" destOrd="0" presId="urn:microsoft.com/office/officeart/2005/8/layout/vList6"/>
    <dgm:cxn modelId="{4A0BAD39-5A39-47C6-8FBE-BC822383DAD5}" type="presOf" srcId="{9403FD08-FBC8-41E8-A849-6E6D62D1B852}" destId="{88B74F93-E34B-43DB-826A-EF35F98B65D7}" srcOrd="0" destOrd="0" presId="urn:microsoft.com/office/officeart/2005/8/layout/vList6"/>
    <dgm:cxn modelId="{483E7F3F-EFBB-43F9-B32B-F76C10E43375}" srcId="{B7066920-5914-44C8-9E28-2E962DBFD29E}" destId="{9B52A4D1-F2F1-49D6-BC80-4DCF7DE358C0}" srcOrd="0" destOrd="0" parTransId="{64A6CA58-8597-418D-92CF-DCAEF7A27EC1}" sibTransId="{25C65D67-51CD-4FAF-8D62-C4D2BDE80B42}"/>
    <dgm:cxn modelId="{79E40F4B-5F68-4E29-A37D-85650BAA1490}" type="presOf" srcId="{7B7F06EB-972C-487C-BEC5-1FBC04E72D3C}" destId="{3ECA51F8-3663-428E-9362-A682FB61BF0B}" srcOrd="0" destOrd="0" presId="urn:microsoft.com/office/officeart/2005/8/layout/vList6"/>
    <dgm:cxn modelId="{30B6444F-F6B5-462A-80AA-80FC77C329C5}" type="presOf" srcId="{B7066920-5914-44C8-9E28-2E962DBFD29E}" destId="{2379702E-EACB-415A-BF38-4232587F3721}" srcOrd="0" destOrd="0" presId="urn:microsoft.com/office/officeart/2005/8/layout/vList6"/>
    <dgm:cxn modelId="{511F7850-9FA3-42EC-9F7D-E7A7CAE10FCD}" type="presOf" srcId="{1BE01A8A-6A8F-47B6-B5B6-C5B5EB61A1FD}" destId="{2BB8D5CC-D193-4722-8E83-0E7A09B62447}" srcOrd="0" destOrd="0" presId="urn:microsoft.com/office/officeart/2005/8/layout/vList6"/>
    <dgm:cxn modelId="{95E1795D-EFA3-4646-A9F9-340EB94A7636}" srcId="{9092012C-47DD-442F-9688-C8745C9225A3}" destId="{ADC003CD-582E-4181-A6AB-124B00A00234}" srcOrd="5" destOrd="0" parTransId="{49D42B4D-61E5-4F58-AB86-C03AC9501C88}" sibTransId="{E0DC17B3-2416-4557-B141-579C295E83FF}"/>
    <dgm:cxn modelId="{C71D1E63-0573-49F8-A359-5C8C4EF72BF9}" type="presOf" srcId="{B97E243E-A95D-44B6-B9BF-E132EA577482}" destId="{EA74EBF1-A8CF-4E45-85D9-2152C4CA1589}" srcOrd="0" destOrd="0" presId="urn:microsoft.com/office/officeart/2005/8/layout/vList6"/>
    <dgm:cxn modelId="{21069A79-EEF8-4705-966B-E9859B5A3F6D}" type="presOf" srcId="{FC553161-DE9C-4774-BA82-93A7E566AE9F}" destId="{C5905ECC-8C89-49C9-8E67-8EF9CB0A942E}" srcOrd="0" destOrd="0" presId="urn:microsoft.com/office/officeart/2005/8/layout/vList6"/>
    <dgm:cxn modelId="{42815D86-8833-4A11-A657-AC2E7B857F96}" type="presOf" srcId="{C6D9E140-2AA3-47A3-AE71-E806B70A9008}" destId="{5484E633-28CC-4094-8D95-737F3F7AD717}" srcOrd="0" destOrd="0" presId="urn:microsoft.com/office/officeart/2005/8/layout/vList6"/>
    <dgm:cxn modelId="{9514C292-E2D4-423C-A0B5-642EEB56C25C}" type="presOf" srcId="{5F57705E-108F-455A-A9B7-D8761D356165}" destId="{372D76E9-0001-4236-A11A-8C0EDAFB031A}" srcOrd="0" destOrd="0" presId="urn:microsoft.com/office/officeart/2005/8/layout/vList6"/>
    <dgm:cxn modelId="{EE7E2798-E02C-40EB-AF75-C241C8A6D0E1}" srcId="{F78F334C-91D8-46C1-9792-63F435792410}" destId="{9403FD08-FBC8-41E8-A849-6E6D62D1B852}" srcOrd="0" destOrd="0" parTransId="{29D4D86A-563B-4F3E-AEB5-3F434A245394}" sibTransId="{7337F82A-3BF8-42DE-91EA-54B1780B430E}"/>
    <dgm:cxn modelId="{03F1DBA1-00E9-4A32-B271-32717C58B6B0}" srcId="{9092012C-47DD-442F-9688-C8745C9225A3}" destId="{FC553161-DE9C-4774-BA82-93A7E566AE9F}" srcOrd="4" destOrd="0" parTransId="{63884832-38FA-42DD-94C7-C2679866515A}" sibTransId="{8E0556EF-3B67-4FC2-9CBC-D55C75BEB5B5}"/>
    <dgm:cxn modelId="{6928D4B0-3AA5-47ED-9440-07FCAA5EFE6A}" srcId="{9092012C-47DD-442F-9688-C8745C9225A3}" destId="{5F57705E-108F-455A-A9B7-D8761D356165}" srcOrd="3" destOrd="0" parTransId="{E62E00B0-2AA4-46C8-B464-C4DD99AB22E5}" sibTransId="{B0D9FF04-F181-40D8-80C6-A88AD0F916BF}"/>
    <dgm:cxn modelId="{31BDB0B2-C18D-45F6-B696-81BDBCDDEA31}" srcId="{9092012C-47DD-442F-9688-C8745C9225A3}" destId="{F78F334C-91D8-46C1-9792-63F435792410}" srcOrd="1" destOrd="0" parTransId="{1FBB152B-7914-4BF5-9090-F0B1982CDB96}" sibTransId="{7FDB1F76-C09D-41E9-B12E-70F98EB813A9}"/>
    <dgm:cxn modelId="{E67215B3-3426-480E-B8CB-8DBF86A91D58}" type="presOf" srcId="{9B52A4D1-F2F1-49D6-BC80-4DCF7DE358C0}" destId="{2F0A369F-D768-46B4-94CD-753D62D6C276}" srcOrd="0" destOrd="0" presId="urn:microsoft.com/office/officeart/2005/8/layout/vList6"/>
    <dgm:cxn modelId="{AB6322B9-C94E-490C-B188-7D9B6971CB05}" srcId="{9092012C-47DD-442F-9688-C8745C9225A3}" destId="{B7066920-5914-44C8-9E28-2E962DBFD29E}" srcOrd="2" destOrd="0" parTransId="{499BCCC7-95EA-4E73-A998-881B2E1FFEBE}" sibTransId="{7A540373-7836-4335-9B73-C88C5231B7C4}"/>
    <dgm:cxn modelId="{7F2478B9-716D-4155-9440-A4D479E9952B}" type="presOf" srcId="{9092012C-47DD-442F-9688-C8745C9225A3}" destId="{1D41F334-C0F0-4734-A765-4369E2B4BA72}" srcOrd="0" destOrd="0" presId="urn:microsoft.com/office/officeart/2005/8/layout/vList6"/>
    <dgm:cxn modelId="{5E8478FF-9807-4E7E-ABD5-A956B6DD3E6F}" srcId="{7B7F06EB-972C-487C-BEC5-1FBC04E72D3C}" destId="{C6D9E140-2AA3-47A3-AE71-E806B70A9008}" srcOrd="0" destOrd="0" parTransId="{00424F34-DFA3-421C-891E-ABFBBFC9DECA}" sibTransId="{20CF0608-E5E0-4E1B-A99A-99975D1644B9}"/>
    <dgm:cxn modelId="{25BAF157-1EE9-453A-B2B0-FEE8477C5C4F}" type="presParOf" srcId="{1D41F334-C0F0-4734-A765-4369E2B4BA72}" destId="{F61C985C-632C-491D-A00B-CC2B7518001A}" srcOrd="0" destOrd="0" presId="urn:microsoft.com/office/officeart/2005/8/layout/vList6"/>
    <dgm:cxn modelId="{CA284887-3167-42F4-9F0D-B74517A49443}" type="presParOf" srcId="{F61C985C-632C-491D-A00B-CC2B7518001A}" destId="{3ECA51F8-3663-428E-9362-A682FB61BF0B}" srcOrd="0" destOrd="0" presId="urn:microsoft.com/office/officeart/2005/8/layout/vList6"/>
    <dgm:cxn modelId="{47D78771-0DF5-43EC-8AE9-B7F52BD628D5}" type="presParOf" srcId="{F61C985C-632C-491D-A00B-CC2B7518001A}" destId="{5484E633-28CC-4094-8D95-737F3F7AD717}" srcOrd="1" destOrd="0" presId="urn:microsoft.com/office/officeart/2005/8/layout/vList6"/>
    <dgm:cxn modelId="{19EA3A92-A6CA-498D-BBA7-28150916CADF}" type="presParOf" srcId="{1D41F334-C0F0-4734-A765-4369E2B4BA72}" destId="{8D4314EB-F901-46EA-8171-B3F021C3509E}" srcOrd="1" destOrd="0" presId="urn:microsoft.com/office/officeart/2005/8/layout/vList6"/>
    <dgm:cxn modelId="{754ABB28-BE82-495A-BFF3-08D0D77CA64D}" type="presParOf" srcId="{1D41F334-C0F0-4734-A765-4369E2B4BA72}" destId="{39839295-E4C3-4789-99CE-786AA1795B38}" srcOrd="2" destOrd="0" presId="urn:microsoft.com/office/officeart/2005/8/layout/vList6"/>
    <dgm:cxn modelId="{F03C08BC-203A-4DA9-9411-969B9587B19E}" type="presParOf" srcId="{39839295-E4C3-4789-99CE-786AA1795B38}" destId="{EA95AE2E-DDBD-4272-AA2F-07203F3671B9}" srcOrd="0" destOrd="0" presId="urn:microsoft.com/office/officeart/2005/8/layout/vList6"/>
    <dgm:cxn modelId="{B035686F-0DB3-4911-A465-2F587AA91AE7}" type="presParOf" srcId="{39839295-E4C3-4789-99CE-786AA1795B38}" destId="{88B74F93-E34B-43DB-826A-EF35F98B65D7}" srcOrd="1" destOrd="0" presId="urn:microsoft.com/office/officeart/2005/8/layout/vList6"/>
    <dgm:cxn modelId="{39ECB4B1-F9F7-4DAB-B44B-625ECA8A68C6}" type="presParOf" srcId="{1D41F334-C0F0-4734-A765-4369E2B4BA72}" destId="{0AB9D8A5-BB89-4634-A928-59042EBC85A1}" srcOrd="3" destOrd="0" presId="urn:microsoft.com/office/officeart/2005/8/layout/vList6"/>
    <dgm:cxn modelId="{3DE61D77-5B86-4138-A542-8401D98CA812}" type="presParOf" srcId="{1D41F334-C0F0-4734-A765-4369E2B4BA72}" destId="{75EE550C-BDB9-4E1D-9345-45265AAD4CE8}" srcOrd="4" destOrd="0" presId="urn:microsoft.com/office/officeart/2005/8/layout/vList6"/>
    <dgm:cxn modelId="{16B845FD-867C-4B65-928D-A820CCC0A3D6}" type="presParOf" srcId="{75EE550C-BDB9-4E1D-9345-45265AAD4CE8}" destId="{2379702E-EACB-415A-BF38-4232587F3721}" srcOrd="0" destOrd="0" presId="urn:microsoft.com/office/officeart/2005/8/layout/vList6"/>
    <dgm:cxn modelId="{29CAB3A8-EFAE-437B-9F87-036170EAA183}" type="presParOf" srcId="{75EE550C-BDB9-4E1D-9345-45265AAD4CE8}" destId="{2F0A369F-D768-46B4-94CD-753D62D6C276}" srcOrd="1" destOrd="0" presId="urn:microsoft.com/office/officeart/2005/8/layout/vList6"/>
    <dgm:cxn modelId="{88993E37-025C-4B17-A3B3-87E023BA4E70}" type="presParOf" srcId="{1D41F334-C0F0-4734-A765-4369E2B4BA72}" destId="{AC4E1D9C-DA48-45CA-A202-0805F9F6E9B5}" srcOrd="5" destOrd="0" presId="urn:microsoft.com/office/officeart/2005/8/layout/vList6"/>
    <dgm:cxn modelId="{A059C3AB-1C9F-4C86-9229-1BA2761BCA22}" type="presParOf" srcId="{1D41F334-C0F0-4734-A765-4369E2B4BA72}" destId="{16FED9BC-D5FF-4C8D-8C27-EC80B61974E4}" srcOrd="6" destOrd="0" presId="urn:microsoft.com/office/officeart/2005/8/layout/vList6"/>
    <dgm:cxn modelId="{A168ED7D-3CCB-4183-9286-CB8370052E65}" type="presParOf" srcId="{16FED9BC-D5FF-4C8D-8C27-EC80B61974E4}" destId="{372D76E9-0001-4236-A11A-8C0EDAFB031A}" srcOrd="0" destOrd="0" presId="urn:microsoft.com/office/officeart/2005/8/layout/vList6"/>
    <dgm:cxn modelId="{2D05707E-5186-4B0D-BFDD-994EE7434E92}" type="presParOf" srcId="{16FED9BC-D5FF-4C8D-8C27-EC80B61974E4}" destId="{EA74EBF1-A8CF-4E45-85D9-2152C4CA1589}" srcOrd="1" destOrd="0" presId="urn:microsoft.com/office/officeart/2005/8/layout/vList6"/>
    <dgm:cxn modelId="{70CAA7DC-6759-4CBD-B3FF-31DB740C2259}" type="presParOf" srcId="{1D41F334-C0F0-4734-A765-4369E2B4BA72}" destId="{6479F4B9-F4A5-43CC-92DB-EBB9561DB402}" srcOrd="7" destOrd="0" presId="urn:microsoft.com/office/officeart/2005/8/layout/vList6"/>
    <dgm:cxn modelId="{7E716EEF-132B-49D8-AB0A-32C242B5B923}" type="presParOf" srcId="{1D41F334-C0F0-4734-A765-4369E2B4BA72}" destId="{CEC086A7-F19C-48FE-B445-D47416A867F4}" srcOrd="8" destOrd="0" presId="urn:microsoft.com/office/officeart/2005/8/layout/vList6"/>
    <dgm:cxn modelId="{389C4E9F-F2E9-408E-B9EB-F37687C5AD69}" type="presParOf" srcId="{CEC086A7-F19C-48FE-B445-D47416A867F4}" destId="{C5905ECC-8C89-49C9-8E67-8EF9CB0A942E}" srcOrd="0" destOrd="0" presId="urn:microsoft.com/office/officeart/2005/8/layout/vList6"/>
    <dgm:cxn modelId="{63728E68-8B5D-4188-99A5-4E2C3A25D0BF}" type="presParOf" srcId="{CEC086A7-F19C-48FE-B445-D47416A867F4}" destId="{BCE91C13-0D3D-4099-B0AD-197C2A3B68F8}" srcOrd="1" destOrd="0" presId="urn:microsoft.com/office/officeart/2005/8/layout/vList6"/>
    <dgm:cxn modelId="{35CA1A6B-7B12-47EB-9D06-16E88F3F12DF}" type="presParOf" srcId="{1D41F334-C0F0-4734-A765-4369E2B4BA72}" destId="{F7C017B0-D5CB-4CBB-B351-18C66B683A4D}" srcOrd="9" destOrd="0" presId="urn:microsoft.com/office/officeart/2005/8/layout/vList6"/>
    <dgm:cxn modelId="{B5738055-0DA0-4B77-A906-A3241B7983F4}" type="presParOf" srcId="{1D41F334-C0F0-4734-A765-4369E2B4BA72}" destId="{380E18F4-3054-42BE-8B41-50B56278F64D}" srcOrd="10" destOrd="0" presId="urn:microsoft.com/office/officeart/2005/8/layout/vList6"/>
    <dgm:cxn modelId="{FF9300B5-85D2-44BB-BCFF-A91536911657}" type="presParOf" srcId="{380E18F4-3054-42BE-8B41-50B56278F64D}" destId="{4375D2EB-0516-4F20-BE8D-A3908FE4E1AF}" srcOrd="0" destOrd="0" presId="urn:microsoft.com/office/officeart/2005/8/layout/vList6"/>
    <dgm:cxn modelId="{EA738F34-4C0D-400E-9742-7ED456ABF4E1}" type="presParOf" srcId="{380E18F4-3054-42BE-8B41-50B56278F64D}" destId="{2BB8D5CC-D193-4722-8E83-0E7A09B6244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7CA1B1-6B6C-1849-AA8C-F8787AACD7A2}" type="doc">
      <dgm:prSet loTypeId="urn:microsoft.com/office/officeart/2005/8/layout/process4" loCatId="" qsTypeId="urn:microsoft.com/office/officeart/2005/8/quickstyle/simple1" qsCatId="simple" csTypeId="urn:microsoft.com/office/officeart/2005/8/colors/colorful1" csCatId="colorful" phldr="1"/>
      <dgm:spPr/>
      <dgm:t>
        <a:bodyPr/>
        <a:lstStyle/>
        <a:p>
          <a:endParaRPr lang="tr-TR"/>
        </a:p>
      </dgm:t>
    </dgm:pt>
    <dgm:pt modelId="{62C0B0C1-729E-5745-BADA-08425146A9F5}">
      <dgm:prSet phldrT="[Metin]" custT="1"/>
      <dgm:spPr/>
      <dgm:t>
        <a:bodyPr/>
        <a:lstStyle/>
        <a:p>
          <a:r>
            <a:rPr lang="tr-TR" sz="1900" b="0" dirty="0"/>
            <a:t>OSB olan </a:t>
          </a:r>
          <a:r>
            <a:rPr lang="tr-TR" sz="1900" b="0"/>
            <a:t>çocuklar öncelikle çocuktur</a:t>
          </a:r>
          <a:endParaRPr lang="tr-TR" sz="1900" b="0" dirty="0"/>
        </a:p>
      </dgm:t>
    </dgm:pt>
    <dgm:pt modelId="{B898316E-BBA0-3846-B5D9-88418FBF8D89}" type="parTrans" cxnId="{A333B61B-7361-C34C-8C7A-B781BF38FD47}">
      <dgm:prSet/>
      <dgm:spPr/>
      <dgm:t>
        <a:bodyPr/>
        <a:lstStyle/>
        <a:p>
          <a:endParaRPr lang="tr-TR"/>
        </a:p>
      </dgm:t>
    </dgm:pt>
    <dgm:pt modelId="{02102CFD-85B5-874B-A2A6-6278683D05DC}" type="sibTrans" cxnId="{A333B61B-7361-C34C-8C7A-B781BF38FD47}">
      <dgm:prSet/>
      <dgm:spPr/>
      <dgm:t>
        <a:bodyPr/>
        <a:lstStyle/>
        <a:p>
          <a:endParaRPr lang="tr-TR"/>
        </a:p>
      </dgm:t>
    </dgm:pt>
    <dgm:pt modelId="{E6FF328F-E27B-A441-BC95-CC468AA82196}">
      <dgm:prSet phldrT="[Metin]" custT="1"/>
      <dgm:spPr/>
      <dgm:t>
        <a:bodyPr/>
        <a:lstStyle/>
        <a:p>
          <a:r>
            <a:rPr lang="tr-TR" sz="1900" b="0" dirty="0"/>
            <a:t>OSB olan çocukların, müdahalenin ilk gününden itibaren, normal gelişen çocuklarla başarılı bir şekilde etkileşimde bulunma fırsatları vardır</a:t>
          </a:r>
        </a:p>
      </dgm:t>
    </dgm:pt>
    <dgm:pt modelId="{BD8BB14C-F277-BB46-91D9-A5E8606CAB41}" type="parTrans" cxnId="{8F59E369-44E2-BA40-A102-30EF97450EBE}">
      <dgm:prSet/>
      <dgm:spPr/>
      <dgm:t>
        <a:bodyPr/>
        <a:lstStyle/>
        <a:p>
          <a:endParaRPr lang="tr-TR"/>
        </a:p>
      </dgm:t>
    </dgm:pt>
    <dgm:pt modelId="{F6A40150-8F0F-7B49-BCCA-243FA6F10115}" type="sibTrans" cxnId="{8F59E369-44E2-BA40-A102-30EF97450EBE}">
      <dgm:prSet/>
      <dgm:spPr/>
      <dgm:t>
        <a:bodyPr/>
        <a:lstStyle/>
        <a:p>
          <a:endParaRPr lang="tr-TR"/>
        </a:p>
      </dgm:t>
    </dgm:pt>
    <dgm:pt modelId="{6DA38BD3-1C85-BE47-941A-5F1C9E893EF8}">
      <dgm:prSet custT="1"/>
      <dgm:spPr/>
      <dgm:t>
        <a:bodyPr/>
        <a:lstStyle/>
        <a:p>
          <a:r>
            <a:rPr lang="tr-TR" sz="1900" b="0" dirty="0"/>
            <a:t>Bütünleştirilmiş erken çocukluk deneyimi, çocuğun temel eğitim programıdır</a:t>
          </a:r>
        </a:p>
      </dgm:t>
    </dgm:pt>
    <dgm:pt modelId="{7147A7C8-0EC7-1C41-8EB8-FAB095431873}" type="parTrans" cxnId="{C7CE37DA-0A6E-FC43-A5BB-8BA46C95FAF1}">
      <dgm:prSet/>
      <dgm:spPr/>
      <dgm:t>
        <a:bodyPr/>
        <a:lstStyle/>
        <a:p>
          <a:endParaRPr lang="tr-TR"/>
        </a:p>
      </dgm:t>
    </dgm:pt>
    <dgm:pt modelId="{CC31388F-FC25-6D4F-BABB-1B444F5AF90E}" type="sibTrans" cxnId="{C7CE37DA-0A6E-FC43-A5BB-8BA46C95FAF1}">
      <dgm:prSet/>
      <dgm:spPr/>
      <dgm:t>
        <a:bodyPr/>
        <a:lstStyle/>
        <a:p>
          <a:endParaRPr lang="tr-TR"/>
        </a:p>
      </dgm:t>
    </dgm:pt>
    <dgm:pt modelId="{9D494FB5-D659-074F-BB36-4727E7CEEAB5}">
      <dgm:prSet custT="1"/>
      <dgm:spPr/>
      <dgm:t>
        <a:bodyPr/>
        <a:lstStyle/>
        <a:p>
          <a:r>
            <a:rPr lang="tr-TR" sz="1900" b="0" dirty="0"/>
            <a:t>Proje DATA için birincil çıktı, OSB olan çocuklar ve aileleri için yaşam kalitesinin artırılmasıdır</a:t>
          </a:r>
        </a:p>
      </dgm:t>
    </dgm:pt>
    <dgm:pt modelId="{0EE6E0C7-2732-BD41-B420-832D50A810D9}" type="parTrans" cxnId="{A4C90AD0-E943-6443-8419-BFCC28DC86A3}">
      <dgm:prSet/>
      <dgm:spPr/>
      <dgm:t>
        <a:bodyPr/>
        <a:lstStyle/>
        <a:p>
          <a:endParaRPr lang="tr-TR"/>
        </a:p>
      </dgm:t>
    </dgm:pt>
    <dgm:pt modelId="{65F9DDB9-9E8E-1140-8D1D-DD23A92091C5}" type="sibTrans" cxnId="{A4C90AD0-E943-6443-8419-BFCC28DC86A3}">
      <dgm:prSet/>
      <dgm:spPr/>
      <dgm:t>
        <a:bodyPr/>
        <a:lstStyle/>
        <a:p>
          <a:endParaRPr lang="tr-TR"/>
        </a:p>
      </dgm:t>
    </dgm:pt>
    <dgm:pt modelId="{B1868A0E-4842-034B-90D7-95969322FB1D}">
      <dgm:prSet custT="1"/>
      <dgm:spPr/>
      <dgm:t>
        <a:bodyPr/>
        <a:lstStyle/>
        <a:p>
          <a:r>
            <a:rPr lang="tr-TR" sz="1900" b="0" dirty="0"/>
            <a:t>Yoğun öğretim, bağlam dışı bir öğretim olmak zorunda değildir. Gömülü öğretim olumlu çıktıların artırılmasında önemlidir</a:t>
          </a:r>
        </a:p>
      </dgm:t>
    </dgm:pt>
    <dgm:pt modelId="{C5DA768A-0D1F-C346-A68C-73004D6C48FD}" type="parTrans" cxnId="{0AC3C264-F38D-934F-80F5-A0B8FC6C118F}">
      <dgm:prSet/>
      <dgm:spPr/>
      <dgm:t>
        <a:bodyPr/>
        <a:lstStyle/>
        <a:p>
          <a:endParaRPr lang="tr-TR"/>
        </a:p>
      </dgm:t>
    </dgm:pt>
    <dgm:pt modelId="{06F25089-3031-434A-B155-0055532D761C}" type="sibTrans" cxnId="{0AC3C264-F38D-934F-80F5-A0B8FC6C118F}">
      <dgm:prSet/>
      <dgm:spPr/>
      <dgm:t>
        <a:bodyPr/>
        <a:lstStyle/>
        <a:p>
          <a:endParaRPr lang="tr-TR"/>
        </a:p>
      </dgm:t>
    </dgm:pt>
    <dgm:pt modelId="{50778018-748D-2E4F-AB79-F6766F492E16}" type="pres">
      <dgm:prSet presAssocID="{A37CA1B1-6B6C-1849-AA8C-F8787AACD7A2}" presName="Name0" presStyleCnt="0">
        <dgm:presLayoutVars>
          <dgm:dir/>
          <dgm:animLvl val="lvl"/>
          <dgm:resizeHandles val="exact"/>
        </dgm:presLayoutVars>
      </dgm:prSet>
      <dgm:spPr/>
    </dgm:pt>
    <dgm:pt modelId="{3754280C-57B7-CE48-9AAD-24E7E7765A87}" type="pres">
      <dgm:prSet presAssocID="{9D494FB5-D659-074F-BB36-4727E7CEEAB5}" presName="boxAndChildren" presStyleCnt="0"/>
      <dgm:spPr/>
    </dgm:pt>
    <dgm:pt modelId="{F057C7EC-4781-C74F-A3B4-5B587F7DCF22}" type="pres">
      <dgm:prSet presAssocID="{9D494FB5-D659-074F-BB36-4727E7CEEAB5}" presName="parentTextBox" presStyleLbl="node1" presStyleIdx="0" presStyleCnt="5"/>
      <dgm:spPr/>
    </dgm:pt>
    <dgm:pt modelId="{58D5352B-7578-804A-AA11-13221E43589B}" type="pres">
      <dgm:prSet presAssocID="{06F25089-3031-434A-B155-0055532D761C}" presName="sp" presStyleCnt="0"/>
      <dgm:spPr/>
    </dgm:pt>
    <dgm:pt modelId="{46059F2D-8AC0-FE48-BE32-125AC380A039}" type="pres">
      <dgm:prSet presAssocID="{B1868A0E-4842-034B-90D7-95969322FB1D}" presName="arrowAndChildren" presStyleCnt="0"/>
      <dgm:spPr/>
    </dgm:pt>
    <dgm:pt modelId="{CFD768BC-980C-4C40-BBCA-7D681B2F8308}" type="pres">
      <dgm:prSet presAssocID="{B1868A0E-4842-034B-90D7-95969322FB1D}" presName="parentTextArrow" presStyleLbl="node1" presStyleIdx="1" presStyleCnt="5"/>
      <dgm:spPr/>
    </dgm:pt>
    <dgm:pt modelId="{644CF0F1-0BE9-2445-80DF-C185D33E73C5}" type="pres">
      <dgm:prSet presAssocID="{CC31388F-FC25-6D4F-BABB-1B444F5AF90E}" presName="sp" presStyleCnt="0"/>
      <dgm:spPr/>
    </dgm:pt>
    <dgm:pt modelId="{B3CF1788-27BA-8745-A06A-591F9E782A8C}" type="pres">
      <dgm:prSet presAssocID="{6DA38BD3-1C85-BE47-941A-5F1C9E893EF8}" presName="arrowAndChildren" presStyleCnt="0"/>
      <dgm:spPr/>
    </dgm:pt>
    <dgm:pt modelId="{A0F27EEA-880B-A04A-97CD-8E028AB2B250}" type="pres">
      <dgm:prSet presAssocID="{6DA38BD3-1C85-BE47-941A-5F1C9E893EF8}" presName="parentTextArrow" presStyleLbl="node1" presStyleIdx="2" presStyleCnt="5"/>
      <dgm:spPr/>
    </dgm:pt>
    <dgm:pt modelId="{33E6003B-78A3-F44D-BFCC-86B1DD9331AA}" type="pres">
      <dgm:prSet presAssocID="{F6A40150-8F0F-7B49-BCCA-243FA6F10115}" presName="sp" presStyleCnt="0"/>
      <dgm:spPr/>
    </dgm:pt>
    <dgm:pt modelId="{425D2F44-E7F3-7742-B918-27ADEACFFFF2}" type="pres">
      <dgm:prSet presAssocID="{E6FF328F-E27B-A441-BC95-CC468AA82196}" presName="arrowAndChildren" presStyleCnt="0"/>
      <dgm:spPr/>
    </dgm:pt>
    <dgm:pt modelId="{C38F365F-EC94-5E42-B866-BCB56D9D59A1}" type="pres">
      <dgm:prSet presAssocID="{E6FF328F-E27B-A441-BC95-CC468AA82196}" presName="parentTextArrow" presStyleLbl="node1" presStyleIdx="3" presStyleCnt="5"/>
      <dgm:spPr/>
    </dgm:pt>
    <dgm:pt modelId="{498114CD-D057-7D44-B98D-DAE96E61E3EE}" type="pres">
      <dgm:prSet presAssocID="{02102CFD-85B5-874B-A2A6-6278683D05DC}" presName="sp" presStyleCnt="0"/>
      <dgm:spPr/>
    </dgm:pt>
    <dgm:pt modelId="{7398EFF5-EC41-0D46-9078-759EB2556E17}" type="pres">
      <dgm:prSet presAssocID="{62C0B0C1-729E-5745-BADA-08425146A9F5}" presName="arrowAndChildren" presStyleCnt="0"/>
      <dgm:spPr/>
    </dgm:pt>
    <dgm:pt modelId="{37B10604-3570-AF44-9BC4-E3BEFF459C83}" type="pres">
      <dgm:prSet presAssocID="{62C0B0C1-729E-5745-BADA-08425146A9F5}" presName="parentTextArrow" presStyleLbl="node1" presStyleIdx="4" presStyleCnt="5"/>
      <dgm:spPr/>
    </dgm:pt>
  </dgm:ptLst>
  <dgm:cxnLst>
    <dgm:cxn modelId="{77671707-3B3E-A248-A672-DA3BDD895426}" type="presOf" srcId="{62C0B0C1-729E-5745-BADA-08425146A9F5}" destId="{37B10604-3570-AF44-9BC4-E3BEFF459C83}" srcOrd="0" destOrd="0" presId="urn:microsoft.com/office/officeart/2005/8/layout/process4"/>
    <dgm:cxn modelId="{A333B61B-7361-C34C-8C7A-B781BF38FD47}" srcId="{A37CA1B1-6B6C-1849-AA8C-F8787AACD7A2}" destId="{62C0B0C1-729E-5745-BADA-08425146A9F5}" srcOrd="0" destOrd="0" parTransId="{B898316E-BBA0-3846-B5D9-88418FBF8D89}" sibTransId="{02102CFD-85B5-874B-A2A6-6278683D05DC}"/>
    <dgm:cxn modelId="{CEEB281F-C749-7842-B3A3-1470C5065C48}" type="presOf" srcId="{B1868A0E-4842-034B-90D7-95969322FB1D}" destId="{CFD768BC-980C-4C40-BBCA-7D681B2F8308}" srcOrd="0" destOrd="0" presId="urn:microsoft.com/office/officeart/2005/8/layout/process4"/>
    <dgm:cxn modelId="{CA511A48-6B8E-2940-9AE1-9FDBBD02F7D3}" type="presOf" srcId="{E6FF328F-E27B-A441-BC95-CC468AA82196}" destId="{C38F365F-EC94-5E42-B866-BCB56D9D59A1}" srcOrd="0" destOrd="0" presId="urn:microsoft.com/office/officeart/2005/8/layout/process4"/>
    <dgm:cxn modelId="{FBB4AC53-90BE-2346-847A-00F2FD08E077}" type="presOf" srcId="{A37CA1B1-6B6C-1849-AA8C-F8787AACD7A2}" destId="{50778018-748D-2E4F-AB79-F6766F492E16}" srcOrd="0" destOrd="0" presId="urn:microsoft.com/office/officeart/2005/8/layout/process4"/>
    <dgm:cxn modelId="{0AC3C264-F38D-934F-80F5-A0B8FC6C118F}" srcId="{A37CA1B1-6B6C-1849-AA8C-F8787AACD7A2}" destId="{B1868A0E-4842-034B-90D7-95969322FB1D}" srcOrd="3" destOrd="0" parTransId="{C5DA768A-0D1F-C346-A68C-73004D6C48FD}" sibTransId="{06F25089-3031-434A-B155-0055532D761C}"/>
    <dgm:cxn modelId="{8F59E369-44E2-BA40-A102-30EF97450EBE}" srcId="{A37CA1B1-6B6C-1849-AA8C-F8787AACD7A2}" destId="{E6FF328F-E27B-A441-BC95-CC468AA82196}" srcOrd="1" destOrd="0" parTransId="{BD8BB14C-F277-BB46-91D9-A5E8606CAB41}" sibTransId="{F6A40150-8F0F-7B49-BCCA-243FA6F10115}"/>
    <dgm:cxn modelId="{6A97D58A-06B2-6747-924D-B5FCC1D63BA8}" type="presOf" srcId="{6DA38BD3-1C85-BE47-941A-5F1C9E893EF8}" destId="{A0F27EEA-880B-A04A-97CD-8E028AB2B250}" srcOrd="0" destOrd="0" presId="urn:microsoft.com/office/officeart/2005/8/layout/process4"/>
    <dgm:cxn modelId="{A4C90AD0-E943-6443-8419-BFCC28DC86A3}" srcId="{A37CA1B1-6B6C-1849-AA8C-F8787AACD7A2}" destId="{9D494FB5-D659-074F-BB36-4727E7CEEAB5}" srcOrd="4" destOrd="0" parTransId="{0EE6E0C7-2732-BD41-B420-832D50A810D9}" sibTransId="{65F9DDB9-9E8E-1140-8D1D-DD23A92091C5}"/>
    <dgm:cxn modelId="{C7CE37DA-0A6E-FC43-A5BB-8BA46C95FAF1}" srcId="{A37CA1B1-6B6C-1849-AA8C-F8787AACD7A2}" destId="{6DA38BD3-1C85-BE47-941A-5F1C9E893EF8}" srcOrd="2" destOrd="0" parTransId="{7147A7C8-0EC7-1C41-8EB8-FAB095431873}" sibTransId="{CC31388F-FC25-6D4F-BABB-1B444F5AF90E}"/>
    <dgm:cxn modelId="{ADB15FEF-7EE8-894E-B0F0-9D7EA7CEB7C4}" type="presOf" srcId="{9D494FB5-D659-074F-BB36-4727E7CEEAB5}" destId="{F057C7EC-4781-C74F-A3B4-5B587F7DCF22}" srcOrd="0" destOrd="0" presId="urn:microsoft.com/office/officeart/2005/8/layout/process4"/>
    <dgm:cxn modelId="{D2C1C34A-60D6-174A-8BDD-71F56AF49E08}" type="presParOf" srcId="{50778018-748D-2E4F-AB79-F6766F492E16}" destId="{3754280C-57B7-CE48-9AAD-24E7E7765A87}" srcOrd="0" destOrd="0" presId="urn:microsoft.com/office/officeart/2005/8/layout/process4"/>
    <dgm:cxn modelId="{F56063AE-7086-4F4F-991F-C5923DF82077}" type="presParOf" srcId="{3754280C-57B7-CE48-9AAD-24E7E7765A87}" destId="{F057C7EC-4781-C74F-A3B4-5B587F7DCF22}" srcOrd="0" destOrd="0" presId="urn:microsoft.com/office/officeart/2005/8/layout/process4"/>
    <dgm:cxn modelId="{54CD1A29-272D-7B4A-B210-CE6F86B0A109}" type="presParOf" srcId="{50778018-748D-2E4F-AB79-F6766F492E16}" destId="{58D5352B-7578-804A-AA11-13221E43589B}" srcOrd="1" destOrd="0" presId="urn:microsoft.com/office/officeart/2005/8/layout/process4"/>
    <dgm:cxn modelId="{2B295F04-F1D7-6140-A145-C9AB9F439C9D}" type="presParOf" srcId="{50778018-748D-2E4F-AB79-F6766F492E16}" destId="{46059F2D-8AC0-FE48-BE32-125AC380A039}" srcOrd="2" destOrd="0" presId="urn:microsoft.com/office/officeart/2005/8/layout/process4"/>
    <dgm:cxn modelId="{945394DD-6710-0346-A4D0-9B7A75CA00D8}" type="presParOf" srcId="{46059F2D-8AC0-FE48-BE32-125AC380A039}" destId="{CFD768BC-980C-4C40-BBCA-7D681B2F8308}" srcOrd="0" destOrd="0" presId="urn:microsoft.com/office/officeart/2005/8/layout/process4"/>
    <dgm:cxn modelId="{AFB6BEA8-20CE-FA4F-B9EE-8EFA16C3D6BE}" type="presParOf" srcId="{50778018-748D-2E4F-AB79-F6766F492E16}" destId="{644CF0F1-0BE9-2445-80DF-C185D33E73C5}" srcOrd="3" destOrd="0" presId="urn:microsoft.com/office/officeart/2005/8/layout/process4"/>
    <dgm:cxn modelId="{97CCB25C-3EB0-234B-BA2B-A794BE30D294}" type="presParOf" srcId="{50778018-748D-2E4F-AB79-F6766F492E16}" destId="{B3CF1788-27BA-8745-A06A-591F9E782A8C}" srcOrd="4" destOrd="0" presId="urn:microsoft.com/office/officeart/2005/8/layout/process4"/>
    <dgm:cxn modelId="{EE28994B-B3FB-4541-9A2A-66DF452B7C3B}" type="presParOf" srcId="{B3CF1788-27BA-8745-A06A-591F9E782A8C}" destId="{A0F27EEA-880B-A04A-97CD-8E028AB2B250}" srcOrd="0" destOrd="0" presId="urn:microsoft.com/office/officeart/2005/8/layout/process4"/>
    <dgm:cxn modelId="{C359516A-5E12-174D-B985-48889A801C5E}" type="presParOf" srcId="{50778018-748D-2E4F-AB79-F6766F492E16}" destId="{33E6003B-78A3-F44D-BFCC-86B1DD9331AA}" srcOrd="5" destOrd="0" presId="urn:microsoft.com/office/officeart/2005/8/layout/process4"/>
    <dgm:cxn modelId="{C2CC9918-25A5-9C42-9F69-257BE6B445D5}" type="presParOf" srcId="{50778018-748D-2E4F-AB79-F6766F492E16}" destId="{425D2F44-E7F3-7742-B918-27ADEACFFFF2}" srcOrd="6" destOrd="0" presId="urn:microsoft.com/office/officeart/2005/8/layout/process4"/>
    <dgm:cxn modelId="{A7E50EEB-0E0C-6142-B20F-77D115238A55}" type="presParOf" srcId="{425D2F44-E7F3-7742-B918-27ADEACFFFF2}" destId="{C38F365F-EC94-5E42-B866-BCB56D9D59A1}" srcOrd="0" destOrd="0" presId="urn:microsoft.com/office/officeart/2005/8/layout/process4"/>
    <dgm:cxn modelId="{69473177-B8C9-4E4C-93AC-0E31CF6FC245}" type="presParOf" srcId="{50778018-748D-2E4F-AB79-F6766F492E16}" destId="{498114CD-D057-7D44-B98D-DAE96E61E3EE}" srcOrd="7" destOrd="0" presId="urn:microsoft.com/office/officeart/2005/8/layout/process4"/>
    <dgm:cxn modelId="{A63CA6CC-C69C-B24C-90BC-890CF102D523}" type="presParOf" srcId="{50778018-748D-2E4F-AB79-F6766F492E16}" destId="{7398EFF5-EC41-0D46-9078-759EB2556E17}" srcOrd="8" destOrd="0" presId="urn:microsoft.com/office/officeart/2005/8/layout/process4"/>
    <dgm:cxn modelId="{1E2B0690-68D9-3C40-B4B0-A0C1F86E3450}" type="presParOf" srcId="{7398EFF5-EC41-0D46-9078-759EB2556E17}" destId="{37B10604-3570-AF44-9BC4-E3BEFF459C8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7CA1B1-6B6C-1849-AA8C-F8787AACD7A2}" type="doc">
      <dgm:prSet loTypeId="urn:microsoft.com/office/officeart/2005/8/layout/process4" loCatId="" qsTypeId="urn:microsoft.com/office/officeart/2005/8/quickstyle/simple1" qsCatId="simple" csTypeId="urn:microsoft.com/office/officeart/2005/8/colors/colorful1" csCatId="colorful" phldr="1"/>
      <dgm:spPr/>
      <dgm:t>
        <a:bodyPr/>
        <a:lstStyle/>
        <a:p>
          <a:endParaRPr lang="tr-TR"/>
        </a:p>
      </dgm:t>
    </dgm:pt>
    <dgm:pt modelId="{62C0B0C1-729E-5745-BADA-08425146A9F5}">
      <dgm:prSet phldrT="[Metin]" custT="1"/>
      <dgm:spPr/>
      <dgm:t>
        <a:bodyPr/>
        <a:lstStyle/>
        <a:p>
          <a:r>
            <a:rPr lang="tr-TR" sz="2800" b="1" dirty="0"/>
            <a:t>Ayrık Denemelerle Öğretim</a:t>
          </a:r>
        </a:p>
      </dgm:t>
    </dgm:pt>
    <dgm:pt modelId="{B898316E-BBA0-3846-B5D9-88418FBF8D89}" type="parTrans" cxnId="{A333B61B-7361-C34C-8C7A-B781BF38FD47}">
      <dgm:prSet/>
      <dgm:spPr/>
      <dgm:t>
        <a:bodyPr/>
        <a:lstStyle/>
        <a:p>
          <a:endParaRPr lang="tr-TR"/>
        </a:p>
      </dgm:t>
    </dgm:pt>
    <dgm:pt modelId="{02102CFD-85B5-874B-A2A6-6278683D05DC}" type="sibTrans" cxnId="{A333B61B-7361-C34C-8C7A-B781BF38FD47}">
      <dgm:prSet/>
      <dgm:spPr/>
      <dgm:t>
        <a:bodyPr/>
        <a:lstStyle/>
        <a:p>
          <a:endParaRPr lang="tr-TR"/>
        </a:p>
      </dgm:t>
    </dgm:pt>
    <dgm:pt modelId="{E3B2EC8F-5C3E-FE4E-B84C-498D25E1B2FA}">
      <dgm:prSet phldrT="[Metin]" custT="1"/>
      <dgm:spPr/>
      <dgm:t>
        <a:bodyPr/>
        <a:lstStyle/>
        <a:p>
          <a:endParaRPr lang="tr-TR" sz="1800" dirty="0"/>
        </a:p>
        <a:p>
          <a:r>
            <a:rPr lang="tr-TR" sz="1900" dirty="0"/>
            <a:t>Bağlam</a:t>
          </a:r>
          <a:r>
            <a:rPr lang="tr-TR" sz="1900" baseline="0" dirty="0"/>
            <a:t> dışı + Gömülü</a:t>
          </a:r>
        </a:p>
        <a:p>
          <a:endParaRPr lang="tr-TR" sz="1800" dirty="0"/>
        </a:p>
      </dgm:t>
    </dgm:pt>
    <dgm:pt modelId="{932A5662-3C04-C44C-921B-79A994B3E78F}" type="parTrans" cxnId="{971F408A-AC38-E64C-A440-8DC96DE3D714}">
      <dgm:prSet/>
      <dgm:spPr/>
      <dgm:t>
        <a:bodyPr/>
        <a:lstStyle/>
        <a:p>
          <a:endParaRPr lang="tr-TR"/>
        </a:p>
      </dgm:t>
    </dgm:pt>
    <dgm:pt modelId="{6937BC1F-027E-BA4C-9E5C-A329E9D6DDC2}" type="sibTrans" cxnId="{971F408A-AC38-E64C-A440-8DC96DE3D714}">
      <dgm:prSet/>
      <dgm:spPr/>
      <dgm:t>
        <a:bodyPr/>
        <a:lstStyle/>
        <a:p>
          <a:endParaRPr lang="tr-TR"/>
        </a:p>
      </dgm:t>
    </dgm:pt>
    <dgm:pt modelId="{33789DB7-636A-5E43-A9DB-A11CF9D69C00}">
      <dgm:prSet phldrT="[Metin]" custT="1"/>
      <dgm:spPr/>
      <dgm:t>
        <a:bodyPr/>
        <a:lstStyle/>
        <a:p>
          <a:r>
            <a:rPr lang="tr-TR" sz="2800" b="1" dirty="0"/>
            <a:t>Görsel destekler</a:t>
          </a:r>
        </a:p>
      </dgm:t>
    </dgm:pt>
    <dgm:pt modelId="{D47C50CC-3B9C-5A4F-ADCB-B40DC972348D}" type="parTrans" cxnId="{9A90B765-DFD7-6C48-BD98-5C90A7B92809}">
      <dgm:prSet/>
      <dgm:spPr/>
      <dgm:t>
        <a:bodyPr/>
        <a:lstStyle/>
        <a:p>
          <a:endParaRPr lang="tr-TR"/>
        </a:p>
      </dgm:t>
    </dgm:pt>
    <dgm:pt modelId="{04BE9D8A-7170-C046-BE95-AEC7BBC13AC4}" type="sibTrans" cxnId="{9A90B765-DFD7-6C48-BD98-5C90A7B92809}">
      <dgm:prSet/>
      <dgm:spPr/>
      <dgm:t>
        <a:bodyPr/>
        <a:lstStyle/>
        <a:p>
          <a:endParaRPr lang="tr-TR"/>
        </a:p>
      </dgm:t>
    </dgm:pt>
    <dgm:pt modelId="{E6FF328F-E27B-A441-BC95-CC468AA82196}">
      <dgm:prSet phldrT="[Metin]" custT="1"/>
      <dgm:spPr/>
      <dgm:t>
        <a:bodyPr/>
        <a:lstStyle/>
        <a:p>
          <a:r>
            <a:rPr lang="tr-TR" sz="1900" dirty="0"/>
            <a:t>Öğretim sürecinin bir parçası ve bir ipucu olarak kullanma</a:t>
          </a:r>
        </a:p>
      </dgm:t>
    </dgm:pt>
    <dgm:pt modelId="{BD8BB14C-F277-BB46-91D9-A5E8606CAB41}" type="parTrans" cxnId="{8F59E369-44E2-BA40-A102-30EF97450EBE}">
      <dgm:prSet/>
      <dgm:spPr/>
      <dgm:t>
        <a:bodyPr/>
        <a:lstStyle/>
        <a:p>
          <a:endParaRPr lang="tr-TR"/>
        </a:p>
      </dgm:t>
    </dgm:pt>
    <dgm:pt modelId="{F6A40150-8F0F-7B49-BCCA-243FA6F10115}" type="sibTrans" cxnId="{8F59E369-44E2-BA40-A102-30EF97450EBE}">
      <dgm:prSet/>
      <dgm:spPr/>
      <dgm:t>
        <a:bodyPr/>
        <a:lstStyle/>
        <a:p>
          <a:endParaRPr lang="tr-TR"/>
        </a:p>
      </dgm:t>
    </dgm:pt>
    <dgm:pt modelId="{6DA38BD3-1C85-BE47-941A-5F1C9E893EF8}">
      <dgm:prSet custT="1"/>
      <dgm:spPr/>
      <dgm:t>
        <a:bodyPr/>
        <a:lstStyle/>
        <a:p>
          <a:r>
            <a:rPr lang="tr-TR" sz="2800" b="1" dirty="0"/>
            <a:t>Veriye dayalı karar alma</a:t>
          </a:r>
        </a:p>
      </dgm:t>
    </dgm:pt>
    <dgm:pt modelId="{7147A7C8-0EC7-1C41-8EB8-FAB095431873}" type="parTrans" cxnId="{C7CE37DA-0A6E-FC43-A5BB-8BA46C95FAF1}">
      <dgm:prSet/>
      <dgm:spPr/>
      <dgm:t>
        <a:bodyPr/>
        <a:lstStyle/>
        <a:p>
          <a:endParaRPr lang="tr-TR"/>
        </a:p>
      </dgm:t>
    </dgm:pt>
    <dgm:pt modelId="{CC31388F-FC25-6D4F-BABB-1B444F5AF90E}" type="sibTrans" cxnId="{C7CE37DA-0A6E-FC43-A5BB-8BA46C95FAF1}">
      <dgm:prSet/>
      <dgm:spPr/>
      <dgm:t>
        <a:bodyPr/>
        <a:lstStyle/>
        <a:p>
          <a:endParaRPr lang="tr-TR"/>
        </a:p>
      </dgm:t>
    </dgm:pt>
    <dgm:pt modelId="{E970479C-9916-0249-BFEC-72BAE6E6DD39}">
      <dgm:prSet/>
      <dgm:spPr/>
      <dgm:t>
        <a:bodyPr/>
        <a:lstStyle/>
        <a:p>
          <a:r>
            <a:rPr lang="tr-TR" dirty="0"/>
            <a:t>Öğretim süresince değerlendirme yapılır ve sonuçlarına göre öğretim biçimlendirilir</a:t>
          </a:r>
        </a:p>
      </dgm:t>
    </dgm:pt>
    <dgm:pt modelId="{A0F5D1F1-545E-AF4D-8BEC-81E50155BC1D}" type="parTrans" cxnId="{3D16F415-2F6D-8A40-B718-56179C7789DC}">
      <dgm:prSet/>
      <dgm:spPr/>
      <dgm:t>
        <a:bodyPr/>
        <a:lstStyle/>
        <a:p>
          <a:endParaRPr lang="tr-TR"/>
        </a:p>
      </dgm:t>
    </dgm:pt>
    <dgm:pt modelId="{939EEC88-1ABD-AA40-86E1-5B539630CCDA}" type="sibTrans" cxnId="{3D16F415-2F6D-8A40-B718-56179C7789DC}">
      <dgm:prSet/>
      <dgm:spPr/>
      <dgm:t>
        <a:bodyPr/>
        <a:lstStyle/>
        <a:p>
          <a:endParaRPr lang="tr-TR"/>
        </a:p>
      </dgm:t>
    </dgm:pt>
    <dgm:pt modelId="{50778018-748D-2E4F-AB79-F6766F492E16}" type="pres">
      <dgm:prSet presAssocID="{A37CA1B1-6B6C-1849-AA8C-F8787AACD7A2}" presName="Name0" presStyleCnt="0">
        <dgm:presLayoutVars>
          <dgm:dir/>
          <dgm:animLvl val="lvl"/>
          <dgm:resizeHandles val="exact"/>
        </dgm:presLayoutVars>
      </dgm:prSet>
      <dgm:spPr/>
    </dgm:pt>
    <dgm:pt modelId="{B4BA9CE6-E898-FB42-B9C9-D62CBCA4D0DC}" type="pres">
      <dgm:prSet presAssocID="{6DA38BD3-1C85-BE47-941A-5F1C9E893EF8}" presName="boxAndChildren" presStyleCnt="0"/>
      <dgm:spPr/>
    </dgm:pt>
    <dgm:pt modelId="{69250537-40EA-C34C-8BD8-A61E24E5B5D5}" type="pres">
      <dgm:prSet presAssocID="{6DA38BD3-1C85-BE47-941A-5F1C9E893EF8}" presName="parentTextBox" presStyleLbl="node1" presStyleIdx="0" presStyleCnt="3"/>
      <dgm:spPr/>
    </dgm:pt>
    <dgm:pt modelId="{0F6E4CFE-95C4-5447-B785-0BD8147BAD78}" type="pres">
      <dgm:prSet presAssocID="{6DA38BD3-1C85-BE47-941A-5F1C9E893EF8}" presName="entireBox" presStyleLbl="node1" presStyleIdx="0" presStyleCnt="3"/>
      <dgm:spPr/>
    </dgm:pt>
    <dgm:pt modelId="{6500A4AD-A6B3-3243-B9B9-4B75E84A32B8}" type="pres">
      <dgm:prSet presAssocID="{6DA38BD3-1C85-BE47-941A-5F1C9E893EF8}" presName="descendantBox" presStyleCnt="0"/>
      <dgm:spPr/>
    </dgm:pt>
    <dgm:pt modelId="{590819FE-89D1-F442-8AA7-004287CC93C3}" type="pres">
      <dgm:prSet presAssocID="{E970479C-9916-0249-BFEC-72BAE6E6DD39}" presName="childTextBox" presStyleLbl="fgAccFollowNode1" presStyleIdx="0" presStyleCnt="3">
        <dgm:presLayoutVars>
          <dgm:bulletEnabled val="1"/>
        </dgm:presLayoutVars>
      </dgm:prSet>
      <dgm:spPr/>
    </dgm:pt>
    <dgm:pt modelId="{BC8D70D7-F476-B748-8E6C-6E4DA429540E}" type="pres">
      <dgm:prSet presAssocID="{04BE9D8A-7170-C046-BE95-AEC7BBC13AC4}" presName="sp" presStyleCnt="0"/>
      <dgm:spPr/>
    </dgm:pt>
    <dgm:pt modelId="{8E7F3A55-2332-B844-9E20-F23237B009FB}" type="pres">
      <dgm:prSet presAssocID="{33789DB7-636A-5E43-A9DB-A11CF9D69C00}" presName="arrowAndChildren" presStyleCnt="0"/>
      <dgm:spPr/>
    </dgm:pt>
    <dgm:pt modelId="{77A8CB72-CC50-FD48-9D63-B2FF7B789D28}" type="pres">
      <dgm:prSet presAssocID="{33789DB7-636A-5E43-A9DB-A11CF9D69C00}" presName="parentTextArrow" presStyleLbl="node1" presStyleIdx="0" presStyleCnt="3"/>
      <dgm:spPr/>
    </dgm:pt>
    <dgm:pt modelId="{A7AA99BE-9B6D-6847-9561-E4D84D424A19}" type="pres">
      <dgm:prSet presAssocID="{33789DB7-636A-5E43-A9DB-A11CF9D69C00}" presName="arrow" presStyleLbl="node1" presStyleIdx="1" presStyleCnt="3"/>
      <dgm:spPr/>
    </dgm:pt>
    <dgm:pt modelId="{D4928787-6B6F-4740-B041-01E99D40693E}" type="pres">
      <dgm:prSet presAssocID="{33789DB7-636A-5E43-A9DB-A11CF9D69C00}" presName="descendantArrow" presStyleCnt="0"/>
      <dgm:spPr/>
    </dgm:pt>
    <dgm:pt modelId="{4994D2EA-753E-AA40-BC96-BDA14CF35767}" type="pres">
      <dgm:prSet presAssocID="{E6FF328F-E27B-A441-BC95-CC468AA82196}" presName="childTextArrow" presStyleLbl="fgAccFollowNode1" presStyleIdx="1" presStyleCnt="3">
        <dgm:presLayoutVars>
          <dgm:bulletEnabled val="1"/>
        </dgm:presLayoutVars>
      </dgm:prSet>
      <dgm:spPr/>
    </dgm:pt>
    <dgm:pt modelId="{498114CD-D057-7D44-B98D-DAE96E61E3EE}" type="pres">
      <dgm:prSet presAssocID="{02102CFD-85B5-874B-A2A6-6278683D05DC}" presName="sp" presStyleCnt="0"/>
      <dgm:spPr/>
    </dgm:pt>
    <dgm:pt modelId="{7398EFF5-EC41-0D46-9078-759EB2556E17}" type="pres">
      <dgm:prSet presAssocID="{62C0B0C1-729E-5745-BADA-08425146A9F5}" presName="arrowAndChildren" presStyleCnt="0"/>
      <dgm:spPr/>
    </dgm:pt>
    <dgm:pt modelId="{37B10604-3570-AF44-9BC4-E3BEFF459C83}" type="pres">
      <dgm:prSet presAssocID="{62C0B0C1-729E-5745-BADA-08425146A9F5}" presName="parentTextArrow" presStyleLbl="node1" presStyleIdx="1" presStyleCnt="3"/>
      <dgm:spPr/>
    </dgm:pt>
    <dgm:pt modelId="{5026EDFC-6DDC-E94F-92E1-FB53753BD813}" type="pres">
      <dgm:prSet presAssocID="{62C0B0C1-729E-5745-BADA-08425146A9F5}" presName="arrow" presStyleLbl="node1" presStyleIdx="2" presStyleCnt="3" custLinFactNeighborX="2" custLinFactNeighborY="-46"/>
      <dgm:spPr/>
    </dgm:pt>
    <dgm:pt modelId="{7B8547BD-6D9F-3F42-9C83-823F4BA16F94}" type="pres">
      <dgm:prSet presAssocID="{62C0B0C1-729E-5745-BADA-08425146A9F5}" presName="descendantArrow" presStyleCnt="0"/>
      <dgm:spPr/>
    </dgm:pt>
    <dgm:pt modelId="{A43C9793-3170-3047-A567-D5B362E8A25E}" type="pres">
      <dgm:prSet presAssocID="{E3B2EC8F-5C3E-FE4E-B84C-498D25E1B2FA}" presName="childTextArrow" presStyleLbl="fgAccFollowNode1" presStyleIdx="2" presStyleCnt="3" custScaleY="96805">
        <dgm:presLayoutVars>
          <dgm:bulletEnabled val="1"/>
        </dgm:presLayoutVars>
      </dgm:prSet>
      <dgm:spPr/>
    </dgm:pt>
  </dgm:ptLst>
  <dgm:cxnLst>
    <dgm:cxn modelId="{E1FC4B0E-0F30-5348-B7B6-9801E7ECF106}" type="presOf" srcId="{E6FF328F-E27B-A441-BC95-CC468AA82196}" destId="{4994D2EA-753E-AA40-BC96-BDA14CF35767}" srcOrd="0" destOrd="0" presId="urn:microsoft.com/office/officeart/2005/8/layout/process4"/>
    <dgm:cxn modelId="{3D16F415-2F6D-8A40-B718-56179C7789DC}" srcId="{6DA38BD3-1C85-BE47-941A-5F1C9E893EF8}" destId="{E970479C-9916-0249-BFEC-72BAE6E6DD39}" srcOrd="0" destOrd="0" parTransId="{A0F5D1F1-545E-AF4D-8BEC-81E50155BC1D}" sibTransId="{939EEC88-1ABD-AA40-86E1-5B539630CCDA}"/>
    <dgm:cxn modelId="{A333B61B-7361-C34C-8C7A-B781BF38FD47}" srcId="{A37CA1B1-6B6C-1849-AA8C-F8787AACD7A2}" destId="{62C0B0C1-729E-5745-BADA-08425146A9F5}" srcOrd="0" destOrd="0" parTransId="{B898316E-BBA0-3846-B5D9-88418FBF8D89}" sibTransId="{02102CFD-85B5-874B-A2A6-6278683D05DC}"/>
    <dgm:cxn modelId="{F2B86F21-DE83-664D-8E45-E88CBC616B42}" type="presOf" srcId="{33789DB7-636A-5E43-A9DB-A11CF9D69C00}" destId="{A7AA99BE-9B6D-6847-9561-E4D84D424A19}" srcOrd="1" destOrd="0" presId="urn:microsoft.com/office/officeart/2005/8/layout/process4"/>
    <dgm:cxn modelId="{1825CB33-5AA3-5E47-9C5A-EACFE46ACCA0}" type="presOf" srcId="{E3B2EC8F-5C3E-FE4E-B84C-498D25E1B2FA}" destId="{A43C9793-3170-3047-A567-D5B362E8A25E}" srcOrd="0" destOrd="0" presId="urn:microsoft.com/office/officeart/2005/8/layout/process4"/>
    <dgm:cxn modelId="{32ACAD51-91FC-704E-A2FC-2A154D3ECF51}" type="presOf" srcId="{62C0B0C1-729E-5745-BADA-08425146A9F5}" destId="{37B10604-3570-AF44-9BC4-E3BEFF459C83}" srcOrd="0" destOrd="0" presId="urn:microsoft.com/office/officeart/2005/8/layout/process4"/>
    <dgm:cxn modelId="{72325355-F2ED-424A-B5C9-1882B9DB32B6}" type="presOf" srcId="{A37CA1B1-6B6C-1849-AA8C-F8787AACD7A2}" destId="{50778018-748D-2E4F-AB79-F6766F492E16}" srcOrd="0" destOrd="0" presId="urn:microsoft.com/office/officeart/2005/8/layout/process4"/>
    <dgm:cxn modelId="{F08F8B63-9172-384D-A7C8-9A42E34AD7A2}" type="presOf" srcId="{E970479C-9916-0249-BFEC-72BAE6E6DD39}" destId="{590819FE-89D1-F442-8AA7-004287CC93C3}" srcOrd="0" destOrd="0" presId="urn:microsoft.com/office/officeart/2005/8/layout/process4"/>
    <dgm:cxn modelId="{9A90B765-DFD7-6C48-BD98-5C90A7B92809}" srcId="{A37CA1B1-6B6C-1849-AA8C-F8787AACD7A2}" destId="{33789DB7-636A-5E43-A9DB-A11CF9D69C00}" srcOrd="1" destOrd="0" parTransId="{D47C50CC-3B9C-5A4F-ADCB-B40DC972348D}" sibTransId="{04BE9D8A-7170-C046-BE95-AEC7BBC13AC4}"/>
    <dgm:cxn modelId="{8F59E369-44E2-BA40-A102-30EF97450EBE}" srcId="{33789DB7-636A-5E43-A9DB-A11CF9D69C00}" destId="{E6FF328F-E27B-A441-BC95-CC468AA82196}" srcOrd="0" destOrd="0" parTransId="{BD8BB14C-F277-BB46-91D9-A5E8606CAB41}" sibTransId="{F6A40150-8F0F-7B49-BCCA-243FA6F10115}"/>
    <dgm:cxn modelId="{3576C277-8A8A-B74F-BC22-184FF4A65FE4}" type="presOf" srcId="{6DA38BD3-1C85-BE47-941A-5F1C9E893EF8}" destId="{0F6E4CFE-95C4-5447-B785-0BD8147BAD78}" srcOrd="1" destOrd="0" presId="urn:microsoft.com/office/officeart/2005/8/layout/process4"/>
    <dgm:cxn modelId="{C45D8380-6A95-584C-AF91-DB21379EA2BC}" type="presOf" srcId="{6DA38BD3-1C85-BE47-941A-5F1C9E893EF8}" destId="{69250537-40EA-C34C-8BD8-A61E24E5B5D5}" srcOrd="0" destOrd="0" presId="urn:microsoft.com/office/officeart/2005/8/layout/process4"/>
    <dgm:cxn modelId="{971F408A-AC38-E64C-A440-8DC96DE3D714}" srcId="{62C0B0C1-729E-5745-BADA-08425146A9F5}" destId="{E3B2EC8F-5C3E-FE4E-B84C-498D25E1B2FA}" srcOrd="0" destOrd="0" parTransId="{932A5662-3C04-C44C-921B-79A994B3E78F}" sibTransId="{6937BC1F-027E-BA4C-9E5C-A329E9D6DDC2}"/>
    <dgm:cxn modelId="{8B1D18A8-D606-4941-9931-9C8D3D314A57}" type="presOf" srcId="{33789DB7-636A-5E43-A9DB-A11CF9D69C00}" destId="{77A8CB72-CC50-FD48-9D63-B2FF7B789D28}" srcOrd="0" destOrd="0" presId="urn:microsoft.com/office/officeart/2005/8/layout/process4"/>
    <dgm:cxn modelId="{E1EA76CE-B72B-9E43-A0FC-2700EC9222A4}" type="presOf" srcId="{62C0B0C1-729E-5745-BADA-08425146A9F5}" destId="{5026EDFC-6DDC-E94F-92E1-FB53753BD813}" srcOrd="1" destOrd="0" presId="urn:microsoft.com/office/officeart/2005/8/layout/process4"/>
    <dgm:cxn modelId="{C7CE37DA-0A6E-FC43-A5BB-8BA46C95FAF1}" srcId="{A37CA1B1-6B6C-1849-AA8C-F8787AACD7A2}" destId="{6DA38BD3-1C85-BE47-941A-5F1C9E893EF8}" srcOrd="2" destOrd="0" parTransId="{7147A7C8-0EC7-1C41-8EB8-FAB095431873}" sibTransId="{CC31388F-FC25-6D4F-BABB-1B444F5AF90E}"/>
    <dgm:cxn modelId="{403576E7-2D51-4148-B54D-06A34B67FEC1}" type="presParOf" srcId="{50778018-748D-2E4F-AB79-F6766F492E16}" destId="{B4BA9CE6-E898-FB42-B9C9-D62CBCA4D0DC}" srcOrd="0" destOrd="0" presId="urn:microsoft.com/office/officeart/2005/8/layout/process4"/>
    <dgm:cxn modelId="{503023E7-C675-0647-8FE9-6C37A9CB0B0F}" type="presParOf" srcId="{B4BA9CE6-E898-FB42-B9C9-D62CBCA4D0DC}" destId="{69250537-40EA-C34C-8BD8-A61E24E5B5D5}" srcOrd="0" destOrd="0" presId="urn:microsoft.com/office/officeart/2005/8/layout/process4"/>
    <dgm:cxn modelId="{4BA3497D-B74C-4042-9720-AE1509CA3EC8}" type="presParOf" srcId="{B4BA9CE6-E898-FB42-B9C9-D62CBCA4D0DC}" destId="{0F6E4CFE-95C4-5447-B785-0BD8147BAD78}" srcOrd="1" destOrd="0" presId="urn:microsoft.com/office/officeart/2005/8/layout/process4"/>
    <dgm:cxn modelId="{1DF546C2-D34D-0C4A-808B-D3261CA0CD90}" type="presParOf" srcId="{B4BA9CE6-E898-FB42-B9C9-D62CBCA4D0DC}" destId="{6500A4AD-A6B3-3243-B9B9-4B75E84A32B8}" srcOrd="2" destOrd="0" presId="urn:microsoft.com/office/officeart/2005/8/layout/process4"/>
    <dgm:cxn modelId="{E37A14D6-870A-3A41-BDE9-CE4A74F49CD3}" type="presParOf" srcId="{6500A4AD-A6B3-3243-B9B9-4B75E84A32B8}" destId="{590819FE-89D1-F442-8AA7-004287CC93C3}" srcOrd="0" destOrd="0" presId="urn:microsoft.com/office/officeart/2005/8/layout/process4"/>
    <dgm:cxn modelId="{07481CB4-B840-E041-8E12-E556373A1F63}" type="presParOf" srcId="{50778018-748D-2E4F-AB79-F6766F492E16}" destId="{BC8D70D7-F476-B748-8E6C-6E4DA429540E}" srcOrd="1" destOrd="0" presId="urn:microsoft.com/office/officeart/2005/8/layout/process4"/>
    <dgm:cxn modelId="{5414F9D4-4CA6-E846-9A42-354B7CE55C93}" type="presParOf" srcId="{50778018-748D-2E4F-AB79-F6766F492E16}" destId="{8E7F3A55-2332-B844-9E20-F23237B009FB}" srcOrd="2" destOrd="0" presId="urn:microsoft.com/office/officeart/2005/8/layout/process4"/>
    <dgm:cxn modelId="{B77A3D99-39FD-5B48-84D5-72ADF8B7A673}" type="presParOf" srcId="{8E7F3A55-2332-B844-9E20-F23237B009FB}" destId="{77A8CB72-CC50-FD48-9D63-B2FF7B789D28}" srcOrd="0" destOrd="0" presId="urn:microsoft.com/office/officeart/2005/8/layout/process4"/>
    <dgm:cxn modelId="{8F2CC13B-C96A-B747-BC1D-33AF295D8727}" type="presParOf" srcId="{8E7F3A55-2332-B844-9E20-F23237B009FB}" destId="{A7AA99BE-9B6D-6847-9561-E4D84D424A19}" srcOrd="1" destOrd="0" presId="urn:microsoft.com/office/officeart/2005/8/layout/process4"/>
    <dgm:cxn modelId="{438D3003-B48A-A345-8535-0BFA07B8E808}" type="presParOf" srcId="{8E7F3A55-2332-B844-9E20-F23237B009FB}" destId="{D4928787-6B6F-4740-B041-01E99D40693E}" srcOrd="2" destOrd="0" presId="urn:microsoft.com/office/officeart/2005/8/layout/process4"/>
    <dgm:cxn modelId="{CE0129E8-A596-EB4F-A7DD-0B98329F8F38}" type="presParOf" srcId="{D4928787-6B6F-4740-B041-01E99D40693E}" destId="{4994D2EA-753E-AA40-BC96-BDA14CF35767}" srcOrd="0" destOrd="0" presId="urn:microsoft.com/office/officeart/2005/8/layout/process4"/>
    <dgm:cxn modelId="{B1D3A4B2-D21B-DF4A-8162-ADA8F03C7DBF}" type="presParOf" srcId="{50778018-748D-2E4F-AB79-F6766F492E16}" destId="{498114CD-D057-7D44-B98D-DAE96E61E3EE}" srcOrd="3" destOrd="0" presId="urn:microsoft.com/office/officeart/2005/8/layout/process4"/>
    <dgm:cxn modelId="{0E0E7426-B5AF-394D-ADCD-8BDC44E959F9}" type="presParOf" srcId="{50778018-748D-2E4F-AB79-F6766F492E16}" destId="{7398EFF5-EC41-0D46-9078-759EB2556E17}" srcOrd="4" destOrd="0" presId="urn:microsoft.com/office/officeart/2005/8/layout/process4"/>
    <dgm:cxn modelId="{4EB927EF-3669-8D48-801C-7CE0778E1CCB}" type="presParOf" srcId="{7398EFF5-EC41-0D46-9078-759EB2556E17}" destId="{37B10604-3570-AF44-9BC4-E3BEFF459C83}" srcOrd="0" destOrd="0" presId="urn:microsoft.com/office/officeart/2005/8/layout/process4"/>
    <dgm:cxn modelId="{B6D1E520-C684-CA4F-B632-25E97242E7C5}" type="presParOf" srcId="{7398EFF5-EC41-0D46-9078-759EB2556E17}" destId="{5026EDFC-6DDC-E94F-92E1-FB53753BD813}" srcOrd="1" destOrd="0" presId="urn:microsoft.com/office/officeart/2005/8/layout/process4"/>
    <dgm:cxn modelId="{3D5C4F9B-8698-D242-B8EC-78A54635CD66}" type="presParOf" srcId="{7398EFF5-EC41-0D46-9078-759EB2556E17}" destId="{7B8547BD-6D9F-3F42-9C83-823F4BA16F94}" srcOrd="2" destOrd="0" presId="urn:microsoft.com/office/officeart/2005/8/layout/process4"/>
    <dgm:cxn modelId="{BAC1E92C-1484-E740-AD95-E749C4B18DDB}" type="presParOf" srcId="{7B8547BD-6D9F-3F42-9C83-823F4BA16F94}" destId="{A43C9793-3170-3047-A567-D5B362E8A25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1E4F3C-B03B-2042-8535-BF229D715028}" type="doc">
      <dgm:prSet loTypeId="urn:microsoft.com/office/officeart/2005/8/layout/hList9" loCatId="" qsTypeId="urn:microsoft.com/office/officeart/2005/8/quickstyle/3d2" qsCatId="3D" csTypeId="urn:microsoft.com/office/officeart/2005/8/colors/colorful1" csCatId="colorful" phldr="1"/>
      <dgm:spPr/>
      <dgm:t>
        <a:bodyPr/>
        <a:lstStyle/>
        <a:p>
          <a:endParaRPr lang="tr-TR"/>
        </a:p>
      </dgm:t>
    </dgm:pt>
    <dgm:pt modelId="{20C51285-19BE-5D46-99DA-7E82C45C1F02}">
      <dgm:prSet phldrT="[Metin]"/>
      <dgm:spPr/>
      <dgm:t>
        <a:bodyPr/>
        <a:lstStyle/>
        <a:p>
          <a:r>
            <a:rPr lang="tr-TR" b="1" dirty="0">
              <a:latin typeface="Century Gothic" panose="020B0502020202020204" pitchFamily="34" charset="0"/>
            </a:rPr>
            <a:t>Bağlam Dışı</a:t>
          </a:r>
        </a:p>
      </dgm:t>
    </dgm:pt>
    <dgm:pt modelId="{998FF4A7-9777-D04B-B809-A3005F3764D9}" type="parTrans" cxnId="{3CCF3E70-0C34-B74B-8114-D097FA8AC743}">
      <dgm:prSet/>
      <dgm:spPr/>
      <dgm:t>
        <a:bodyPr/>
        <a:lstStyle/>
        <a:p>
          <a:endParaRPr lang="tr-TR"/>
        </a:p>
      </dgm:t>
    </dgm:pt>
    <dgm:pt modelId="{CE178E7A-0036-644E-8DAE-7C6F98B8A18F}" type="sibTrans" cxnId="{3CCF3E70-0C34-B74B-8114-D097FA8AC743}">
      <dgm:prSet/>
      <dgm:spPr/>
      <dgm:t>
        <a:bodyPr/>
        <a:lstStyle/>
        <a:p>
          <a:endParaRPr lang="tr-TR"/>
        </a:p>
      </dgm:t>
    </dgm:pt>
    <dgm:pt modelId="{0E5E0CFF-9810-E449-84CD-CEF775BE2335}">
      <dgm:prSet phldrT="[Metin]"/>
      <dgm:spPr/>
      <dgm:t>
        <a:bodyPr/>
        <a:lstStyle/>
        <a:p>
          <a:r>
            <a:rPr lang="tr-TR" dirty="0">
              <a:latin typeface="Century Gothic" panose="020B0502020202020204" pitchFamily="34" charset="0"/>
            </a:rPr>
            <a:t>Bireysel ya da 2:1 katılımla gerçekleşir </a:t>
          </a:r>
        </a:p>
      </dgm:t>
    </dgm:pt>
    <dgm:pt modelId="{EB56DF83-8BE6-BC4B-B4B8-2274B57D9219}" type="parTrans" cxnId="{A9DB93ED-8C79-5440-9708-17DF78C47A99}">
      <dgm:prSet/>
      <dgm:spPr/>
      <dgm:t>
        <a:bodyPr/>
        <a:lstStyle/>
        <a:p>
          <a:endParaRPr lang="tr-TR"/>
        </a:p>
      </dgm:t>
    </dgm:pt>
    <dgm:pt modelId="{24290148-E6EC-1A48-A56E-D6F4C38B8204}" type="sibTrans" cxnId="{A9DB93ED-8C79-5440-9708-17DF78C47A99}">
      <dgm:prSet/>
      <dgm:spPr/>
      <dgm:t>
        <a:bodyPr/>
        <a:lstStyle/>
        <a:p>
          <a:endParaRPr lang="tr-TR"/>
        </a:p>
      </dgm:t>
    </dgm:pt>
    <dgm:pt modelId="{EEB50A38-2D83-0740-93C1-FCBAA7A60C26}">
      <dgm:prSet phldrT="[Metin]"/>
      <dgm:spPr/>
      <dgm:t>
        <a:bodyPr/>
        <a:lstStyle/>
        <a:p>
          <a:r>
            <a:rPr lang="tr-TR" dirty="0">
              <a:latin typeface="Century Gothic" panose="020B0502020202020204" pitchFamily="34" charset="0"/>
            </a:rPr>
            <a:t>Masa başında daha yapılandırılmış bağlamlarda yapılır</a:t>
          </a:r>
        </a:p>
      </dgm:t>
    </dgm:pt>
    <dgm:pt modelId="{791F10B2-0108-484B-A68F-7C2816DEFF9A}" type="parTrans" cxnId="{8EF06683-DF2B-B44C-AA71-94A005C1BE5F}">
      <dgm:prSet/>
      <dgm:spPr/>
      <dgm:t>
        <a:bodyPr/>
        <a:lstStyle/>
        <a:p>
          <a:endParaRPr lang="tr-TR"/>
        </a:p>
      </dgm:t>
    </dgm:pt>
    <dgm:pt modelId="{745ACA2A-A5C6-804C-B78A-A44C0CDAF7BB}" type="sibTrans" cxnId="{8EF06683-DF2B-B44C-AA71-94A005C1BE5F}">
      <dgm:prSet/>
      <dgm:spPr/>
      <dgm:t>
        <a:bodyPr/>
        <a:lstStyle/>
        <a:p>
          <a:endParaRPr lang="tr-TR"/>
        </a:p>
      </dgm:t>
    </dgm:pt>
    <dgm:pt modelId="{86CFF160-12C7-EE4B-A292-2D4662F0426B}">
      <dgm:prSet phldrT="[Metin]"/>
      <dgm:spPr/>
      <dgm:t>
        <a:bodyPr/>
        <a:lstStyle/>
        <a:p>
          <a:r>
            <a:rPr lang="tr-TR" b="1" dirty="0">
              <a:latin typeface="Century Gothic" panose="020B0502020202020204" pitchFamily="34" charset="0"/>
            </a:rPr>
            <a:t>Gömülü </a:t>
          </a:r>
        </a:p>
      </dgm:t>
    </dgm:pt>
    <dgm:pt modelId="{FF0BB40F-22DF-3D4E-9BD0-14CF88ED7079}" type="parTrans" cxnId="{7837804E-8C3A-624F-98F1-35A16A1EC19D}">
      <dgm:prSet/>
      <dgm:spPr/>
      <dgm:t>
        <a:bodyPr/>
        <a:lstStyle/>
        <a:p>
          <a:endParaRPr lang="tr-TR"/>
        </a:p>
      </dgm:t>
    </dgm:pt>
    <dgm:pt modelId="{7428BB66-553E-D54C-87ED-90D33B4F1589}" type="sibTrans" cxnId="{7837804E-8C3A-624F-98F1-35A16A1EC19D}">
      <dgm:prSet/>
      <dgm:spPr/>
      <dgm:t>
        <a:bodyPr/>
        <a:lstStyle/>
        <a:p>
          <a:endParaRPr lang="tr-TR"/>
        </a:p>
      </dgm:t>
    </dgm:pt>
    <dgm:pt modelId="{A346AD3D-8CF7-284B-B7BC-9DC9C0F4CA2A}">
      <dgm:prSet phldrT="[Metin]"/>
      <dgm:spPr/>
      <dgm:t>
        <a:bodyPr/>
        <a:lstStyle/>
        <a:p>
          <a:r>
            <a:rPr lang="tr-TR" dirty="0">
              <a:latin typeface="Century Gothic" panose="020B0502020202020204" pitchFamily="34" charset="0"/>
            </a:rPr>
            <a:t>Sınıf deneyiminin parçası olan etkinlikler ve rutinler sırasında gerçekleşir</a:t>
          </a:r>
        </a:p>
      </dgm:t>
    </dgm:pt>
    <dgm:pt modelId="{8AD53086-AF41-CB4C-88CD-C3A9C5DF184B}" type="parTrans" cxnId="{31D6E147-51A3-534E-9E28-C181EFF23197}">
      <dgm:prSet/>
      <dgm:spPr/>
      <dgm:t>
        <a:bodyPr/>
        <a:lstStyle/>
        <a:p>
          <a:endParaRPr lang="tr-TR"/>
        </a:p>
      </dgm:t>
    </dgm:pt>
    <dgm:pt modelId="{0B225E87-2FD9-C84B-8329-E134710550E2}" type="sibTrans" cxnId="{31D6E147-51A3-534E-9E28-C181EFF23197}">
      <dgm:prSet/>
      <dgm:spPr/>
      <dgm:t>
        <a:bodyPr/>
        <a:lstStyle/>
        <a:p>
          <a:endParaRPr lang="tr-TR"/>
        </a:p>
      </dgm:t>
    </dgm:pt>
    <dgm:pt modelId="{57541F2A-03D3-F549-98DD-95D2D3FDADFA}">
      <dgm:prSet phldrT="[Metin]"/>
      <dgm:spPr/>
      <dgm:t>
        <a:bodyPr/>
        <a:lstStyle/>
        <a:p>
          <a:r>
            <a:rPr lang="tr-TR" dirty="0">
              <a:latin typeface="Century Gothic" panose="020B0502020202020204" pitchFamily="34" charset="0"/>
            </a:rPr>
            <a:t>Planlıdır ve amaçlıdır</a:t>
          </a:r>
        </a:p>
      </dgm:t>
    </dgm:pt>
    <dgm:pt modelId="{75DAB38B-551A-7245-8A21-DD03E8E37285}" type="parTrans" cxnId="{40910863-4D6B-1544-9A1E-3CB18D3648E2}">
      <dgm:prSet/>
      <dgm:spPr/>
      <dgm:t>
        <a:bodyPr/>
        <a:lstStyle/>
        <a:p>
          <a:endParaRPr lang="tr-TR"/>
        </a:p>
      </dgm:t>
    </dgm:pt>
    <dgm:pt modelId="{49E01C41-E885-B74A-B9C8-30CAC1502AFC}" type="sibTrans" cxnId="{40910863-4D6B-1544-9A1E-3CB18D3648E2}">
      <dgm:prSet/>
      <dgm:spPr/>
      <dgm:t>
        <a:bodyPr/>
        <a:lstStyle/>
        <a:p>
          <a:endParaRPr lang="tr-TR"/>
        </a:p>
      </dgm:t>
    </dgm:pt>
    <dgm:pt modelId="{A5E9695F-A519-1740-AF45-1E30E0E525FC}">
      <dgm:prSet phldrT="[Metin]"/>
      <dgm:spPr/>
      <dgm:t>
        <a:bodyPr/>
        <a:lstStyle/>
        <a:p>
          <a:r>
            <a:rPr lang="tr-TR" dirty="0">
              <a:latin typeface="Century Gothic" panose="020B0502020202020204" pitchFamily="34" charset="0"/>
            </a:rPr>
            <a:t>Öğretmenler tarafından başlatılır ve sonlandırılır</a:t>
          </a:r>
        </a:p>
      </dgm:t>
    </dgm:pt>
    <dgm:pt modelId="{16D09D1F-7DFF-1E4F-A4EE-C795F06EAD5E}" type="parTrans" cxnId="{DCACF2C9-CCE5-DD4C-92E5-5E9AF0C10568}">
      <dgm:prSet/>
      <dgm:spPr/>
      <dgm:t>
        <a:bodyPr/>
        <a:lstStyle/>
        <a:p>
          <a:endParaRPr lang="tr-TR"/>
        </a:p>
      </dgm:t>
    </dgm:pt>
    <dgm:pt modelId="{2D0810E0-9E61-8141-AEC1-F2ABD17E40B3}" type="sibTrans" cxnId="{DCACF2C9-CCE5-DD4C-92E5-5E9AF0C10568}">
      <dgm:prSet/>
      <dgm:spPr/>
      <dgm:t>
        <a:bodyPr/>
        <a:lstStyle/>
        <a:p>
          <a:endParaRPr lang="tr-TR"/>
        </a:p>
      </dgm:t>
    </dgm:pt>
    <dgm:pt modelId="{A6112D83-FEBF-A94C-B527-3B6EF198C7A4}">
      <dgm:prSet phldrT="[Metin]"/>
      <dgm:spPr/>
      <dgm:t>
        <a:bodyPr/>
        <a:lstStyle/>
        <a:p>
          <a:r>
            <a:rPr lang="tr-TR" dirty="0">
              <a:latin typeface="Century Gothic" panose="020B0502020202020204" pitchFamily="34" charset="0"/>
            </a:rPr>
            <a:t>çocuğu meşgul etmek ve motive olmasını sağlamak için birçok strateji kullanılır</a:t>
          </a:r>
        </a:p>
      </dgm:t>
    </dgm:pt>
    <dgm:pt modelId="{52EB53F3-CA1C-2044-8661-C097D1BC9B0C}" type="parTrans" cxnId="{ED82C69D-1D8D-0E4E-855F-1B83E1BCB01B}">
      <dgm:prSet/>
      <dgm:spPr/>
      <dgm:t>
        <a:bodyPr/>
        <a:lstStyle/>
        <a:p>
          <a:endParaRPr lang="tr-TR"/>
        </a:p>
      </dgm:t>
    </dgm:pt>
    <dgm:pt modelId="{53A97130-E76C-FE4B-9ECE-3041D46F1710}" type="sibTrans" cxnId="{ED82C69D-1D8D-0E4E-855F-1B83E1BCB01B}">
      <dgm:prSet/>
      <dgm:spPr/>
      <dgm:t>
        <a:bodyPr/>
        <a:lstStyle/>
        <a:p>
          <a:endParaRPr lang="tr-TR"/>
        </a:p>
      </dgm:t>
    </dgm:pt>
    <dgm:pt modelId="{7CF35648-F0C5-EA4B-A9CC-273956A0D974}">
      <dgm:prSet phldrT="[Metin]"/>
      <dgm:spPr/>
      <dgm:t>
        <a:bodyPr/>
        <a:lstStyle/>
        <a:p>
          <a:r>
            <a:rPr lang="tr-TR" dirty="0">
              <a:latin typeface="Century Gothic" panose="020B0502020202020204" pitchFamily="34" charset="0"/>
            </a:rPr>
            <a:t>Çocuklar etkinlikleri değiştirerek bir gömülü öğretim oturumunu sonlandırabilirler</a:t>
          </a:r>
        </a:p>
      </dgm:t>
    </dgm:pt>
    <dgm:pt modelId="{736885F6-FFFD-0646-8F68-DEED7D8A205B}" type="parTrans" cxnId="{BB4B1572-CCCA-E441-94A5-F4C068BE2B61}">
      <dgm:prSet/>
      <dgm:spPr/>
      <dgm:t>
        <a:bodyPr/>
        <a:lstStyle/>
        <a:p>
          <a:endParaRPr lang="tr-TR"/>
        </a:p>
      </dgm:t>
    </dgm:pt>
    <dgm:pt modelId="{7B17A114-A361-944A-8EFC-9FA8EEE653E7}" type="sibTrans" cxnId="{BB4B1572-CCCA-E441-94A5-F4C068BE2B61}">
      <dgm:prSet/>
      <dgm:spPr/>
      <dgm:t>
        <a:bodyPr/>
        <a:lstStyle/>
        <a:p>
          <a:endParaRPr lang="tr-TR"/>
        </a:p>
      </dgm:t>
    </dgm:pt>
    <dgm:pt modelId="{032F79E4-63A1-714A-8E53-324AA729D77A}">
      <dgm:prSet phldrT="[Metin]"/>
      <dgm:spPr/>
      <dgm:t>
        <a:bodyPr/>
        <a:lstStyle/>
        <a:p>
          <a:r>
            <a:rPr lang="tr-TR" dirty="0">
              <a:latin typeface="Century Gothic" panose="020B0502020202020204" pitchFamily="34" charset="0"/>
            </a:rPr>
            <a:t>Öğretmenin günlük rutinler ve etkinlikler boyunca çoklu öğretim fırsatları </a:t>
          </a:r>
          <a:r>
            <a:rPr lang="tr-TR" i="0" dirty="0">
              <a:latin typeface="Century Gothic" panose="020B0502020202020204" pitchFamily="34" charset="0"/>
            </a:rPr>
            <a:t>planlar</a:t>
          </a:r>
        </a:p>
      </dgm:t>
    </dgm:pt>
    <dgm:pt modelId="{446E6119-B308-2B4A-88F1-EF22594C5BDE}" type="parTrans" cxnId="{CC2862A5-2014-074F-AFFB-C46885C77ABA}">
      <dgm:prSet/>
      <dgm:spPr/>
      <dgm:t>
        <a:bodyPr/>
        <a:lstStyle/>
        <a:p>
          <a:endParaRPr lang="tr-TR"/>
        </a:p>
      </dgm:t>
    </dgm:pt>
    <dgm:pt modelId="{823AC2DB-496D-9246-9C93-889CBBF1700A}" type="sibTrans" cxnId="{CC2862A5-2014-074F-AFFB-C46885C77ABA}">
      <dgm:prSet/>
      <dgm:spPr/>
      <dgm:t>
        <a:bodyPr/>
        <a:lstStyle/>
        <a:p>
          <a:endParaRPr lang="tr-TR"/>
        </a:p>
      </dgm:t>
    </dgm:pt>
    <dgm:pt modelId="{F0AF954A-3B15-E640-91E8-7C313A7F7660}" type="pres">
      <dgm:prSet presAssocID="{BD1E4F3C-B03B-2042-8535-BF229D715028}" presName="list" presStyleCnt="0">
        <dgm:presLayoutVars>
          <dgm:dir/>
          <dgm:animLvl val="lvl"/>
        </dgm:presLayoutVars>
      </dgm:prSet>
      <dgm:spPr/>
    </dgm:pt>
    <dgm:pt modelId="{8343FE1B-880E-5649-81D5-059A3EDFF46D}" type="pres">
      <dgm:prSet presAssocID="{20C51285-19BE-5D46-99DA-7E82C45C1F02}" presName="posSpace" presStyleCnt="0"/>
      <dgm:spPr/>
    </dgm:pt>
    <dgm:pt modelId="{69998F60-E241-5C48-89BE-5B8744F0F48D}" type="pres">
      <dgm:prSet presAssocID="{20C51285-19BE-5D46-99DA-7E82C45C1F02}" presName="vertFlow" presStyleCnt="0"/>
      <dgm:spPr/>
    </dgm:pt>
    <dgm:pt modelId="{A72C31CB-4D58-6B46-B6B9-63F8EA1BCA62}" type="pres">
      <dgm:prSet presAssocID="{20C51285-19BE-5D46-99DA-7E82C45C1F02}" presName="topSpace" presStyleCnt="0"/>
      <dgm:spPr/>
    </dgm:pt>
    <dgm:pt modelId="{8E411D31-E3D8-5743-94F7-06EB472386F5}" type="pres">
      <dgm:prSet presAssocID="{20C51285-19BE-5D46-99DA-7E82C45C1F02}" presName="firstComp" presStyleCnt="0"/>
      <dgm:spPr/>
    </dgm:pt>
    <dgm:pt modelId="{0A503E47-DCEB-5A4B-BC12-865336AFF9E0}" type="pres">
      <dgm:prSet presAssocID="{20C51285-19BE-5D46-99DA-7E82C45C1F02}" presName="firstChild" presStyleLbl="bgAccFollowNode1" presStyleIdx="0" presStyleCnt="8" custAng="0" custScaleX="133200"/>
      <dgm:spPr/>
    </dgm:pt>
    <dgm:pt modelId="{000C9DA1-3F5F-3E4B-B717-5C897DFA5A82}" type="pres">
      <dgm:prSet presAssocID="{20C51285-19BE-5D46-99DA-7E82C45C1F02}" presName="firstChildTx" presStyleLbl="bgAccFollowNode1" presStyleIdx="0" presStyleCnt="8">
        <dgm:presLayoutVars>
          <dgm:bulletEnabled val="1"/>
        </dgm:presLayoutVars>
      </dgm:prSet>
      <dgm:spPr/>
    </dgm:pt>
    <dgm:pt modelId="{751F431A-C18A-4640-BEC2-BB537CFE2C23}" type="pres">
      <dgm:prSet presAssocID="{EEB50A38-2D83-0740-93C1-FCBAA7A60C26}" presName="comp" presStyleCnt="0"/>
      <dgm:spPr/>
    </dgm:pt>
    <dgm:pt modelId="{CFCAE314-AC8A-DA40-968E-ED317CA77415}" type="pres">
      <dgm:prSet presAssocID="{EEB50A38-2D83-0740-93C1-FCBAA7A60C26}" presName="child" presStyleLbl="bgAccFollowNode1" presStyleIdx="1" presStyleCnt="8" custScaleX="133188"/>
      <dgm:spPr/>
    </dgm:pt>
    <dgm:pt modelId="{349885C5-E4ED-744B-AC34-41D83F0C29CB}" type="pres">
      <dgm:prSet presAssocID="{EEB50A38-2D83-0740-93C1-FCBAA7A60C26}" presName="childTx" presStyleLbl="bgAccFollowNode1" presStyleIdx="1" presStyleCnt="8">
        <dgm:presLayoutVars>
          <dgm:bulletEnabled val="1"/>
        </dgm:presLayoutVars>
      </dgm:prSet>
      <dgm:spPr/>
    </dgm:pt>
    <dgm:pt modelId="{633115CB-F074-AE4E-A2E6-E25E3BFC4FD0}" type="pres">
      <dgm:prSet presAssocID="{A5E9695F-A519-1740-AF45-1E30E0E525FC}" presName="comp" presStyleCnt="0"/>
      <dgm:spPr/>
    </dgm:pt>
    <dgm:pt modelId="{E10813D0-2D8D-9D45-B710-51BD8820AD9F}" type="pres">
      <dgm:prSet presAssocID="{A5E9695F-A519-1740-AF45-1E30E0E525FC}" presName="child" presStyleLbl="bgAccFollowNode1" presStyleIdx="2" presStyleCnt="8" custScaleX="133188"/>
      <dgm:spPr/>
    </dgm:pt>
    <dgm:pt modelId="{6C0DC6F3-367A-E540-8F9C-58271310E49A}" type="pres">
      <dgm:prSet presAssocID="{A5E9695F-A519-1740-AF45-1E30E0E525FC}" presName="childTx" presStyleLbl="bgAccFollowNode1" presStyleIdx="2" presStyleCnt="8">
        <dgm:presLayoutVars>
          <dgm:bulletEnabled val="1"/>
        </dgm:presLayoutVars>
      </dgm:prSet>
      <dgm:spPr/>
    </dgm:pt>
    <dgm:pt modelId="{61BC888C-077B-734A-8054-578346C4D72C}" type="pres">
      <dgm:prSet presAssocID="{A6112D83-FEBF-A94C-B527-3B6EF198C7A4}" presName="comp" presStyleCnt="0"/>
      <dgm:spPr/>
    </dgm:pt>
    <dgm:pt modelId="{8842E09F-203E-F843-A992-7F638AFC43F3}" type="pres">
      <dgm:prSet presAssocID="{A6112D83-FEBF-A94C-B527-3B6EF198C7A4}" presName="child" presStyleLbl="bgAccFollowNode1" presStyleIdx="3" presStyleCnt="8" custScaleX="133188"/>
      <dgm:spPr/>
    </dgm:pt>
    <dgm:pt modelId="{6947BC22-6603-F248-82BE-ED4560C6838F}" type="pres">
      <dgm:prSet presAssocID="{A6112D83-FEBF-A94C-B527-3B6EF198C7A4}" presName="childTx" presStyleLbl="bgAccFollowNode1" presStyleIdx="3" presStyleCnt="8">
        <dgm:presLayoutVars>
          <dgm:bulletEnabled val="1"/>
        </dgm:presLayoutVars>
      </dgm:prSet>
      <dgm:spPr/>
    </dgm:pt>
    <dgm:pt modelId="{5B198F08-5B55-2947-9698-C1D7242B2B1C}" type="pres">
      <dgm:prSet presAssocID="{20C51285-19BE-5D46-99DA-7E82C45C1F02}" presName="negSpace" presStyleCnt="0"/>
      <dgm:spPr/>
    </dgm:pt>
    <dgm:pt modelId="{70DACAC9-4526-664A-B168-83F0FF8974FD}" type="pres">
      <dgm:prSet presAssocID="{20C51285-19BE-5D46-99DA-7E82C45C1F02}" presName="circle" presStyleLbl="node1" presStyleIdx="0" presStyleCnt="2" custLinFactNeighborX="-62260" custLinFactNeighborY="-3168"/>
      <dgm:spPr/>
    </dgm:pt>
    <dgm:pt modelId="{BD57C9F9-564B-784A-B65D-D0B482CBB622}" type="pres">
      <dgm:prSet presAssocID="{CE178E7A-0036-644E-8DAE-7C6F98B8A18F}" presName="transSpace" presStyleCnt="0"/>
      <dgm:spPr/>
    </dgm:pt>
    <dgm:pt modelId="{17D7F2F0-3A17-E544-AD79-652BD5A9F06B}" type="pres">
      <dgm:prSet presAssocID="{86CFF160-12C7-EE4B-A292-2D4662F0426B}" presName="posSpace" presStyleCnt="0"/>
      <dgm:spPr/>
    </dgm:pt>
    <dgm:pt modelId="{141202E8-4BE3-1443-8E07-2BD4BF860298}" type="pres">
      <dgm:prSet presAssocID="{86CFF160-12C7-EE4B-A292-2D4662F0426B}" presName="vertFlow" presStyleCnt="0"/>
      <dgm:spPr/>
    </dgm:pt>
    <dgm:pt modelId="{8AB4BFE0-2A47-3A47-ADDA-69F9095DBE0F}" type="pres">
      <dgm:prSet presAssocID="{86CFF160-12C7-EE4B-A292-2D4662F0426B}" presName="topSpace" presStyleCnt="0"/>
      <dgm:spPr/>
    </dgm:pt>
    <dgm:pt modelId="{957AB3BA-0755-C642-94F7-A0D6D2A95658}" type="pres">
      <dgm:prSet presAssocID="{86CFF160-12C7-EE4B-A292-2D4662F0426B}" presName="firstComp" presStyleCnt="0"/>
      <dgm:spPr/>
    </dgm:pt>
    <dgm:pt modelId="{392564CD-8066-024F-A3BD-CB176ADC562D}" type="pres">
      <dgm:prSet presAssocID="{86CFF160-12C7-EE4B-A292-2D4662F0426B}" presName="firstChild" presStyleLbl="bgAccFollowNode1" presStyleIdx="4" presStyleCnt="8" custScaleX="130892"/>
      <dgm:spPr/>
    </dgm:pt>
    <dgm:pt modelId="{E812347B-4469-084B-8886-47E55F23CE6E}" type="pres">
      <dgm:prSet presAssocID="{86CFF160-12C7-EE4B-A292-2D4662F0426B}" presName="firstChildTx" presStyleLbl="bgAccFollowNode1" presStyleIdx="4" presStyleCnt="8">
        <dgm:presLayoutVars>
          <dgm:bulletEnabled val="1"/>
        </dgm:presLayoutVars>
      </dgm:prSet>
      <dgm:spPr/>
    </dgm:pt>
    <dgm:pt modelId="{4B2A5FA7-C133-C841-9121-398259D866C6}" type="pres">
      <dgm:prSet presAssocID="{57541F2A-03D3-F549-98DD-95D2D3FDADFA}" presName="comp" presStyleCnt="0"/>
      <dgm:spPr/>
    </dgm:pt>
    <dgm:pt modelId="{286BCA96-02DF-CC47-A825-3BBF1537C9A6}" type="pres">
      <dgm:prSet presAssocID="{57541F2A-03D3-F549-98DD-95D2D3FDADFA}" presName="child" presStyleLbl="bgAccFollowNode1" presStyleIdx="5" presStyleCnt="8" custScaleX="130892"/>
      <dgm:spPr/>
    </dgm:pt>
    <dgm:pt modelId="{C808ED56-0FDE-0547-B70A-9EB3D1F98970}" type="pres">
      <dgm:prSet presAssocID="{57541F2A-03D3-F549-98DD-95D2D3FDADFA}" presName="childTx" presStyleLbl="bgAccFollowNode1" presStyleIdx="5" presStyleCnt="8">
        <dgm:presLayoutVars>
          <dgm:bulletEnabled val="1"/>
        </dgm:presLayoutVars>
      </dgm:prSet>
      <dgm:spPr/>
    </dgm:pt>
    <dgm:pt modelId="{DA5E6DD9-C7C2-6942-8AF5-0C90081A504C}" type="pres">
      <dgm:prSet presAssocID="{7CF35648-F0C5-EA4B-A9CC-273956A0D974}" presName="comp" presStyleCnt="0"/>
      <dgm:spPr/>
    </dgm:pt>
    <dgm:pt modelId="{2680510F-EB64-E841-8D40-739DC78260BA}" type="pres">
      <dgm:prSet presAssocID="{7CF35648-F0C5-EA4B-A9CC-273956A0D974}" presName="child" presStyleLbl="bgAccFollowNode1" presStyleIdx="6" presStyleCnt="8" custScaleX="130892"/>
      <dgm:spPr/>
    </dgm:pt>
    <dgm:pt modelId="{348015BA-176D-9E4E-8645-5FD5C5083191}" type="pres">
      <dgm:prSet presAssocID="{7CF35648-F0C5-EA4B-A9CC-273956A0D974}" presName="childTx" presStyleLbl="bgAccFollowNode1" presStyleIdx="6" presStyleCnt="8">
        <dgm:presLayoutVars>
          <dgm:bulletEnabled val="1"/>
        </dgm:presLayoutVars>
      </dgm:prSet>
      <dgm:spPr/>
    </dgm:pt>
    <dgm:pt modelId="{E12B398D-FF93-5F40-A29A-FEE76D810EE6}" type="pres">
      <dgm:prSet presAssocID="{032F79E4-63A1-714A-8E53-324AA729D77A}" presName="comp" presStyleCnt="0"/>
      <dgm:spPr/>
    </dgm:pt>
    <dgm:pt modelId="{008FBC58-60E7-3F44-B6B1-771F98FA40A8}" type="pres">
      <dgm:prSet presAssocID="{032F79E4-63A1-714A-8E53-324AA729D77A}" presName="child" presStyleLbl="bgAccFollowNode1" presStyleIdx="7" presStyleCnt="8" custScaleX="130966"/>
      <dgm:spPr/>
    </dgm:pt>
    <dgm:pt modelId="{C62F3DF0-89ED-B04E-98D6-B95C58F24BA7}" type="pres">
      <dgm:prSet presAssocID="{032F79E4-63A1-714A-8E53-324AA729D77A}" presName="childTx" presStyleLbl="bgAccFollowNode1" presStyleIdx="7" presStyleCnt="8">
        <dgm:presLayoutVars>
          <dgm:bulletEnabled val="1"/>
        </dgm:presLayoutVars>
      </dgm:prSet>
      <dgm:spPr/>
    </dgm:pt>
    <dgm:pt modelId="{0DDB2F16-79E1-EE45-8820-1FEBD3005699}" type="pres">
      <dgm:prSet presAssocID="{86CFF160-12C7-EE4B-A292-2D4662F0426B}" presName="negSpace" presStyleCnt="0"/>
      <dgm:spPr/>
    </dgm:pt>
    <dgm:pt modelId="{43349CAD-32EE-7E4E-BA90-D841413E04A9}" type="pres">
      <dgm:prSet presAssocID="{86CFF160-12C7-EE4B-A292-2D4662F0426B}" presName="circle" presStyleLbl="node1" presStyleIdx="1" presStyleCnt="2" custLinFactNeighborX="-36861" custLinFactNeighborY="-3168"/>
      <dgm:spPr/>
    </dgm:pt>
  </dgm:ptLst>
  <dgm:cxnLst>
    <dgm:cxn modelId="{50A1721B-C2D1-734E-94EF-E61AB09C20AE}" type="presOf" srcId="{A6112D83-FEBF-A94C-B527-3B6EF198C7A4}" destId="{8842E09F-203E-F843-A992-7F638AFC43F3}" srcOrd="0" destOrd="0" presId="urn:microsoft.com/office/officeart/2005/8/layout/hList9"/>
    <dgm:cxn modelId="{2958A52E-A246-7C4F-A315-CB2AD0B2F30D}" type="presOf" srcId="{7CF35648-F0C5-EA4B-A9CC-273956A0D974}" destId="{348015BA-176D-9E4E-8645-5FD5C5083191}" srcOrd="1" destOrd="0" presId="urn:microsoft.com/office/officeart/2005/8/layout/hList9"/>
    <dgm:cxn modelId="{6CBD9C32-7CEA-DB4A-8125-74BFA4602719}" type="presOf" srcId="{7CF35648-F0C5-EA4B-A9CC-273956A0D974}" destId="{2680510F-EB64-E841-8D40-739DC78260BA}" srcOrd="0" destOrd="0" presId="urn:microsoft.com/office/officeart/2005/8/layout/hList9"/>
    <dgm:cxn modelId="{1CC7623A-961E-BF49-A8CE-7BA90C3A4F8D}" type="presOf" srcId="{EEB50A38-2D83-0740-93C1-FCBAA7A60C26}" destId="{349885C5-E4ED-744B-AC34-41D83F0C29CB}" srcOrd="1" destOrd="0" presId="urn:microsoft.com/office/officeart/2005/8/layout/hList9"/>
    <dgm:cxn modelId="{31D6E147-51A3-534E-9E28-C181EFF23197}" srcId="{86CFF160-12C7-EE4B-A292-2D4662F0426B}" destId="{A346AD3D-8CF7-284B-B7BC-9DC9C0F4CA2A}" srcOrd="0" destOrd="0" parTransId="{8AD53086-AF41-CB4C-88CD-C3A9C5DF184B}" sibTransId="{0B225E87-2FD9-C84B-8329-E134710550E2}"/>
    <dgm:cxn modelId="{7A07BB48-8260-6A47-8568-FE4F5046EA28}" type="presOf" srcId="{032F79E4-63A1-714A-8E53-324AA729D77A}" destId="{C62F3DF0-89ED-B04E-98D6-B95C58F24BA7}" srcOrd="1" destOrd="0" presId="urn:microsoft.com/office/officeart/2005/8/layout/hList9"/>
    <dgm:cxn modelId="{7837804E-8C3A-624F-98F1-35A16A1EC19D}" srcId="{BD1E4F3C-B03B-2042-8535-BF229D715028}" destId="{86CFF160-12C7-EE4B-A292-2D4662F0426B}" srcOrd="1" destOrd="0" parTransId="{FF0BB40F-22DF-3D4E-9BD0-14CF88ED7079}" sibTransId="{7428BB66-553E-D54C-87ED-90D33B4F1589}"/>
    <dgm:cxn modelId="{40910863-4D6B-1544-9A1E-3CB18D3648E2}" srcId="{86CFF160-12C7-EE4B-A292-2D4662F0426B}" destId="{57541F2A-03D3-F549-98DD-95D2D3FDADFA}" srcOrd="1" destOrd="0" parTransId="{75DAB38B-551A-7245-8A21-DD03E8E37285}" sibTransId="{49E01C41-E885-B74A-B9C8-30CAC1502AFC}"/>
    <dgm:cxn modelId="{76C4A964-F0F3-8340-899E-EF41E91DEF44}" type="presOf" srcId="{0E5E0CFF-9810-E449-84CD-CEF775BE2335}" destId="{0A503E47-DCEB-5A4B-BC12-865336AFF9E0}" srcOrd="0" destOrd="0" presId="urn:microsoft.com/office/officeart/2005/8/layout/hList9"/>
    <dgm:cxn modelId="{33643568-E6E2-6141-A0CB-9FB075C49514}" type="presOf" srcId="{57541F2A-03D3-F549-98DD-95D2D3FDADFA}" destId="{286BCA96-02DF-CC47-A825-3BBF1537C9A6}" srcOrd="0" destOrd="0" presId="urn:microsoft.com/office/officeart/2005/8/layout/hList9"/>
    <dgm:cxn modelId="{30DFF86D-7E36-8846-84B2-DE80E83AEE90}" type="presOf" srcId="{A6112D83-FEBF-A94C-B527-3B6EF198C7A4}" destId="{6947BC22-6603-F248-82BE-ED4560C6838F}" srcOrd="1" destOrd="0" presId="urn:microsoft.com/office/officeart/2005/8/layout/hList9"/>
    <dgm:cxn modelId="{A9DF2D6E-F749-9943-8C3C-FF1A01EDFBD7}" type="presOf" srcId="{BD1E4F3C-B03B-2042-8535-BF229D715028}" destId="{F0AF954A-3B15-E640-91E8-7C313A7F7660}" srcOrd="0" destOrd="0" presId="urn:microsoft.com/office/officeart/2005/8/layout/hList9"/>
    <dgm:cxn modelId="{3CCF3E70-0C34-B74B-8114-D097FA8AC743}" srcId="{BD1E4F3C-B03B-2042-8535-BF229D715028}" destId="{20C51285-19BE-5D46-99DA-7E82C45C1F02}" srcOrd="0" destOrd="0" parTransId="{998FF4A7-9777-D04B-B809-A3005F3764D9}" sibTransId="{CE178E7A-0036-644E-8DAE-7C6F98B8A18F}"/>
    <dgm:cxn modelId="{FAE7AC71-E176-4A45-B654-8D2C0ABA0239}" type="presOf" srcId="{0E5E0CFF-9810-E449-84CD-CEF775BE2335}" destId="{000C9DA1-3F5F-3E4B-B717-5C897DFA5A82}" srcOrd="1" destOrd="0" presId="urn:microsoft.com/office/officeart/2005/8/layout/hList9"/>
    <dgm:cxn modelId="{BB4B1572-CCCA-E441-94A5-F4C068BE2B61}" srcId="{86CFF160-12C7-EE4B-A292-2D4662F0426B}" destId="{7CF35648-F0C5-EA4B-A9CC-273956A0D974}" srcOrd="2" destOrd="0" parTransId="{736885F6-FFFD-0646-8F68-DEED7D8A205B}" sibTransId="{7B17A114-A361-944A-8EFC-9FA8EEE653E7}"/>
    <dgm:cxn modelId="{AE9FFE76-135F-4C45-A233-4081E7770338}" type="presOf" srcId="{57541F2A-03D3-F549-98DD-95D2D3FDADFA}" destId="{C808ED56-0FDE-0547-B70A-9EB3D1F98970}" srcOrd="1" destOrd="0" presId="urn:microsoft.com/office/officeart/2005/8/layout/hList9"/>
    <dgm:cxn modelId="{8EF06683-DF2B-B44C-AA71-94A005C1BE5F}" srcId="{20C51285-19BE-5D46-99DA-7E82C45C1F02}" destId="{EEB50A38-2D83-0740-93C1-FCBAA7A60C26}" srcOrd="1" destOrd="0" parTransId="{791F10B2-0108-484B-A68F-7C2816DEFF9A}" sibTransId="{745ACA2A-A5C6-804C-B78A-A44C0CDAF7BB}"/>
    <dgm:cxn modelId="{1A6E7099-97DC-4146-8D48-CBC8FBFCFAC8}" type="presOf" srcId="{86CFF160-12C7-EE4B-A292-2D4662F0426B}" destId="{43349CAD-32EE-7E4E-BA90-D841413E04A9}" srcOrd="0" destOrd="0" presId="urn:microsoft.com/office/officeart/2005/8/layout/hList9"/>
    <dgm:cxn modelId="{ED82C69D-1D8D-0E4E-855F-1B83E1BCB01B}" srcId="{20C51285-19BE-5D46-99DA-7E82C45C1F02}" destId="{A6112D83-FEBF-A94C-B527-3B6EF198C7A4}" srcOrd="3" destOrd="0" parTransId="{52EB53F3-CA1C-2044-8661-C097D1BC9B0C}" sibTransId="{53A97130-E76C-FE4B-9ECE-3041D46F1710}"/>
    <dgm:cxn modelId="{F21A6E9F-B2BA-124F-9A05-EBA815E15AC7}" type="presOf" srcId="{032F79E4-63A1-714A-8E53-324AA729D77A}" destId="{008FBC58-60E7-3F44-B6B1-771F98FA40A8}" srcOrd="0" destOrd="0" presId="urn:microsoft.com/office/officeart/2005/8/layout/hList9"/>
    <dgm:cxn modelId="{CC2862A5-2014-074F-AFFB-C46885C77ABA}" srcId="{86CFF160-12C7-EE4B-A292-2D4662F0426B}" destId="{032F79E4-63A1-714A-8E53-324AA729D77A}" srcOrd="3" destOrd="0" parTransId="{446E6119-B308-2B4A-88F1-EF22594C5BDE}" sibTransId="{823AC2DB-496D-9246-9C93-889CBBF1700A}"/>
    <dgm:cxn modelId="{4EF634AB-7798-F64B-9DAE-1EEE14C54776}" type="presOf" srcId="{20C51285-19BE-5D46-99DA-7E82C45C1F02}" destId="{70DACAC9-4526-664A-B168-83F0FF8974FD}" srcOrd="0" destOrd="0" presId="urn:microsoft.com/office/officeart/2005/8/layout/hList9"/>
    <dgm:cxn modelId="{8A7B09BB-A4A4-7C49-BBB8-15D227F1F3D3}" type="presOf" srcId="{A5E9695F-A519-1740-AF45-1E30E0E525FC}" destId="{6C0DC6F3-367A-E540-8F9C-58271310E49A}" srcOrd="1" destOrd="0" presId="urn:microsoft.com/office/officeart/2005/8/layout/hList9"/>
    <dgm:cxn modelId="{DCACF2C9-CCE5-DD4C-92E5-5E9AF0C10568}" srcId="{20C51285-19BE-5D46-99DA-7E82C45C1F02}" destId="{A5E9695F-A519-1740-AF45-1E30E0E525FC}" srcOrd="2" destOrd="0" parTransId="{16D09D1F-7DFF-1E4F-A4EE-C795F06EAD5E}" sibTransId="{2D0810E0-9E61-8141-AEC1-F2ABD17E40B3}"/>
    <dgm:cxn modelId="{072490CF-E423-9B40-A66C-DC75D66C5FAE}" type="presOf" srcId="{A346AD3D-8CF7-284B-B7BC-9DC9C0F4CA2A}" destId="{392564CD-8066-024F-A3BD-CB176ADC562D}" srcOrd="0" destOrd="0" presId="urn:microsoft.com/office/officeart/2005/8/layout/hList9"/>
    <dgm:cxn modelId="{35DAC5E0-ABD0-844D-942B-8844753B19FB}" type="presOf" srcId="{A5E9695F-A519-1740-AF45-1E30E0E525FC}" destId="{E10813D0-2D8D-9D45-B710-51BD8820AD9F}" srcOrd="0" destOrd="0" presId="urn:microsoft.com/office/officeart/2005/8/layout/hList9"/>
    <dgm:cxn modelId="{A9DB93ED-8C79-5440-9708-17DF78C47A99}" srcId="{20C51285-19BE-5D46-99DA-7E82C45C1F02}" destId="{0E5E0CFF-9810-E449-84CD-CEF775BE2335}" srcOrd="0" destOrd="0" parTransId="{EB56DF83-8BE6-BC4B-B4B8-2274B57D9219}" sibTransId="{24290148-E6EC-1A48-A56E-D6F4C38B8204}"/>
    <dgm:cxn modelId="{370D56FF-3B4B-9F4C-94C0-2677AFE12FB3}" type="presOf" srcId="{A346AD3D-8CF7-284B-B7BC-9DC9C0F4CA2A}" destId="{E812347B-4469-084B-8886-47E55F23CE6E}" srcOrd="1" destOrd="0" presId="urn:microsoft.com/office/officeart/2005/8/layout/hList9"/>
    <dgm:cxn modelId="{2BE967FF-B442-934E-B735-D5B4A4A5CF7C}" type="presOf" srcId="{EEB50A38-2D83-0740-93C1-FCBAA7A60C26}" destId="{CFCAE314-AC8A-DA40-968E-ED317CA77415}" srcOrd="0" destOrd="0" presId="urn:microsoft.com/office/officeart/2005/8/layout/hList9"/>
    <dgm:cxn modelId="{EBC0C50F-6310-9E4C-9356-CFC269CE8A82}" type="presParOf" srcId="{F0AF954A-3B15-E640-91E8-7C313A7F7660}" destId="{8343FE1B-880E-5649-81D5-059A3EDFF46D}" srcOrd="0" destOrd="0" presId="urn:microsoft.com/office/officeart/2005/8/layout/hList9"/>
    <dgm:cxn modelId="{03CE83E6-4991-C84C-842F-EFE4401EB3FC}" type="presParOf" srcId="{F0AF954A-3B15-E640-91E8-7C313A7F7660}" destId="{69998F60-E241-5C48-89BE-5B8744F0F48D}" srcOrd="1" destOrd="0" presId="urn:microsoft.com/office/officeart/2005/8/layout/hList9"/>
    <dgm:cxn modelId="{FE9AAACA-FF48-5C42-9A5C-B296E3F4BE6D}" type="presParOf" srcId="{69998F60-E241-5C48-89BE-5B8744F0F48D}" destId="{A72C31CB-4D58-6B46-B6B9-63F8EA1BCA62}" srcOrd="0" destOrd="0" presId="urn:microsoft.com/office/officeart/2005/8/layout/hList9"/>
    <dgm:cxn modelId="{698531B0-F54A-CE40-9424-8B48072296FB}" type="presParOf" srcId="{69998F60-E241-5C48-89BE-5B8744F0F48D}" destId="{8E411D31-E3D8-5743-94F7-06EB472386F5}" srcOrd="1" destOrd="0" presId="urn:microsoft.com/office/officeart/2005/8/layout/hList9"/>
    <dgm:cxn modelId="{4BAD1114-616F-D742-AD60-10E3B2D858BC}" type="presParOf" srcId="{8E411D31-E3D8-5743-94F7-06EB472386F5}" destId="{0A503E47-DCEB-5A4B-BC12-865336AFF9E0}" srcOrd="0" destOrd="0" presId="urn:microsoft.com/office/officeart/2005/8/layout/hList9"/>
    <dgm:cxn modelId="{D0114318-F340-AB4D-9C49-3A24468D1469}" type="presParOf" srcId="{8E411D31-E3D8-5743-94F7-06EB472386F5}" destId="{000C9DA1-3F5F-3E4B-B717-5C897DFA5A82}" srcOrd="1" destOrd="0" presId="urn:microsoft.com/office/officeart/2005/8/layout/hList9"/>
    <dgm:cxn modelId="{F8B84CA4-E3FF-C048-A29B-446359720DD7}" type="presParOf" srcId="{69998F60-E241-5C48-89BE-5B8744F0F48D}" destId="{751F431A-C18A-4640-BEC2-BB537CFE2C23}" srcOrd="2" destOrd="0" presId="urn:microsoft.com/office/officeart/2005/8/layout/hList9"/>
    <dgm:cxn modelId="{9D99CBB8-0E24-6F4D-B7A7-4D638E93F623}" type="presParOf" srcId="{751F431A-C18A-4640-BEC2-BB537CFE2C23}" destId="{CFCAE314-AC8A-DA40-968E-ED317CA77415}" srcOrd="0" destOrd="0" presId="urn:microsoft.com/office/officeart/2005/8/layout/hList9"/>
    <dgm:cxn modelId="{5A7B3A67-5716-2F4A-B4AE-3C079BA87492}" type="presParOf" srcId="{751F431A-C18A-4640-BEC2-BB537CFE2C23}" destId="{349885C5-E4ED-744B-AC34-41D83F0C29CB}" srcOrd="1" destOrd="0" presId="urn:microsoft.com/office/officeart/2005/8/layout/hList9"/>
    <dgm:cxn modelId="{B11ACA6D-C11F-7743-8F8A-93E62CDBE726}" type="presParOf" srcId="{69998F60-E241-5C48-89BE-5B8744F0F48D}" destId="{633115CB-F074-AE4E-A2E6-E25E3BFC4FD0}" srcOrd="3" destOrd="0" presId="urn:microsoft.com/office/officeart/2005/8/layout/hList9"/>
    <dgm:cxn modelId="{2E0DD6C9-3E49-834F-B0D8-AFCCC284BB05}" type="presParOf" srcId="{633115CB-F074-AE4E-A2E6-E25E3BFC4FD0}" destId="{E10813D0-2D8D-9D45-B710-51BD8820AD9F}" srcOrd="0" destOrd="0" presId="urn:microsoft.com/office/officeart/2005/8/layout/hList9"/>
    <dgm:cxn modelId="{2DEF64D1-12FA-9C44-B5B6-0A48BFF12441}" type="presParOf" srcId="{633115CB-F074-AE4E-A2E6-E25E3BFC4FD0}" destId="{6C0DC6F3-367A-E540-8F9C-58271310E49A}" srcOrd="1" destOrd="0" presId="urn:microsoft.com/office/officeart/2005/8/layout/hList9"/>
    <dgm:cxn modelId="{68E4E23E-8C41-1E40-AAD8-07394CF94970}" type="presParOf" srcId="{69998F60-E241-5C48-89BE-5B8744F0F48D}" destId="{61BC888C-077B-734A-8054-578346C4D72C}" srcOrd="4" destOrd="0" presId="urn:microsoft.com/office/officeart/2005/8/layout/hList9"/>
    <dgm:cxn modelId="{6C27F593-7F5B-8145-A855-30E007499B81}" type="presParOf" srcId="{61BC888C-077B-734A-8054-578346C4D72C}" destId="{8842E09F-203E-F843-A992-7F638AFC43F3}" srcOrd="0" destOrd="0" presId="urn:microsoft.com/office/officeart/2005/8/layout/hList9"/>
    <dgm:cxn modelId="{729F6656-23E9-AF47-927D-DE0C44B1BF7C}" type="presParOf" srcId="{61BC888C-077B-734A-8054-578346C4D72C}" destId="{6947BC22-6603-F248-82BE-ED4560C6838F}" srcOrd="1" destOrd="0" presId="urn:microsoft.com/office/officeart/2005/8/layout/hList9"/>
    <dgm:cxn modelId="{E250A232-0760-5245-94EB-6D13450C836B}" type="presParOf" srcId="{F0AF954A-3B15-E640-91E8-7C313A7F7660}" destId="{5B198F08-5B55-2947-9698-C1D7242B2B1C}" srcOrd="2" destOrd="0" presId="urn:microsoft.com/office/officeart/2005/8/layout/hList9"/>
    <dgm:cxn modelId="{954A8A6F-B73D-6846-BABF-807B59FBD807}" type="presParOf" srcId="{F0AF954A-3B15-E640-91E8-7C313A7F7660}" destId="{70DACAC9-4526-664A-B168-83F0FF8974FD}" srcOrd="3" destOrd="0" presId="urn:microsoft.com/office/officeart/2005/8/layout/hList9"/>
    <dgm:cxn modelId="{784F1B5F-4639-9E42-A6E1-2419CEC0AC0A}" type="presParOf" srcId="{F0AF954A-3B15-E640-91E8-7C313A7F7660}" destId="{BD57C9F9-564B-784A-B65D-D0B482CBB622}" srcOrd="4" destOrd="0" presId="urn:microsoft.com/office/officeart/2005/8/layout/hList9"/>
    <dgm:cxn modelId="{1348DF90-EE4C-E64A-B0C7-E1528E1E4CEB}" type="presParOf" srcId="{F0AF954A-3B15-E640-91E8-7C313A7F7660}" destId="{17D7F2F0-3A17-E544-AD79-652BD5A9F06B}" srcOrd="5" destOrd="0" presId="urn:microsoft.com/office/officeart/2005/8/layout/hList9"/>
    <dgm:cxn modelId="{BA340C09-E334-CF46-80E8-EB99CE68C270}" type="presParOf" srcId="{F0AF954A-3B15-E640-91E8-7C313A7F7660}" destId="{141202E8-4BE3-1443-8E07-2BD4BF860298}" srcOrd="6" destOrd="0" presId="urn:microsoft.com/office/officeart/2005/8/layout/hList9"/>
    <dgm:cxn modelId="{8DD0E6C7-4B3F-824D-9763-65EE12BC189F}" type="presParOf" srcId="{141202E8-4BE3-1443-8E07-2BD4BF860298}" destId="{8AB4BFE0-2A47-3A47-ADDA-69F9095DBE0F}" srcOrd="0" destOrd="0" presId="urn:microsoft.com/office/officeart/2005/8/layout/hList9"/>
    <dgm:cxn modelId="{6BE7AA30-C952-5F4E-AF1A-E3B538EE0F63}" type="presParOf" srcId="{141202E8-4BE3-1443-8E07-2BD4BF860298}" destId="{957AB3BA-0755-C642-94F7-A0D6D2A95658}" srcOrd="1" destOrd="0" presId="urn:microsoft.com/office/officeart/2005/8/layout/hList9"/>
    <dgm:cxn modelId="{E854AD5A-3DDA-1743-BAB1-69D9E3DA673B}" type="presParOf" srcId="{957AB3BA-0755-C642-94F7-A0D6D2A95658}" destId="{392564CD-8066-024F-A3BD-CB176ADC562D}" srcOrd="0" destOrd="0" presId="urn:microsoft.com/office/officeart/2005/8/layout/hList9"/>
    <dgm:cxn modelId="{0CBC505E-049B-1649-8C20-3CAD096A51F7}" type="presParOf" srcId="{957AB3BA-0755-C642-94F7-A0D6D2A95658}" destId="{E812347B-4469-084B-8886-47E55F23CE6E}" srcOrd="1" destOrd="0" presId="urn:microsoft.com/office/officeart/2005/8/layout/hList9"/>
    <dgm:cxn modelId="{6864616C-AC38-F441-BAD0-F11DBEF834EA}" type="presParOf" srcId="{141202E8-4BE3-1443-8E07-2BD4BF860298}" destId="{4B2A5FA7-C133-C841-9121-398259D866C6}" srcOrd="2" destOrd="0" presId="urn:microsoft.com/office/officeart/2005/8/layout/hList9"/>
    <dgm:cxn modelId="{6602B89F-9A61-C44C-AC01-4315141D17F8}" type="presParOf" srcId="{4B2A5FA7-C133-C841-9121-398259D866C6}" destId="{286BCA96-02DF-CC47-A825-3BBF1537C9A6}" srcOrd="0" destOrd="0" presId="urn:microsoft.com/office/officeart/2005/8/layout/hList9"/>
    <dgm:cxn modelId="{DF188B1F-457D-7D41-B619-E90D4A3B5C11}" type="presParOf" srcId="{4B2A5FA7-C133-C841-9121-398259D866C6}" destId="{C808ED56-0FDE-0547-B70A-9EB3D1F98970}" srcOrd="1" destOrd="0" presId="urn:microsoft.com/office/officeart/2005/8/layout/hList9"/>
    <dgm:cxn modelId="{E40F0071-09AF-EB4B-B48E-2663C546D6A1}" type="presParOf" srcId="{141202E8-4BE3-1443-8E07-2BD4BF860298}" destId="{DA5E6DD9-C7C2-6942-8AF5-0C90081A504C}" srcOrd="3" destOrd="0" presId="urn:microsoft.com/office/officeart/2005/8/layout/hList9"/>
    <dgm:cxn modelId="{4C6C150C-8689-D742-9DCB-3707C2768010}" type="presParOf" srcId="{DA5E6DD9-C7C2-6942-8AF5-0C90081A504C}" destId="{2680510F-EB64-E841-8D40-739DC78260BA}" srcOrd="0" destOrd="0" presId="urn:microsoft.com/office/officeart/2005/8/layout/hList9"/>
    <dgm:cxn modelId="{1B5F1DFD-C584-1543-B1D9-F25083497F9F}" type="presParOf" srcId="{DA5E6DD9-C7C2-6942-8AF5-0C90081A504C}" destId="{348015BA-176D-9E4E-8645-5FD5C5083191}" srcOrd="1" destOrd="0" presId="urn:microsoft.com/office/officeart/2005/8/layout/hList9"/>
    <dgm:cxn modelId="{B9B6AA47-02C0-EE42-A5CE-F5A2330EB4A2}" type="presParOf" srcId="{141202E8-4BE3-1443-8E07-2BD4BF860298}" destId="{E12B398D-FF93-5F40-A29A-FEE76D810EE6}" srcOrd="4" destOrd="0" presId="urn:microsoft.com/office/officeart/2005/8/layout/hList9"/>
    <dgm:cxn modelId="{A294184E-AF14-B547-85AF-885A79537F90}" type="presParOf" srcId="{E12B398D-FF93-5F40-A29A-FEE76D810EE6}" destId="{008FBC58-60E7-3F44-B6B1-771F98FA40A8}" srcOrd="0" destOrd="0" presId="urn:microsoft.com/office/officeart/2005/8/layout/hList9"/>
    <dgm:cxn modelId="{4E295AFD-B386-064A-9032-CA1ED2FACAA3}" type="presParOf" srcId="{E12B398D-FF93-5F40-A29A-FEE76D810EE6}" destId="{C62F3DF0-89ED-B04E-98D6-B95C58F24BA7}" srcOrd="1" destOrd="0" presId="urn:microsoft.com/office/officeart/2005/8/layout/hList9"/>
    <dgm:cxn modelId="{A09701F2-F257-A14B-AF8F-5E49FD158FFF}" type="presParOf" srcId="{F0AF954A-3B15-E640-91E8-7C313A7F7660}" destId="{0DDB2F16-79E1-EE45-8820-1FEBD3005699}" srcOrd="7" destOrd="0" presId="urn:microsoft.com/office/officeart/2005/8/layout/hList9"/>
    <dgm:cxn modelId="{F299CB75-B59A-4346-B590-53841BA7FF69}" type="presParOf" srcId="{F0AF954A-3B15-E640-91E8-7C313A7F7660}" destId="{43349CAD-32EE-7E4E-BA90-D841413E04A9}"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2C8AB8-5E5B-4A2D-8533-57C4D1DD03AB}" type="doc">
      <dgm:prSet loTypeId="urn:microsoft.com/office/officeart/2005/8/layout/radial4" loCatId="relationship" qsTypeId="urn:microsoft.com/office/officeart/2005/8/quickstyle/3d1" qsCatId="3D" csTypeId="urn:microsoft.com/office/officeart/2005/8/colors/accent0_3" csCatId="mainScheme" phldr="1"/>
      <dgm:spPr/>
      <dgm:t>
        <a:bodyPr/>
        <a:lstStyle/>
        <a:p>
          <a:endParaRPr lang="tr-TR"/>
        </a:p>
      </dgm:t>
    </dgm:pt>
    <dgm:pt modelId="{BFA223E0-FCF8-442E-BD00-67D328F72941}">
      <dgm:prSet phldrT="[Metin]"/>
      <dgm:spPr/>
      <dgm:t>
        <a:bodyPr/>
        <a:lstStyle/>
        <a:p>
          <a:r>
            <a:rPr lang="tr-TR" dirty="0">
              <a:latin typeface="Century Gothic" panose="020B0502020202020204" pitchFamily="34" charset="0"/>
            </a:rPr>
            <a:t>Görsel Destekler</a:t>
          </a:r>
        </a:p>
      </dgm:t>
    </dgm:pt>
    <dgm:pt modelId="{22268913-8DCE-43C5-A20E-B20A308BC0C7}" type="parTrans" cxnId="{8F9ED42B-B3D1-42AF-8CFA-04E832C00F58}">
      <dgm:prSet/>
      <dgm:spPr/>
      <dgm:t>
        <a:bodyPr/>
        <a:lstStyle/>
        <a:p>
          <a:endParaRPr lang="tr-TR">
            <a:latin typeface="Century Gothic" panose="020B0502020202020204" pitchFamily="34" charset="0"/>
          </a:endParaRPr>
        </a:p>
      </dgm:t>
    </dgm:pt>
    <dgm:pt modelId="{32EA8895-AA39-4F47-8B9F-C238FE670D96}" type="sibTrans" cxnId="{8F9ED42B-B3D1-42AF-8CFA-04E832C00F58}">
      <dgm:prSet/>
      <dgm:spPr/>
      <dgm:t>
        <a:bodyPr/>
        <a:lstStyle/>
        <a:p>
          <a:endParaRPr lang="tr-TR">
            <a:latin typeface="Century Gothic" panose="020B0502020202020204" pitchFamily="34" charset="0"/>
          </a:endParaRPr>
        </a:p>
      </dgm:t>
    </dgm:pt>
    <dgm:pt modelId="{BFFCADEE-FC86-46AA-9F8B-5C781B997A85}">
      <dgm:prSet phldrT="[Metin]"/>
      <dgm:spPr/>
      <dgm:t>
        <a:bodyPr/>
        <a:lstStyle/>
        <a:p>
          <a:r>
            <a:rPr lang="tr-TR" dirty="0">
              <a:latin typeface="Century Gothic" panose="020B0502020202020204" pitchFamily="34" charset="0"/>
            </a:rPr>
            <a:t>Resimler</a:t>
          </a:r>
        </a:p>
      </dgm:t>
    </dgm:pt>
    <dgm:pt modelId="{A897F963-1FFF-47D9-A7F2-0457CEED2765}" type="parTrans" cxnId="{C962AE6F-E633-4CDF-993E-D751CEC34080}">
      <dgm:prSet/>
      <dgm:spPr/>
      <dgm:t>
        <a:bodyPr/>
        <a:lstStyle/>
        <a:p>
          <a:endParaRPr lang="tr-TR">
            <a:latin typeface="Century Gothic" panose="020B0502020202020204" pitchFamily="34" charset="0"/>
          </a:endParaRPr>
        </a:p>
      </dgm:t>
    </dgm:pt>
    <dgm:pt modelId="{843E3060-333A-4156-ACBF-958462184B89}" type="sibTrans" cxnId="{C962AE6F-E633-4CDF-993E-D751CEC34080}">
      <dgm:prSet/>
      <dgm:spPr/>
      <dgm:t>
        <a:bodyPr/>
        <a:lstStyle/>
        <a:p>
          <a:endParaRPr lang="tr-TR">
            <a:latin typeface="Century Gothic" panose="020B0502020202020204" pitchFamily="34" charset="0"/>
          </a:endParaRPr>
        </a:p>
      </dgm:t>
    </dgm:pt>
    <dgm:pt modelId="{C601D7C0-D01A-4735-BC3D-33129E46A7DE}">
      <dgm:prSet phldrT="[Metin]"/>
      <dgm:spPr/>
      <dgm:t>
        <a:bodyPr/>
        <a:lstStyle/>
        <a:p>
          <a:r>
            <a:rPr lang="tr-TR" dirty="0">
              <a:latin typeface="Century Gothic" panose="020B0502020202020204" pitchFamily="34" charset="0"/>
            </a:rPr>
            <a:t>Çizgiler</a:t>
          </a:r>
        </a:p>
      </dgm:t>
    </dgm:pt>
    <dgm:pt modelId="{93C6D48F-DF9E-4031-A9BD-ED8F7481F8E6}" type="parTrans" cxnId="{80571C8E-B9F7-47DD-ACF2-598366401947}">
      <dgm:prSet/>
      <dgm:spPr/>
      <dgm:t>
        <a:bodyPr/>
        <a:lstStyle/>
        <a:p>
          <a:endParaRPr lang="tr-TR">
            <a:latin typeface="Century Gothic" panose="020B0502020202020204" pitchFamily="34" charset="0"/>
          </a:endParaRPr>
        </a:p>
      </dgm:t>
    </dgm:pt>
    <dgm:pt modelId="{7FE6545C-0AD8-4714-AF26-1A7DB4069AE3}" type="sibTrans" cxnId="{80571C8E-B9F7-47DD-ACF2-598366401947}">
      <dgm:prSet/>
      <dgm:spPr/>
      <dgm:t>
        <a:bodyPr/>
        <a:lstStyle/>
        <a:p>
          <a:endParaRPr lang="tr-TR">
            <a:latin typeface="Century Gothic" panose="020B0502020202020204" pitchFamily="34" charset="0"/>
          </a:endParaRPr>
        </a:p>
      </dgm:t>
    </dgm:pt>
    <dgm:pt modelId="{89EC0CA3-012D-4FBD-A139-CF7040D6BD3A}">
      <dgm:prSet phldrT="[Metin]"/>
      <dgm:spPr/>
      <dgm:t>
        <a:bodyPr/>
        <a:lstStyle/>
        <a:p>
          <a:r>
            <a:rPr lang="tr-TR" dirty="0">
              <a:latin typeface="Century Gothic" panose="020B0502020202020204" pitchFamily="34" charset="0"/>
            </a:rPr>
            <a:t>Çizelgeler</a:t>
          </a:r>
        </a:p>
      </dgm:t>
    </dgm:pt>
    <dgm:pt modelId="{6B5AC2C0-4856-43CE-91B9-F888E5A59072}" type="parTrans" cxnId="{526BA92D-0E3E-4188-A81D-B5C53ADCC377}">
      <dgm:prSet/>
      <dgm:spPr/>
      <dgm:t>
        <a:bodyPr/>
        <a:lstStyle/>
        <a:p>
          <a:endParaRPr lang="tr-TR">
            <a:latin typeface="Century Gothic" panose="020B0502020202020204" pitchFamily="34" charset="0"/>
          </a:endParaRPr>
        </a:p>
      </dgm:t>
    </dgm:pt>
    <dgm:pt modelId="{E10D22D6-E2AC-40FF-8535-7AE48870798E}" type="sibTrans" cxnId="{526BA92D-0E3E-4188-A81D-B5C53ADCC377}">
      <dgm:prSet/>
      <dgm:spPr/>
      <dgm:t>
        <a:bodyPr/>
        <a:lstStyle/>
        <a:p>
          <a:endParaRPr lang="tr-TR">
            <a:latin typeface="Century Gothic" panose="020B0502020202020204" pitchFamily="34" charset="0"/>
          </a:endParaRPr>
        </a:p>
      </dgm:t>
    </dgm:pt>
    <dgm:pt modelId="{7FF7A473-8A84-4F38-9CA6-2FA810A72E57}">
      <dgm:prSet phldrT="[Metin]"/>
      <dgm:spPr/>
      <dgm:t>
        <a:bodyPr/>
        <a:lstStyle/>
        <a:p>
          <a:r>
            <a:rPr lang="tr-TR" dirty="0">
              <a:latin typeface="Century Gothic" panose="020B0502020202020204" pitchFamily="34" charset="0"/>
            </a:rPr>
            <a:t>Listeler</a:t>
          </a:r>
        </a:p>
      </dgm:t>
    </dgm:pt>
    <dgm:pt modelId="{D8EBA3E3-15AB-48E2-AF66-A6985BE8720F}" type="parTrans" cxnId="{94BEF4CC-2FB9-4680-A5E9-70B15DD552EB}">
      <dgm:prSet/>
      <dgm:spPr/>
      <dgm:t>
        <a:bodyPr/>
        <a:lstStyle/>
        <a:p>
          <a:endParaRPr lang="tr-TR">
            <a:latin typeface="Century Gothic" panose="020B0502020202020204" pitchFamily="34" charset="0"/>
          </a:endParaRPr>
        </a:p>
      </dgm:t>
    </dgm:pt>
    <dgm:pt modelId="{664D5D55-DB77-4235-B562-4862BBAAD7CD}" type="sibTrans" cxnId="{94BEF4CC-2FB9-4680-A5E9-70B15DD552EB}">
      <dgm:prSet/>
      <dgm:spPr/>
      <dgm:t>
        <a:bodyPr/>
        <a:lstStyle/>
        <a:p>
          <a:endParaRPr lang="tr-TR">
            <a:latin typeface="Century Gothic" panose="020B0502020202020204" pitchFamily="34" charset="0"/>
          </a:endParaRPr>
        </a:p>
      </dgm:t>
    </dgm:pt>
    <dgm:pt modelId="{CC341CD0-10C3-4987-A8B7-30AE23FB9767}">
      <dgm:prSet phldrT="[Metin]"/>
      <dgm:spPr/>
      <dgm:t>
        <a:bodyPr/>
        <a:lstStyle/>
        <a:p>
          <a:r>
            <a:rPr lang="tr-TR" dirty="0">
              <a:latin typeface="Century Gothic" panose="020B0502020202020204" pitchFamily="34" charset="0"/>
            </a:rPr>
            <a:t>Grafikler</a:t>
          </a:r>
        </a:p>
      </dgm:t>
    </dgm:pt>
    <dgm:pt modelId="{2C8EFC64-183F-460E-AC92-C2021FC4B4A9}" type="parTrans" cxnId="{1F0FE94D-82EF-48CF-8448-4D700E5374A4}">
      <dgm:prSet/>
      <dgm:spPr/>
      <dgm:t>
        <a:bodyPr/>
        <a:lstStyle/>
        <a:p>
          <a:endParaRPr lang="tr-TR">
            <a:latin typeface="Century Gothic" panose="020B0502020202020204" pitchFamily="34" charset="0"/>
          </a:endParaRPr>
        </a:p>
      </dgm:t>
    </dgm:pt>
    <dgm:pt modelId="{DFD8B1CE-8A30-4AC6-8FB8-EEE79D5EA7E8}" type="sibTrans" cxnId="{1F0FE94D-82EF-48CF-8448-4D700E5374A4}">
      <dgm:prSet/>
      <dgm:spPr/>
      <dgm:t>
        <a:bodyPr/>
        <a:lstStyle/>
        <a:p>
          <a:endParaRPr lang="tr-TR">
            <a:latin typeface="Century Gothic" panose="020B0502020202020204" pitchFamily="34" charset="0"/>
          </a:endParaRPr>
        </a:p>
      </dgm:t>
    </dgm:pt>
    <dgm:pt modelId="{2D099507-71DF-409F-A72A-D8503D9AA9FE}" type="pres">
      <dgm:prSet presAssocID="{CD2C8AB8-5E5B-4A2D-8533-57C4D1DD03AB}" presName="cycle" presStyleCnt="0">
        <dgm:presLayoutVars>
          <dgm:chMax val="1"/>
          <dgm:dir/>
          <dgm:animLvl val="ctr"/>
          <dgm:resizeHandles val="exact"/>
        </dgm:presLayoutVars>
      </dgm:prSet>
      <dgm:spPr/>
    </dgm:pt>
    <dgm:pt modelId="{6BCF14D1-7F48-4A1F-A230-EF33CA16E7ED}" type="pres">
      <dgm:prSet presAssocID="{BFA223E0-FCF8-442E-BD00-67D328F72941}" presName="centerShape" presStyleLbl="node0" presStyleIdx="0" presStyleCnt="1"/>
      <dgm:spPr/>
    </dgm:pt>
    <dgm:pt modelId="{95F5A48F-E7AE-4355-8490-C3CC5A034049}" type="pres">
      <dgm:prSet presAssocID="{A897F963-1FFF-47D9-A7F2-0457CEED2765}" presName="parTrans" presStyleLbl="bgSibTrans2D1" presStyleIdx="0" presStyleCnt="5"/>
      <dgm:spPr/>
    </dgm:pt>
    <dgm:pt modelId="{03FBAC5A-7164-438C-A773-D8B332414A50}" type="pres">
      <dgm:prSet presAssocID="{BFFCADEE-FC86-46AA-9F8B-5C781B997A85}" presName="node" presStyleLbl="node1" presStyleIdx="0" presStyleCnt="5">
        <dgm:presLayoutVars>
          <dgm:bulletEnabled val="1"/>
        </dgm:presLayoutVars>
      </dgm:prSet>
      <dgm:spPr/>
    </dgm:pt>
    <dgm:pt modelId="{4C10799D-58CF-4FEE-AD2D-52F8D74717D1}" type="pres">
      <dgm:prSet presAssocID="{93C6D48F-DF9E-4031-A9BD-ED8F7481F8E6}" presName="parTrans" presStyleLbl="bgSibTrans2D1" presStyleIdx="1" presStyleCnt="5"/>
      <dgm:spPr/>
    </dgm:pt>
    <dgm:pt modelId="{4B1C3350-2306-441A-BFFC-44D5EA0D7B8B}" type="pres">
      <dgm:prSet presAssocID="{C601D7C0-D01A-4735-BC3D-33129E46A7DE}" presName="node" presStyleLbl="node1" presStyleIdx="1" presStyleCnt="5">
        <dgm:presLayoutVars>
          <dgm:bulletEnabled val="1"/>
        </dgm:presLayoutVars>
      </dgm:prSet>
      <dgm:spPr/>
    </dgm:pt>
    <dgm:pt modelId="{6C18C205-8229-4992-8F90-8571E7588B8B}" type="pres">
      <dgm:prSet presAssocID="{6B5AC2C0-4856-43CE-91B9-F888E5A59072}" presName="parTrans" presStyleLbl="bgSibTrans2D1" presStyleIdx="2" presStyleCnt="5"/>
      <dgm:spPr/>
    </dgm:pt>
    <dgm:pt modelId="{1691565E-B020-4A10-8CC2-768737EB7ECE}" type="pres">
      <dgm:prSet presAssocID="{89EC0CA3-012D-4FBD-A139-CF7040D6BD3A}" presName="node" presStyleLbl="node1" presStyleIdx="2" presStyleCnt="5">
        <dgm:presLayoutVars>
          <dgm:bulletEnabled val="1"/>
        </dgm:presLayoutVars>
      </dgm:prSet>
      <dgm:spPr/>
    </dgm:pt>
    <dgm:pt modelId="{A6D740ED-C704-4391-A4F3-E141B43024C9}" type="pres">
      <dgm:prSet presAssocID="{D8EBA3E3-15AB-48E2-AF66-A6985BE8720F}" presName="parTrans" presStyleLbl="bgSibTrans2D1" presStyleIdx="3" presStyleCnt="5"/>
      <dgm:spPr/>
    </dgm:pt>
    <dgm:pt modelId="{DCF861AF-D3CC-4FB8-BA22-2431A82295A3}" type="pres">
      <dgm:prSet presAssocID="{7FF7A473-8A84-4F38-9CA6-2FA810A72E57}" presName="node" presStyleLbl="node1" presStyleIdx="3" presStyleCnt="5">
        <dgm:presLayoutVars>
          <dgm:bulletEnabled val="1"/>
        </dgm:presLayoutVars>
      </dgm:prSet>
      <dgm:spPr/>
    </dgm:pt>
    <dgm:pt modelId="{DF7084FD-27A8-4BB2-9947-181916E91225}" type="pres">
      <dgm:prSet presAssocID="{2C8EFC64-183F-460E-AC92-C2021FC4B4A9}" presName="parTrans" presStyleLbl="bgSibTrans2D1" presStyleIdx="4" presStyleCnt="5"/>
      <dgm:spPr/>
    </dgm:pt>
    <dgm:pt modelId="{CCDC7FB6-8617-4759-A11A-C6FC189E6508}" type="pres">
      <dgm:prSet presAssocID="{CC341CD0-10C3-4987-A8B7-30AE23FB9767}" presName="node" presStyleLbl="node1" presStyleIdx="4" presStyleCnt="5">
        <dgm:presLayoutVars>
          <dgm:bulletEnabled val="1"/>
        </dgm:presLayoutVars>
      </dgm:prSet>
      <dgm:spPr/>
    </dgm:pt>
  </dgm:ptLst>
  <dgm:cxnLst>
    <dgm:cxn modelId="{C7B52600-0BD6-4F52-927B-0FF60689D435}" type="presOf" srcId="{6B5AC2C0-4856-43CE-91B9-F888E5A59072}" destId="{6C18C205-8229-4992-8F90-8571E7588B8B}" srcOrd="0" destOrd="0" presId="urn:microsoft.com/office/officeart/2005/8/layout/radial4"/>
    <dgm:cxn modelId="{C014081B-D347-4431-97E8-86D6C20F2A4E}" type="presOf" srcId="{2C8EFC64-183F-460E-AC92-C2021FC4B4A9}" destId="{DF7084FD-27A8-4BB2-9947-181916E91225}" srcOrd="0" destOrd="0" presId="urn:microsoft.com/office/officeart/2005/8/layout/radial4"/>
    <dgm:cxn modelId="{67BCE81B-B4A4-42EB-BB7A-0B582D1F1E15}" type="presOf" srcId="{89EC0CA3-012D-4FBD-A139-CF7040D6BD3A}" destId="{1691565E-B020-4A10-8CC2-768737EB7ECE}" srcOrd="0" destOrd="0" presId="urn:microsoft.com/office/officeart/2005/8/layout/radial4"/>
    <dgm:cxn modelId="{8F9ED42B-B3D1-42AF-8CFA-04E832C00F58}" srcId="{CD2C8AB8-5E5B-4A2D-8533-57C4D1DD03AB}" destId="{BFA223E0-FCF8-442E-BD00-67D328F72941}" srcOrd="0" destOrd="0" parTransId="{22268913-8DCE-43C5-A20E-B20A308BC0C7}" sibTransId="{32EA8895-AA39-4F47-8B9F-C238FE670D96}"/>
    <dgm:cxn modelId="{526BA92D-0E3E-4188-A81D-B5C53ADCC377}" srcId="{BFA223E0-FCF8-442E-BD00-67D328F72941}" destId="{89EC0CA3-012D-4FBD-A139-CF7040D6BD3A}" srcOrd="2" destOrd="0" parTransId="{6B5AC2C0-4856-43CE-91B9-F888E5A59072}" sibTransId="{E10D22D6-E2AC-40FF-8535-7AE48870798E}"/>
    <dgm:cxn modelId="{DE1CFE49-6762-4F4F-8E77-3D34E4BEC711}" type="presOf" srcId="{A897F963-1FFF-47D9-A7F2-0457CEED2765}" destId="{95F5A48F-E7AE-4355-8490-C3CC5A034049}" srcOrd="0" destOrd="0" presId="urn:microsoft.com/office/officeart/2005/8/layout/radial4"/>
    <dgm:cxn modelId="{1F0FE94D-82EF-48CF-8448-4D700E5374A4}" srcId="{BFA223E0-FCF8-442E-BD00-67D328F72941}" destId="{CC341CD0-10C3-4987-A8B7-30AE23FB9767}" srcOrd="4" destOrd="0" parTransId="{2C8EFC64-183F-460E-AC92-C2021FC4B4A9}" sibTransId="{DFD8B1CE-8A30-4AC6-8FB8-EEE79D5EA7E8}"/>
    <dgm:cxn modelId="{C9C1A457-C364-484B-A952-BDD01B2BF84D}" type="presOf" srcId="{C601D7C0-D01A-4735-BC3D-33129E46A7DE}" destId="{4B1C3350-2306-441A-BFFC-44D5EA0D7B8B}" srcOrd="0" destOrd="0" presId="urn:microsoft.com/office/officeart/2005/8/layout/radial4"/>
    <dgm:cxn modelId="{71751E5A-DCD0-4B19-8659-527544EBCD4D}" type="presOf" srcId="{93C6D48F-DF9E-4031-A9BD-ED8F7481F8E6}" destId="{4C10799D-58CF-4FEE-AD2D-52F8D74717D1}" srcOrd="0" destOrd="0" presId="urn:microsoft.com/office/officeart/2005/8/layout/radial4"/>
    <dgm:cxn modelId="{C962AE6F-E633-4CDF-993E-D751CEC34080}" srcId="{BFA223E0-FCF8-442E-BD00-67D328F72941}" destId="{BFFCADEE-FC86-46AA-9F8B-5C781B997A85}" srcOrd="0" destOrd="0" parTransId="{A897F963-1FFF-47D9-A7F2-0457CEED2765}" sibTransId="{843E3060-333A-4156-ACBF-958462184B89}"/>
    <dgm:cxn modelId="{C35B2673-2F09-40A1-8E83-22105917D992}" type="presOf" srcId="{D8EBA3E3-15AB-48E2-AF66-A6985BE8720F}" destId="{A6D740ED-C704-4391-A4F3-E141B43024C9}" srcOrd="0" destOrd="0" presId="urn:microsoft.com/office/officeart/2005/8/layout/radial4"/>
    <dgm:cxn modelId="{DBF3B87A-B569-443C-B67E-4AC4F69A8C37}" type="presOf" srcId="{BFA223E0-FCF8-442E-BD00-67D328F72941}" destId="{6BCF14D1-7F48-4A1F-A230-EF33CA16E7ED}" srcOrd="0" destOrd="0" presId="urn:microsoft.com/office/officeart/2005/8/layout/radial4"/>
    <dgm:cxn modelId="{A62C5980-44E6-4F70-8001-D55A6F271445}" type="presOf" srcId="{CC341CD0-10C3-4987-A8B7-30AE23FB9767}" destId="{CCDC7FB6-8617-4759-A11A-C6FC189E6508}" srcOrd="0" destOrd="0" presId="urn:microsoft.com/office/officeart/2005/8/layout/radial4"/>
    <dgm:cxn modelId="{1A0EDE8B-8465-4C4E-B64A-1D7D00164D02}" type="presOf" srcId="{CD2C8AB8-5E5B-4A2D-8533-57C4D1DD03AB}" destId="{2D099507-71DF-409F-A72A-D8503D9AA9FE}" srcOrd="0" destOrd="0" presId="urn:microsoft.com/office/officeart/2005/8/layout/radial4"/>
    <dgm:cxn modelId="{80571C8E-B9F7-47DD-ACF2-598366401947}" srcId="{BFA223E0-FCF8-442E-BD00-67D328F72941}" destId="{C601D7C0-D01A-4735-BC3D-33129E46A7DE}" srcOrd="1" destOrd="0" parTransId="{93C6D48F-DF9E-4031-A9BD-ED8F7481F8E6}" sibTransId="{7FE6545C-0AD8-4714-AF26-1A7DB4069AE3}"/>
    <dgm:cxn modelId="{C6CA43BA-57D8-443F-B64D-A9BD64B55C93}" type="presOf" srcId="{7FF7A473-8A84-4F38-9CA6-2FA810A72E57}" destId="{DCF861AF-D3CC-4FB8-BA22-2431A82295A3}" srcOrd="0" destOrd="0" presId="urn:microsoft.com/office/officeart/2005/8/layout/radial4"/>
    <dgm:cxn modelId="{94BEF4CC-2FB9-4680-A5E9-70B15DD552EB}" srcId="{BFA223E0-FCF8-442E-BD00-67D328F72941}" destId="{7FF7A473-8A84-4F38-9CA6-2FA810A72E57}" srcOrd="3" destOrd="0" parTransId="{D8EBA3E3-15AB-48E2-AF66-A6985BE8720F}" sibTransId="{664D5D55-DB77-4235-B562-4862BBAAD7CD}"/>
    <dgm:cxn modelId="{5E4B43FE-6F94-475C-8592-B0B3846190D1}" type="presOf" srcId="{BFFCADEE-FC86-46AA-9F8B-5C781B997A85}" destId="{03FBAC5A-7164-438C-A773-D8B332414A50}" srcOrd="0" destOrd="0" presId="urn:microsoft.com/office/officeart/2005/8/layout/radial4"/>
    <dgm:cxn modelId="{9C71FCBE-6001-44F3-8034-861D94892696}" type="presParOf" srcId="{2D099507-71DF-409F-A72A-D8503D9AA9FE}" destId="{6BCF14D1-7F48-4A1F-A230-EF33CA16E7ED}" srcOrd="0" destOrd="0" presId="urn:microsoft.com/office/officeart/2005/8/layout/radial4"/>
    <dgm:cxn modelId="{64CC35A9-075F-4BD9-8B2F-8823EFB67B65}" type="presParOf" srcId="{2D099507-71DF-409F-A72A-D8503D9AA9FE}" destId="{95F5A48F-E7AE-4355-8490-C3CC5A034049}" srcOrd="1" destOrd="0" presId="urn:microsoft.com/office/officeart/2005/8/layout/radial4"/>
    <dgm:cxn modelId="{64E83250-8E15-49E3-958A-67B17676AC7D}" type="presParOf" srcId="{2D099507-71DF-409F-A72A-D8503D9AA9FE}" destId="{03FBAC5A-7164-438C-A773-D8B332414A50}" srcOrd="2" destOrd="0" presId="urn:microsoft.com/office/officeart/2005/8/layout/radial4"/>
    <dgm:cxn modelId="{CD7899CF-476E-41EE-8D29-17A680259E44}" type="presParOf" srcId="{2D099507-71DF-409F-A72A-D8503D9AA9FE}" destId="{4C10799D-58CF-4FEE-AD2D-52F8D74717D1}" srcOrd="3" destOrd="0" presId="urn:microsoft.com/office/officeart/2005/8/layout/radial4"/>
    <dgm:cxn modelId="{35172749-2E0F-4EA2-8345-CB5AB52B3764}" type="presParOf" srcId="{2D099507-71DF-409F-A72A-D8503D9AA9FE}" destId="{4B1C3350-2306-441A-BFFC-44D5EA0D7B8B}" srcOrd="4" destOrd="0" presId="urn:microsoft.com/office/officeart/2005/8/layout/radial4"/>
    <dgm:cxn modelId="{C7960575-F997-454B-AF3D-F1A4351647B7}" type="presParOf" srcId="{2D099507-71DF-409F-A72A-D8503D9AA9FE}" destId="{6C18C205-8229-4992-8F90-8571E7588B8B}" srcOrd="5" destOrd="0" presId="urn:microsoft.com/office/officeart/2005/8/layout/radial4"/>
    <dgm:cxn modelId="{25C2483C-A7EE-4129-AF5F-EF5AECCC6FAD}" type="presParOf" srcId="{2D099507-71DF-409F-A72A-D8503D9AA9FE}" destId="{1691565E-B020-4A10-8CC2-768737EB7ECE}" srcOrd="6" destOrd="0" presId="urn:microsoft.com/office/officeart/2005/8/layout/radial4"/>
    <dgm:cxn modelId="{D15F1D40-BE50-422D-9D50-8DCC39947DEE}" type="presParOf" srcId="{2D099507-71DF-409F-A72A-D8503D9AA9FE}" destId="{A6D740ED-C704-4391-A4F3-E141B43024C9}" srcOrd="7" destOrd="0" presId="urn:microsoft.com/office/officeart/2005/8/layout/radial4"/>
    <dgm:cxn modelId="{514D8496-3E3F-49A7-8A40-2742AED9F0E7}" type="presParOf" srcId="{2D099507-71DF-409F-A72A-D8503D9AA9FE}" destId="{DCF861AF-D3CC-4FB8-BA22-2431A82295A3}" srcOrd="8" destOrd="0" presId="urn:microsoft.com/office/officeart/2005/8/layout/radial4"/>
    <dgm:cxn modelId="{2556764B-8126-4601-AE82-3D016CE7D105}" type="presParOf" srcId="{2D099507-71DF-409F-A72A-D8503D9AA9FE}" destId="{DF7084FD-27A8-4BB2-9947-181916E91225}" srcOrd="9" destOrd="0" presId="urn:microsoft.com/office/officeart/2005/8/layout/radial4"/>
    <dgm:cxn modelId="{C151E82F-42E7-4B3A-AA02-3A1EDB73C14A}" type="presParOf" srcId="{2D099507-71DF-409F-A72A-D8503D9AA9FE}" destId="{CCDC7FB6-8617-4759-A11A-C6FC189E6508}"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072E5-1E3A-FD4C-BBF6-6A835317D047}">
      <dsp:nvSpPr>
        <dsp:cNvPr id="0" name=""/>
        <dsp:cNvSpPr/>
      </dsp:nvSpPr>
      <dsp:spPr>
        <a:xfrm rot="5400000">
          <a:off x="312915" y="2110041"/>
          <a:ext cx="939219" cy="1562839"/>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3F9F97-F189-8144-BBD3-EC4298FDA801}">
      <dsp:nvSpPr>
        <dsp:cNvPr id="0" name=""/>
        <dsp:cNvSpPr/>
      </dsp:nvSpPr>
      <dsp:spPr>
        <a:xfrm>
          <a:off x="156136" y="2576993"/>
          <a:ext cx="1410940" cy="123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tr-TR" sz="1900" kern="1200" dirty="0"/>
            <a:t>DATA Modelinin Çıkış Noktası</a:t>
          </a:r>
        </a:p>
      </dsp:txBody>
      <dsp:txXfrm>
        <a:off x="156136" y="2576993"/>
        <a:ext cx="1410940" cy="1236772"/>
      </dsp:txXfrm>
    </dsp:sp>
    <dsp:sp modelId="{F3062EF0-5079-3D48-85CC-DE66C776473E}">
      <dsp:nvSpPr>
        <dsp:cNvPr id="0" name=""/>
        <dsp:cNvSpPr/>
      </dsp:nvSpPr>
      <dsp:spPr>
        <a:xfrm>
          <a:off x="1300861" y="1994983"/>
          <a:ext cx="266215" cy="266215"/>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84535B-E2CC-924C-BC1D-975B72CBA482}">
      <dsp:nvSpPr>
        <dsp:cNvPr id="0" name=""/>
        <dsp:cNvSpPr/>
      </dsp:nvSpPr>
      <dsp:spPr>
        <a:xfrm rot="5400000">
          <a:off x="2040182" y="1682627"/>
          <a:ext cx="939219" cy="1562839"/>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03B843-7923-744F-82D2-774FC9828F82}">
      <dsp:nvSpPr>
        <dsp:cNvPr id="0" name=""/>
        <dsp:cNvSpPr/>
      </dsp:nvSpPr>
      <dsp:spPr>
        <a:xfrm>
          <a:off x="1883403" y="2149579"/>
          <a:ext cx="1410940" cy="123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tr-TR" sz="1900" kern="1200"/>
            <a:t>DATA Modelinin Temel İlkeleri</a:t>
          </a:r>
          <a:endParaRPr lang="tr-TR" sz="1900" kern="1200" dirty="0"/>
        </a:p>
      </dsp:txBody>
      <dsp:txXfrm>
        <a:off x="1883403" y="2149579"/>
        <a:ext cx="1410940" cy="1236772"/>
      </dsp:txXfrm>
    </dsp:sp>
    <dsp:sp modelId="{91EFAA52-D50A-CB41-8251-5E1CBE7A57F2}">
      <dsp:nvSpPr>
        <dsp:cNvPr id="0" name=""/>
        <dsp:cNvSpPr/>
      </dsp:nvSpPr>
      <dsp:spPr>
        <a:xfrm>
          <a:off x="3028128" y="1567569"/>
          <a:ext cx="266215" cy="2662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6B7B7F-0829-9E44-B793-DED7A8C8A79C}">
      <dsp:nvSpPr>
        <dsp:cNvPr id="0" name=""/>
        <dsp:cNvSpPr/>
      </dsp:nvSpPr>
      <dsp:spPr>
        <a:xfrm rot="5400000">
          <a:off x="3767449" y="1255213"/>
          <a:ext cx="939219" cy="1562839"/>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9D0813-A836-B54A-AD80-D33030B151CE}">
      <dsp:nvSpPr>
        <dsp:cNvPr id="0" name=""/>
        <dsp:cNvSpPr/>
      </dsp:nvSpPr>
      <dsp:spPr>
        <a:xfrm>
          <a:off x="3610670" y="1722165"/>
          <a:ext cx="1410940" cy="123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tr-TR" sz="1900" kern="1200"/>
            <a:t>DATA Modelinin Bileşenleri</a:t>
          </a:r>
          <a:endParaRPr lang="tr-TR" sz="1900" kern="1200" dirty="0"/>
        </a:p>
      </dsp:txBody>
      <dsp:txXfrm>
        <a:off x="3610670" y="1722165"/>
        <a:ext cx="1410940" cy="1236772"/>
      </dsp:txXfrm>
    </dsp:sp>
    <dsp:sp modelId="{B135B79C-AC2A-E641-BC31-6652B3FB8E31}">
      <dsp:nvSpPr>
        <dsp:cNvPr id="0" name=""/>
        <dsp:cNvSpPr/>
      </dsp:nvSpPr>
      <dsp:spPr>
        <a:xfrm>
          <a:off x="4755395" y="1140155"/>
          <a:ext cx="266215" cy="266215"/>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62F6A7-4B32-BD4C-AD44-F3C26A7000E8}">
      <dsp:nvSpPr>
        <dsp:cNvPr id="0" name=""/>
        <dsp:cNvSpPr/>
      </dsp:nvSpPr>
      <dsp:spPr>
        <a:xfrm rot="5400000">
          <a:off x="5494716" y="827799"/>
          <a:ext cx="939219" cy="1562839"/>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9DA8E0-5D0F-8046-995B-447C41016760}">
      <dsp:nvSpPr>
        <dsp:cNvPr id="0" name=""/>
        <dsp:cNvSpPr/>
      </dsp:nvSpPr>
      <dsp:spPr>
        <a:xfrm>
          <a:off x="5337937" y="1294752"/>
          <a:ext cx="1410940" cy="123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tr-TR" sz="1900" kern="1200"/>
            <a:t>DATA Modeline Göre Öğretim</a:t>
          </a:r>
          <a:endParaRPr lang="tr-TR" sz="1900" kern="1200" dirty="0"/>
        </a:p>
      </dsp:txBody>
      <dsp:txXfrm>
        <a:off x="5337937" y="1294752"/>
        <a:ext cx="1410940" cy="1236772"/>
      </dsp:txXfrm>
    </dsp:sp>
    <dsp:sp modelId="{11AA24DE-87C2-F847-9F60-929B4F1D220D}">
      <dsp:nvSpPr>
        <dsp:cNvPr id="0" name=""/>
        <dsp:cNvSpPr/>
      </dsp:nvSpPr>
      <dsp:spPr>
        <a:xfrm>
          <a:off x="6482662" y="712741"/>
          <a:ext cx="266215" cy="266215"/>
        </a:xfrm>
        <a:prstGeom prst="triangle">
          <a:avLst>
            <a:gd name="adj" fmla="val 10000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E69A59-CE93-7B48-A7F2-9FAD0A8D2D3A}">
      <dsp:nvSpPr>
        <dsp:cNvPr id="0" name=""/>
        <dsp:cNvSpPr/>
      </dsp:nvSpPr>
      <dsp:spPr>
        <a:xfrm rot="5400000">
          <a:off x="7221983" y="400385"/>
          <a:ext cx="939219" cy="1562839"/>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5E72E0-2A2D-2243-8385-C5F771F9AD53}">
      <dsp:nvSpPr>
        <dsp:cNvPr id="0" name=""/>
        <dsp:cNvSpPr/>
      </dsp:nvSpPr>
      <dsp:spPr>
        <a:xfrm>
          <a:off x="7065204" y="867338"/>
          <a:ext cx="1410940" cy="123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tr-TR" sz="1900" kern="1200" dirty="0"/>
            <a:t>DATA Modeli İçin Araştırma Destekleri</a:t>
          </a:r>
        </a:p>
      </dsp:txBody>
      <dsp:txXfrm>
        <a:off x="7065204" y="867338"/>
        <a:ext cx="1410940" cy="1236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79DA3-D070-48A4-994C-D4EFC1EB66E4}">
      <dsp:nvSpPr>
        <dsp:cNvPr id="0" name=""/>
        <dsp:cNvSpPr/>
      </dsp:nvSpPr>
      <dsp:spPr>
        <a:xfrm>
          <a:off x="-6739518" y="-1030971"/>
          <a:ext cx="8024570" cy="8024570"/>
        </a:xfrm>
        <a:prstGeom prst="blockArc">
          <a:avLst>
            <a:gd name="adj1" fmla="val 18900000"/>
            <a:gd name="adj2" fmla="val 2700000"/>
            <a:gd name="adj3" fmla="val 269"/>
          </a:avLst>
        </a:pr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D91E3A5-6746-4148-9418-08125B817175}">
      <dsp:nvSpPr>
        <dsp:cNvPr id="0" name=""/>
        <dsp:cNvSpPr/>
      </dsp:nvSpPr>
      <dsp:spPr>
        <a:xfrm>
          <a:off x="827612" y="596262"/>
          <a:ext cx="8167845" cy="1192525"/>
        </a:xfrm>
        <a:prstGeom prst="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46567" tIns="40640" rIns="40640" bIns="406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tr-TR" sz="1600" b="1" kern="1200" dirty="0">
              <a:solidFill>
                <a:schemeClr val="tx1"/>
              </a:solidFill>
              <a:latin typeface="Century Gothic" panose="020B0502020202020204" pitchFamily="34" charset="0"/>
              <a:cs typeface="Arial" panose="020B0604020202020204" pitchFamily="34" charset="0"/>
            </a:rPr>
            <a:t>Çevre/Ortam: </a:t>
          </a:r>
          <a:r>
            <a:rPr lang="tr-TR" sz="1600" kern="1200" dirty="0">
              <a:solidFill>
                <a:schemeClr val="bg1"/>
              </a:solidFill>
              <a:latin typeface="Century Gothic" panose="020B0502020202020204" pitchFamily="34" charset="0"/>
              <a:cs typeface="Arial" panose="020B0604020202020204" pitchFamily="34" charset="0"/>
            </a:rPr>
            <a:t>Bağımsızlık ve yeterlilik duygularını besleyen, uygun davranışların sergilenmesini kolaylaştırarak problem davranışları azaltan, çocuklar arasındaki uygun etkileşimleri kolaylaştıran ve </a:t>
          </a:r>
          <a:r>
            <a:rPr lang="tr-TR" sz="1600" kern="1200" dirty="0" err="1">
              <a:solidFill>
                <a:schemeClr val="bg1"/>
              </a:solidFill>
              <a:latin typeface="Century Gothic" panose="020B0502020202020204" pitchFamily="34" charset="0"/>
              <a:cs typeface="Arial" panose="020B0604020202020204" pitchFamily="34" charset="0"/>
            </a:rPr>
            <a:t>yordanabilirliği</a:t>
          </a:r>
          <a:r>
            <a:rPr lang="tr-TR" sz="1600" kern="1200" dirty="0">
              <a:solidFill>
                <a:schemeClr val="bg1"/>
              </a:solidFill>
              <a:latin typeface="Century Gothic" panose="020B0502020202020204" pitchFamily="34" charset="0"/>
              <a:cs typeface="Arial" panose="020B0604020202020204" pitchFamily="34" charset="0"/>
            </a:rPr>
            <a:t>, etkileşim başlatma fırsatlarını ve iletişimi artıran bir çevre tasarlanması</a:t>
          </a:r>
          <a:endParaRPr lang="tr-TR" sz="1600" kern="1200" dirty="0">
            <a:latin typeface="Century Gothic" panose="020B0502020202020204" pitchFamily="34" charset="0"/>
            <a:cs typeface="Arial" panose="020B0604020202020204" pitchFamily="34" charset="0"/>
          </a:endParaRPr>
        </a:p>
      </dsp:txBody>
      <dsp:txXfrm>
        <a:off x="827612" y="596262"/>
        <a:ext cx="8167845" cy="1192525"/>
      </dsp:txXfrm>
    </dsp:sp>
    <dsp:sp modelId="{DC6E002C-3ADE-442B-8F63-589DAA24B9C3}">
      <dsp:nvSpPr>
        <dsp:cNvPr id="0" name=""/>
        <dsp:cNvSpPr/>
      </dsp:nvSpPr>
      <dsp:spPr>
        <a:xfrm>
          <a:off x="110830" y="447167"/>
          <a:ext cx="1490656" cy="1490656"/>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19F9A69-BE4F-486E-A378-89C2BDA90622}">
      <dsp:nvSpPr>
        <dsp:cNvPr id="0" name=""/>
        <dsp:cNvSpPr/>
      </dsp:nvSpPr>
      <dsp:spPr>
        <a:xfrm>
          <a:off x="1261095" y="2414863"/>
          <a:ext cx="7734362" cy="1192525"/>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46567" tIns="40640" rIns="40640" bIns="406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tr-TR" sz="1600" b="1" kern="1200" dirty="0">
              <a:solidFill>
                <a:schemeClr val="tx1"/>
              </a:solidFill>
              <a:latin typeface="Century Gothic" panose="020B0502020202020204" pitchFamily="34" charset="0"/>
              <a:cs typeface="Arial" panose="020B0604020202020204" pitchFamily="34" charset="0"/>
            </a:rPr>
            <a:t>Etkinlik matrisi:</a:t>
          </a:r>
          <a:r>
            <a:rPr lang="tr-TR" sz="1600" kern="1200" dirty="0">
              <a:solidFill>
                <a:schemeClr val="tx1"/>
              </a:solidFill>
              <a:latin typeface="Century Gothic" panose="020B0502020202020204" pitchFamily="34" charset="0"/>
              <a:cs typeface="Arial" panose="020B0604020202020204" pitchFamily="34" charset="0"/>
            </a:rPr>
            <a:t> </a:t>
          </a:r>
          <a:r>
            <a:rPr lang="tr-TR" sz="1600" kern="1200" dirty="0">
              <a:solidFill>
                <a:schemeClr val="bg1"/>
              </a:solidFill>
              <a:latin typeface="Century Gothic" panose="020B0502020202020204" pitchFamily="34" charset="0"/>
              <a:cs typeface="Arial" panose="020B0604020202020204" pitchFamily="34" charset="0"/>
            </a:rPr>
            <a:t>Öğretimin planlandığından ve tüm ortamlarda gerçekleştirildiğinden emin olmak için etkinlik matrislerinin kullanılması</a:t>
          </a:r>
          <a:endParaRPr lang="tr-TR" sz="1600" kern="1200" dirty="0">
            <a:latin typeface="Century Gothic" panose="020B0502020202020204" pitchFamily="34" charset="0"/>
            <a:cs typeface="Arial" panose="020B0604020202020204" pitchFamily="34" charset="0"/>
          </a:endParaRPr>
        </a:p>
      </dsp:txBody>
      <dsp:txXfrm>
        <a:off x="1261095" y="2414863"/>
        <a:ext cx="7734362" cy="1192525"/>
      </dsp:txXfrm>
    </dsp:sp>
    <dsp:sp modelId="{06FB34A4-C766-4714-9F78-7A7F1EB9C24F}">
      <dsp:nvSpPr>
        <dsp:cNvPr id="0" name=""/>
        <dsp:cNvSpPr/>
      </dsp:nvSpPr>
      <dsp:spPr>
        <a:xfrm>
          <a:off x="515767" y="2235985"/>
          <a:ext cx="1490656" cy="1490656"/>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A9E30B7-D9CF-4FA9-8B1B-B73341E613C1}">
      <dsp:nvSpPr>
        <dsp:cNvPr id="0" name=""/>
        <dsp:cNvSpPr/>
      </dsp:nvSpPr>
      <dsp:spPr>
        <a:xfrm>
          <a:off x="827612" y="4173838"/>
          <a:ext cx="8167845" cy="1192525"/>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46567" tIns="40640" rIns="40640" bIns="4064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chemeClr val="tx1"/>
              </a:solidFill>
              <a:latin typeface="Century Gothic" panose="020B0502020202020204" pitchFamily="34" charset="0"/>
            </a:rPr>
            <a:t>Gömülü öğretim fırsatları: </a:t>
          </a:r>
          <a:r>
            <a:rPr lang="tr-TR" sz="1600" kern="1200" dirty="0">
              <a:solidFill>
                <a:schemeClr val="bg1"/>
              </a:solidFill>
              <a:latin typeface="Century Gothic" panose="020B0502020202020204" pitchFamily="34" charset="0"/>
              <a:cs typeface="Arial" panose="020B0604020202020204" pitchFamily="34" charset="0"/>
            </a:rPr>
            <a:t>Destek ve geribildirim ile hedeflenen becerilerin ve davranışların kullanılabilmesi amacıyla çocukların fırsatlarının artırılmasına yönelik olarak </a:t>
          </a:r>
          <a:r>
            <a:rPr lang="tr-TR" sz="1600" kern="1200" baseline="0" dirty="0">
              <a:solidFill>
                <a:schemeClr val="bg1"/>
              </a:solidFill>
              <a:latin typeface="Century Gothic" panose="020B0502020202020204" pitchFamily="34" charset="0"/>
              <a:cs typeface="Arial" panose="020B0604020202020204" pitchFamily="34" charset="0"/>
            </a:rPr>
            <a:t> </a:t>
          </a:r>
          <a:r>
            <a:rPr lang="tr-TR" sz="1600" kern="1200" baseline="0" dirty="0" err="1">
              <a:solidFill>
                <a:schemeClr val="bg1"/>
              </a:solidFill>
              <a:latin typeface="Century Gothic" panose="020B0502020202020204" pitchFamily="34" charset="0"/>
              <a:cs typeface="Arial" panose="020B0604020202020204" pitchFamily="34" charset="0"/>
            </a:rPr>
            <a:t>s</a:t>
          </a:r>
          <a:r>
            <a:rPr lang="tr-TR" sz="1600" kern="1200" dirty="0" err="1">
              <a:solidFill>
                <a:schemeClr val="bg1"/>
              </a:solidFill>
              <a:latin typeface="Century Gothic" panose="020B0502020202020204" pitchFamily="34" charset="0"/>
              <a:cs typeface="Arial" panose="020B0604020202020204" pitchFamily="34" charset="0"/>
            </a:rPr>
            <a:t>üreğelen</a:t>
          </a:r>
          <a:r>
            <a:rPr lang="tr-TR" sz="1600" kern="1200" dirty="0">
              <a:solidFill>
                <a:schemeClr val="bg1"/>
              </a:solidFill>
              <a:latin typeface="Century Gothic" panose="020B0502020202020204" pitchFamily="34" charset="0"/>
              <a:cs typeface="Arial" panose="020B0604020202020204" pitchFamily="34" charset="0"/>
            </a:rPr>
            <a:t> sınıf etkinliklerine yedirilen kısa, amaçlı/kasıtlı öğretim oturumlarının kullanılması </a:t>
          </a:r>
          <a:endParaRPr lang="tr-TR" sz="1600" kern="1200" dirty="0">
            <a:latin typeface="Century Gothic" panose="020B0502020202020204" pitchFamily="34" charset="0"/>
          </a:endParaRPr>
        </a:p>
      </dsp:txBody>
      <dsp:txXfrm>
        <a:off x="827612" y="4173838"/>
        <a:ext cx="8167845" cy="1192525"/>
      </dsp:txXfrm>
    </dsp:sp>
    <dsp:sp modelId="{96FEDBEE-8453-4C7A-BFC3-A33D4A25C2E0}">
      <dsp:nvSpPr>
        <dsp:cNvPr id="0" name=""/>
        <dsp:cNvSpPr/>
      </dsp:nvSpPr>
      <dsp:spPr>
        <a:xfrm>
          <a:off x="82284" y="4024773"/>
          <a:ext cx="1490656" cy="1490656"/>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4E633-28CC-4094-8D95-737F3F7AD717}">
      <dsp:nvSpPr>
        <dsp:cNvPr id="0" name=""/>
        <dsp:cNvSpPr/>
      </dsp:nvSpPr>
      <dsp:spPr>
        <a:xfrm>
          <a:off x="3451094" y="562"/>
          <a:ext cx="5176642" cy="708654"/>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kern="1200" dirty="0">
              <a:latin typeface="Century Gothic" panose="020B0502020202020204" pitchFamily="34" charset="0"/>
            </a:rPr>
            <a:t>Yemek yeme, kişisel hijyen, okul becerileri, öz savunma, vb.</a:t>
          </a:r>
        </a:p>
      </dsp:txBody>
      <dsp:txXfrm>
        <a:off x="3451094" y="89144"/>
        <a:ext cx="4910897" cy="531490"/>
      </dsp:txXfrm>
    </dsp:sp>
    <dsp:sp modelId="{3ECA51F8-3663-428E-9362-A682FB61BF0B}">
      <dsp:nvSpPr>
        <dsp:cNvPr id="0" name=""/>
        <dsp:cNvSpPr/>
      </dsp:nvSpPr>
      <dsp:spPr>
        <a:xfrm>
          <a:off x="0" y="562"/>
          <a:ext cx="3451094" cy="708654"/>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tr-TR" sz="2600" kern="1200" dirty="0">
              <a:latin typeface="Century Gothic" panose="020B0502020202020204" pitchFamily="34" charset="0"/>
            </a:rPr>
            <a:t>UYUMSAL </a:t>
          </a:r>
        </a:p>
      </dsp:txBody>
      <dsp:txXfrm>
        <a:off x="34594" y="35156"/>
        <a:ext cx="3381906" cy="639466"/>
      </dsp:txXfrm>
    </dsp:sp>
    <dsp:sp modelId="{88B74F93-E34B-43DB-826A-EF35F98B65D7}">
      <dsp:nvSpPr>
        <dsp:cNvPr id="0" name=""/>
        <dsp:cNvSpPr/>
      </dsp:nvSpPr>
      <dsp:spPr>
        <a:xfrm>
          <a:off x="3451094" y="780082"/>
          <a:ext cx="5176642" cy="708654"/>
        </a:xfrm>
        <a:prstGeom prst="rightArrow">
          <a:avLst>
            <a:gd name="adj1" fmla="val 75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kern="1200" dirty="0">
              <a:latin typeface="Century Gothic" panose="020B0502020202020204" pitchFamily="34" charset="0"/>
            </a:rPr>
            <a:t>Esneklik, öz düzenleme, ısrarcılık, organizasyon, zaman yönetimi, problem çözme, vb.</a:t>
          </a:r>
        </a:p>
      </dsp:txBody>
      <dsp:txXfrm>
        <a:off x="3451094" y="868664"/>
        <a:ext cx="4910897" cy="531490"/>
      </dsp:txXfrm>
    </dsp:sp>
    <dsp:sp modelId="{EA95AE2E-DDBD-4272-AA2F-07203F3671B9}">
      <dsp:nvSpPr>
        <dsp:cNvPr id="0" name=""/>
        <dsp:cNvSpPr/>
      </dsp:nvSpPr>
      <dsp:spPr>
        <a:xfrm>
          <a:off x="0" y="780082"/>
          <a:ext cx="3451094" cy="708654"/>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tr-TR" sz="2600" kern="1200" dirty="0">
              <a:latin typeface="Century Gothic" panose="020B0502020202020204" pitchFamily="34" charset="0"/>
            </a:rPr>
            <a:t>YÜRÜTÜCÜ İŞLEVLER</a:t>
          </a:r>
        </a:p>
      </dsp:txBody>
      <dsp:txXfrm>
        <a:off x="34594" y="814676"/>
        <a:ext cx="3381906" cy="639466"/>
      </dsp:txXfrm>
    </dsp:sp>
    <dsp:sp modelId="{2F0A369F-D768-46B4-94CD-753D62D6C276}">
      <dsp:nvSpPr>
        <dsp:cNvPr id="0" name=""/>
        <dsp:cNvSpPr/>
      </dsp:nvSpPr>
      <dsp:spPr>
        <a:xfrm>
          <a:off x="3451094" y="1559602"/>
          <a:ext cx="5176642" cy="708654"/>
        </a:xfrm>
        <a:prstGeom prst="rightArrow">
          <a:avLst>
            <a:gd name="adj1" fmla="val 75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kern="1200" dirty="0">
              <a:latin typeface="Century Gothic" panose="020B0502020202020204" pitchFamily="34" charset="0"/>
            </a:rPr>
            <a:t>Taklit, eşleme ve sınıflandırma,  sıralama, erken okuryazarlık, erken matematik, vb.</a:t>
          </a:r>
        </a:p>
      </dsp:txBody>
      <dsp:txXfrm>
        <a:off x="3451094" y="1648184"/>
        <a:ext cx="4910897" cy="531490"/>
      </dsp:txXfrm>
    </dsp:sp>
    <dsp:sp modelId="{2379702E-EACB-415A-BF38-4232587F3721}">
      <dsp:nvSpPr>
        <dsp:cNvPr id="0" name=""/>
        <dsp:cNvSpPr/>
      </dsp:nvSpPr>
      <dsp:spPr>
        <a:xfrm>
          <a:off x="0" y="1559602"/>
          <a:ext cx="3451094" cy="708654"/>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tr-TR" sz="2600" kern="1200" dirty="0">
              <a:latin typeface="Century Gothic" panose="020B0502020202020204" pitchFamily="34" charset="0"/>
            </a:rPr>
            <a:t>BİLİŞSEL </a:t>
          </a:r>
        </a:p>
      </dsp:txBody>
      <dsp:txXfrm>
        <a:off x="34594" y="1594196"/>
        <a:ext cx="3381906" cy="639466"/>
      </dsp:txXfrm>
    </dsp:sp>
    <dsp:sp modelId="{EA74EBF1-A8CF-4E45-85D9-2152C4CA1589}">
      <dsp:nvSpPr>
        <dsp:cNvPr id="0" name=""/>
        <dsp:cNvSpPr/>
      </dsp:nvSpPr>
      <dsp:spPr>
        <a:xfrm>
          <a:off x="3451094" y="2339122"/>
          <a:ext cx="5176642" cy="708654"/>
        </a:xfrm>
        <a:prstGeom prst="rightArrow">
          <a:avLst>
            <a:gd name="adj1" fmla="val 75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kern="1200" dirty="0">
              <a:latin typeface="Century Gothic" panose="020B0502020202020204" pitchFamily="34" charset="0"/>
            </a:rPr>
            <a:t>Yönerge izleme, iletişimi yanıtlama ve başlatma, soru sorma, alıcı ve ifade edici dil, vb.</a:t>
          </a:r>
        </a:p>
      </dsp:txBody>
      <dsp:txXfrm>
        <a:off x="3451094" y="2427704"/>
        <a:ext cx="4910897" cy="531490"/>
      </dsp:txXfrm>
    </dsp:sp>
    <dsp:sp modelId="{372D76E9-0001-4236-A11A-8C0EDAFB031A}">
      <dsp:nvSpPr>
        <dsp:cNvPr id="0" name=""/>
        <dsp:cNvSpPr/>
      </dsp:nvSpPr>
      <dsp:spPr>
        <a:xfrm>
          <a:off x="0" y="2339122"/>
          <a:ext cx="3451094" cy="708654"/>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tr-TR" sz="2600" kern="1200" dirty="0">
              <a:latin typeface="Century Gothic" panose="020B0502020202020204" pitchFamily="34" charset="0"/>
            </a:rPr>
            <a:t>İLETİŞİM</a:t>
          </a:r>
        </a:p>
      </dsp:txBody>
      <dsp:txXfrm>
        <a:off x="34594" y="2373716"/>
        <a:ext cx="3381906" cy="639466"/>
      </dsp:txXfrm>
    </dsp:sp>
    <dsp:sp modelId="{BCE91C13-0D3D-4099-B0AD-197C2A3B68F8}">
      <dsp:nvSpPr>
        <dsp:cNvPr id="0" name=""/>
        <dsp:cNvSpPr/>
      </dsp:nvSpPr>
      <dsp:spPr>
        <a:xfrm>
          <a:off x="3451094" y="3118642"/>
          <a:ext cx="5176642" cy="708654"/>
        </a:xfrm>
        <a:prstGeom prst="rightArrow">
          <a:avLst>
            <a:gd name="adj1" fmla="val 75000"/>
            <a:gd name="adj2" fmla="val 50000"/>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kern="1200" dirty="0">
              <a:latin typeface="Century Gothic" panose="020B0502020202020204" pitchFamily="34" charset="0"/>
            </a:rPr>
            <a:t>Ortak dikkat, pragmatik kurallar, diğerleri ile etkileşim, vb.</a:t>
          </a:r>
        </a:p>
      </dsp:txBody>
      <dsp:txXfrm>
        <a:off x="3451094" y="3207224"/>
        <a:ext cx="4910897" cy="531490"/>
      </dsp:txXfrm>
    </dsp:sp>
    <dsp:sp modelId="{C5905ECC-8C89-49C9-8E67-8EF9CB0A942E}">
      <dsp:nvSpPr>
        <dsp:cNvPr id="0" name=""/>
        <dsp:cNvSpPr/>
      </dsp:nvSpPr>
      <dsp:spPr>
        <a:xfrm>
          <a:off x="0" y="3118642"/>
          <a:ext cx="3451094" cy="708654"/>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tr-TR" sz="2600" kern="1200" dirty="0">
              <a:latin typeface="Century Gothic" panose="020B0502020202020204" pitchFamily="34" charset="0"/>
            </a:rPr>
            <a:t>SOSYAL</a:t>
          </a:r>
        </a:p>
      </dsp:txBody>
      <dsp:txXfrm>
        <a:off x="34594" y="3153236"/>
        <a:ext cx="3381906" cy="639466"/>
      </dsp:txXfrm>
    </dsp:sp>
    <dsp:sp modelId="{2BB8D5CC-D193-4722-8E83-0E7A09B62447}">
      <dsp:nvSpPr>
        <dsp:cNvPr id="0" name=""/>
        <dsp:cNvSpPr/>
      </dsp:nvSpPr>
      <dsp:spPr>
        <a:xfrm>
          <a:off x="3451094" y="3898162"/>
          <a:ext cx="5176642" cy="708654"/>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tr-TR" sz="1600" kern="1200" dirty="0">
              <a:latin typeface="Century Gothic" panose="020B0502020202020204" pitchFamily="34" charset="0"/>
            </a:rPr>
            <a:t>Oyuncakla oyun, bağımsız oyun ve etkileşimli oyun, vb.</a:t>
          </a:r>
        </a:p>
      </dsp:txBody>
      <dsp:txXfrm>
        <a:off x="3451094" y="3986744"/>
        <a:ext cx="4910897" cy="531490"/>
      </dsp:txXfrm>
    </dsp:sp>
    <dsp:sp modelId="{4375D2EB-0516-4F20-BE8D-A3908FE4E1AF}">
      <dsp:nvSpPr>
        <dsp:cNvPr id="0" name=""/>
        <dsp:cNvSpPr/>
      </dsp:nvSpPr>
      <dsp:spPr>
        <a:xfrm>
          <a:off x="0" y="3898162"/>
          <a:ext cx="3451094" cy="708654"/>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tr-TR" sz="2600" kern="1200" dirty="0">
              <a:latin typeface="Century Gothic" panose="020B0502020202020204" pitchFamily="34" charset="0"/>
            </a:rPr>
            <a:t>OYUN</a:t>
          </a:r>
        </a:p>
      </dsp:txBody>
      <dsp:txXfrm>
        <a:off x="34594" y="3932756"/>
        <a:ext cx="3381906" cy="6394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7C7EC-4781-C74F-A3B4-5B587F7DCF22}">
      <dsp:nvSpPr>
        <dsp:cNvPr id="0" name=""/>
        <dsp:cNvSpPr/>
      </dsp:nvSpPr>
      <dsp:spPr>
        <a:xfrm>
          <a:off x="0" y="3886230"/>
          <a:ext cx="8477250" cy="6375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tr-TR" sz="1900" b="0" kern="1200" dirty="0"/>
            <a:t>Proje DATA için birincil çıktı, OSB olan çocuklar ve aileleri için yaşam kalitesinin artırılmasıdır</a:t>
          </a:r>
        </a:p>
      </dsp:txBody>
      <dsp:txXfrm>
        <a:off x="0" y="3886230"/>
        <a:ext cx="8477250" cy="637568"/>
      </dsp:txXfrm>
    </dsp:sp>
    <dsp:sp modelId="{CFD768BC-980C-4C40-BBCA-7D681B2F8308}">
      <dsp:nvSpPr>
        <dsp:cNvPr id="0" name=""/>
        <dsp:cNvSpPr/>
      </dsp:nvSpPr>
      <dsp:spPr>
        <a:xfrm rot="10800000">
          <a:off x="0" y="2915213"/>
          <a:ext cx="8477250" cy="980580"/>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tr-TR" sz="1900" b="0" kern="1200" dirty="0"/>
            <a:t>Yoğun öğretim, bağlam dışı bir öğretim olmak zorunda değildir. Gömülü öğretim olumlu çıktıların artırılmasında önemlidir</a:t>
          </a:r>
        </a:p>
      </dsp:txBody>
      <dsp:txXfrm rot="10800000">
        <a:off x="0" y="2915213"/>
        <a:ext cx="8477250" cy="637151"/>
      </dsp:txXfrm>
    </dsp:sp>
    <dsp:sp modelId="{A0F27EEA-880B-A04A-97CD-8E028AB2B250}">
      <dsp:nvSpPr>
        <dsp:cNvPr id="0" name=""/>
        <dsp:cNvSpPr/>
      </dsp:nvSpPr>
      <dsp:spPr>
        <a:xfrm rot="10800000">
          <a:off x="0" y="1944196"/>
          <a:ext cx="8477250" cy="980580"/>
        </a:xfrm>
        <a:prstGeom prst="upArrowCallou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tr-TR" sz="1900" b="0" kern="1200" dirty="0"/>
            <a:t>Bütünleştirilmiş erken çocukluk deneyimi, çocuğun temel eğitim programıdır</a:t>
          </a:r>
        </a:p>
      </dsp:txBody>
      <dsp:txXfrm rot="10800000">
        <a:off x="0" y="1944196"/>
        <a:ext cx="8477250" cy="637151"/>
      </dsp:txXfrm>
    </dsp:sp>
    <dsp:sp modelId="{C38F365F-EC94-5E42-B866-BCB56D9D59A1}">
      <dsp:nvSpPr>
        <dsp:cNvPr id="0" name=""/>
        <dsp:cNvSpPr/>
      </dsp:nvSpPr>
      <dsp:spPr>
        <a:xfrm rot="10800000">
          <a:off x="0" y="973180"/>
          <a:ext cx="8477250" cy="980580"/>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tr-TR" sz="1900" b="0" kern="1200" dirty="0"/>
            <a:t>OSB olan çocukların, müdahalenin ilk gününden itibaren, normal gelişen çocuklarla başarılı bir şekilde etkileşimde bulunma fırsatları vardır</a:t>
          </a:r>
        </a:p>
      </dsp:txBody>
      <dsp:txXfrm rot="10800000">
        <a:off x="0" y="973180"/>
        <a:ext cx="8477250" cy="637151"/>
      </dsp:txXfrm>
    </dsp:sp>
    <dsp:sp modelId="{37B10604-3570-AF44-9BC4-E3BEFF459C83}">
      <dsp:nvSpPr>
        <dsp:cNvPr id="0" name=""/>
        <dsp:cNvSpPr/>
      </dsp:nvSpPr>
      <dsp:spPr>
        <a:xfrm rot="10800000">
          <a:off x="0" y="2163"/>
          <a:ext cx="8477250" cy="980580"/>
        </a:xfrm>
        <a:prstGeom prst="upArrowCallou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tr-TR" sz="1900" b="0" kern="1200" dirty="0"/>
            <a:t>OSB olan </a:t>
          </a:r>
          <a:r>
            <a:rPr lang="tr-TR" sz="1900" b="0" kern="1200"/>
            <a:t>çocuklar öncelikle çocuktur</a:t>
          </a:r>
          <a:endParaRPr lang="tr-TR" sz="1900" b="0" kern="1200" dirty="0"/>
        </a:p>
      </dsp:txBody>
      <dsp:txXfrm rot="10800000">
        <a:off x="0" y="2163"/>
        <a:ext cx="8477250" cy="6371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E4CFE-95C4-5447-B785-0BD8147BAD78}">
      <dsp:nvSpPr>
        <dsp:cNvPr id="0" name=""/>
        <dsp:cNvSpPr/>
      </dsp:nvSpPr>
      <dsp:spPr>
        <a:xfrm>
          <a:off x="0" y="3787240"/>
          <a:ext cx="8477250" cy="124305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tr-TR" sz="2800" b="1" kern="1200" dirty="0"/>
            <a:t>Veriye dayalı karar alma</a:t>
          </a:r>
        </a:p>
      </dsp:txBody>
      <dsp:txXfrm>
        <a:off x="0" y="3787240"/>
        <a:ext cx="8477250" cy="671250"/>
      </dsp:txXfrm>
    </dsp:sp>
    <dsp:sp modelId="{590819FE-89D1-F442-8AA7-004287CC93C3}">
      <dsp:nvSpPr>
        <dsp:cNvPr id="0" name=""/>
        <dsp:cNvSpPr/>
      </dsp:nvSpPr>
      <dsp:spPr>
        <a:xfrm>
          <a:off x="0" y="4433630"/>
          <a:ext cx="8477250" cy="571806"/>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tr-TR" sz="1900" kern="1200" dirty="0"/>
            <a:t>Öğretim süresince değerlendirme yapılır ve sonuçlarına göre öğretim biçimlendirilir</a:t>
          </a:r>
        </a:p>
      </dsp:txBody>
      <dsp:txXfrm>
        <a:off x="0" y="4433630"/>
        <a:ext cx="8477250" cy="571806"/>
      </dsp:txXfrm>
    </dsp:sp>
    <dsp:sp modelId="{A7AA99BE-9B6D-6847-9561-E4D84D424A19}">
      <dsp:nvSpPr>
        <dsp:cNvPr id="0" name=""/>
        <dsp:cNvSpPr/>
      </dsp:nvSpPr>
      <dsp:spPr>
        <a:xfrm rot="10800000">
          <a:off x="0" y="1894065"/>
          <a:ext cx="8477250" cy="1911821"/>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tr-TR" sz="2800" b="1" kern="1200" dirty="0"/>
            <a:t>Görsel destekler</a:t>
          </a:r>
        </a:p>
      </dsp:txBody>
      <dsp:txXfrm rot="-10800000">
        <a:off x="0" y="1894065"/>
        <a:ext cx="8477250" cy="671049"/>
      </dsp:txXfrm>
    </dsp:sp>
    <dsp:sp modelId="{4994D2EA-753E-AA40-BC96-BDA14CF35767}">
      <dsp:nvSpPr>
        <dsp:cNvPr id="0" name=""/>
        <dsp:cNvSpPr/>
      </dsp:nvSpPr>
      <dsp:spPr>
        <a:xfrm>
          <a:off x="0" y="2565114"/>
          <a:ext cx="8477250" cy="571634"/>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tr-TR" sz="1900" kern="1200" dirty="0"/>
            <a:t>Öğretim sürecinin bir parçası ve bir ipucu olarak kullanma</a:t>
          </a:r>
        </a:p>
      </dsp:txBody>
      <dsp:txXfrm>
        <a:off x="0" y="2565114"/>
        <a:ext cx="8477250" cy="571634"/>
      </dsp:txXfrm>
    </dsp:sp>
    <dsp:sp modelId="{5026EDFC-6DDC-E94F-92E1-FB53753BD813}">
      <dsp:nvSpPr>
        <dsp:cNvPr id="0" name=""/>
        <dsp:cNvSpPr/>
      </dsp:nvSpPr>
      <dsp:spPr>
        <a:xfrm rot="10800000">
          <a:off x="0" y="9"/>
          <a:ext cx="8477250" cy="1911821"/>
        </a:xfrm>
        <a:prstGeom prst="upArrowCallou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tr-TR" sz="2800" b="1" kern="1200" dirty="0"/>
            <a:t>Ayrık Denemelerle Öğretim</a:t>
          </a:r>
        </a:p>
      </dsp:txBody>
      <dsp:txXfrm rot="-10800000">
        <a:off x="0" y="9"/>
        <a:ext cx="8477250" cy="671049"/>
      </dsp:txXfrm>
    </dsp:sp>
    <dsp:sp modelId="{A43C9793-3170-3047-A567-D5B362E8A25E}">
      <dsp:nvSpPr>
        <dsp:cNvPr id="0" name=""/>
        <dsp:cNvSpPr/>
      </dsp:nvSpPr>
      <dsp:spPr>
        <a:xfrm>
          <a:off x="0" y="681070"/>
          <a:ext cx="8477250" cy="55337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endParaRPr lang="tr-TR" sz="1800" kern="1200" dirty="0"/>
        </a:p>
        <a:p>
          <a:pPr marL="0" lvl="0" indent="0" algn="ctr" defTabSz="800100">
            <a:lnSpc>
              <a:spcPct val="90000"/>
            </a:lnSpc>
            <a:spcBef>
              <a:spcPct val="0"/>
            </a:spcBef>
            <a:spcAft>
              <a:spcPct val="35000"/>
            </a:spcAft>
            <a:buNone/>
          </a:pPr>
          <a:r>
            <a:rPr lang="tr-TR" sz="1900" kern="1200" dirty="0"/>
            <a:t>Bağlam</a:t>
          </a:r>
          <a:r>
            <a:rPr lang="tr-TR" sz="1900" kern="1200" baseline="0" dirty="0"/>
            <a:t> dışı + Gömülü</a:t>
          </a:r>
        </a:p>
        <a:p>
          <a:pPr marL="0" lvl="0" indent="0" algn="ctr" defTabSz="800100">
            <a:lnSpc>
              <a:spcPct val="90000"/>
            </a:lnSpc>
            <a:spcBef>
              <a:spcPct val="0"/>
            </a:spcBef>
            <a:spcAft>
              <a:spcPct val="35000"/>
            </a:spcAft>
            <a:buNone/>
          </a:pPr>
          <a:endParaRPr lang="tr-TR" sz="1800" kern="1200" dirty="0"/>
        </a:p>
      </dsp:txBody>
      <dsp:txXfrm>
        <a:off x="0" y="681070"/>
        <a:ext cx="8477250" cy="5533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03E47-DCEB-5A4B-BC12-865336AFF9E0}">
      <dsp:nvSpPr>
        <dsp:cNvPr id="0" name=""/>
        <dsp:cNvSpPr/>
      </dsp:nvSpPr>
      <dsp:spPr>
        <a:xfrm>
          <a:off x="1208302" y="482880"/>
          <a:ext cx="3194736" cy="1201025"/>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tr-TR" sz="1400" kern="1200" dirty="0">
              <a:latin typeface="Century Gothic" panose="020B0502020202020204" pitchFamily="34" charset="0"/>
            </a:rPr>
            <a:t>Bireysel ya da 2:1 katılımla gerçekleşir </a:t>
          </a:r>
        </a:p>
      </dsp:txBody>
      <dsp:txXfrm>
        <a:off x="1719460" y="482880"/>
        <a:ext cx="2683578" cy="1201025"/>
      </dsp:txXfrm>
    </dsp:sp>
    <dsp:sp modelId="{CFCAE314-AC8A-DA40-968E-ED317CA77415}">
      <dsp:nvSpPr>
        <dsp:cNvPr id="0" name=""/>
        <dsp:cNvSpPr/>
      </dsp:nvSpPr>
      <dsp:spPr>
        <a:xfrm>
          <a:off x="1208446" y="1683906"/>
          <a:ext cx="3194448" cy="1201025"/>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tr-TR" sz="1400" kern="1200" dirty="0">
              <a:latin typeface="Century Gothic" panose="020B0502020202020204" pitchFamily="34" charset="0"/>
            </a:rPr>
            <a:t>Masa başında daha yapılandırılmış bağlamlarda yapılır</a:t>
          </a:r>
        </a:p>
      </dsp:txBody>
      <dsp:txXfrm>
        <a:off x="1719557" y="1683906"/>
        <a:ext cx="2683336" cy="1201025"/>
      </dsp:txXfrm>
    </dsp:sp>
    <dsp:sp modelId="{E10813D0-2D8D-9D45-B710-51BD8820AD9F}">
      <dsp:nvSpPr>
        <dsp:cNvPr id="0" name=""/>
        <dsp:cNvSpPr/>
      </dsp:nvSpPr>
      <dsp:spPr>
        <a:xfrm>
          <a:off x="1208446" y="2884932"/>
          <a:ext cx="3194448" cy="1201025"/>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tr-TR" sz="1400" kern="1200" dirty="0">
              <a:latin typeface="Century Gothic" panose="020B0502020202020204" pitchFamily="34" charset="0"/>
            </a:rPr>
            <a:t>Öğretmenler tarafından başlatılır ve sonlandırılır</a:t>
          </a:r>
        </a:p>
      </dsp:txBody>
      <dsp:txXfrm>
        <a:off x="1719557" y="2884932"/>
        <a:ext cx="2683336" cy="1201025"/>
      </dsp:txXfrm>
    </dsp:sp>
    <dsp:sp modelId="{8842E09F-203E-F843-A992-7F638AFC43F3}">
      <dsp:nvSpPr>
        <dsp:cNvPr id="0" name=""/>
        <dsp:cNvSpPr/>
      </dsp:nvSpPr>
      <dsp:spPr>
        <a:xfrm>
          <a:off x="1208446" y="4085958"/>
          <a:ext cx="3194448" cy="1201025"/>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tr-TR" sz="1400" kern="1200" dirty="0">
              <a:latin typeface="Century Gothic" panose="020B0502020202020204" pitchFamily="34" charset="0"/>
            </a:rPr>
            <a:t>çocuğu meşgul etmek ve motive olmasını sağlamak için birçok strateji kullanılır</a:t>
          </a:r>
        </a:p>
      </dsp:txBody>
      <dsp:txXfrm>
        <a:off x="1719557" y="4085958"/>
        <a:ext cx="2683336" cy="1201025"/>
      </dsp:txXfrm>
    </dsp:sp>
    <dsp:sp modelId="{70DACAC9-4526-664A-B168-83F0FF8974FD}">
      <dsp:nvSpPr>
        <dsp:cNvPr id="0" name=""/>
        <dsp:cNvSpPr/>
      </dsp:nvSpPr>
      <dsp:spPr>
        <a:xfrm>
          <a:off x="520981" y="0"/>
          <a:ext cx="1200425" cy="1200425"/>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tr-TR" sz="1700" b="1" kern="1200" dirty="0">
              <a:latin typeface="Century Gothic" panose="020B0502020202020204" pitchFamily="34" charset="0"/>
            </a:rPr>
            <a:t>Bağlam Dışı</a:t>
          </a:r>
        </a:p>
      </dsp:txBody>
      <dsp:txXfrm>
        <a:off x="696779" y="175798"/>
        <a:ext cx="848829" cy="848829"/>
      </dsp:txXfrm>
    </dsp:sp>
    <dsp:sp modelId="{392564CD-8066-024F-A3BD-CB176ADC562D}">
      <dsp:nvSpPr>
        <dsp:cNvPr id="0" name=""/>
        <dsp:cNvSpPr/>
      </dsp:nvSpPr>
      <dsp:spPr>
        <a:xfrm>
          <a:off x="5604336" y="482880"/>
          <a:ext cx="3086727" cy="1201025"/>
        </a:xfrm>
        <a:prstGeom prst="rect">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tr-TR" sz="1400" kern="1200" dirty="0">
              <a:latin typeface="Century Gothic" panose="020B0502020202020204" pitchFamily="34" charset="0"/>
            </a:rPr>
            <a:t>Sınıf deneyiminin parçası olan etkinlikler ve rutinler sırasında gerçekleşir</a:t>
          </a:r>
        </a:p>
      </dsp:txBody>
      <dsp:txXfrm>
        <a:off x="6098213" y="482880"/>
        <a:ext cx="2592850" cy="1201025"/>
      </dsp:txXfrm>
    </dsp:sp>
    <dsp:sp modelId="{286BCA96-02DF-CC47-A825-3BBF1537C9A6}">
      <dsp:nvSpPr>
        <dsp:cNvPr id="0" name=""/>
        <dsp:cNvSpPr/>
      </dsp:nvSpPr>
      <dsp:spPr>
        <a:xfrm>
          <a:off x="5604336" y="1683906"/>
          <a:ext cx="3086727" cy="1201025"/>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tr-TR" sz="1400" kern="1200" dirty="0">
              <a:latin typeface="Century Gothic" panose="020B0502020202020204" pitchFamily="34" charset="0"/>
            </a:rPr>
            <a:t>Planlıdır ve amaçlıdır</a:t>
          </a:r>
        </a:p>
      </dsp:txBody>
      <dsp:txXfrm>
        <a:off x="6098213" y="1683906"/>
        <a:ext cx="2592850" cy="1201025"/>
      </dsp:txXfrm>
    </dsp:sp>
    <dsp:sp modelId="{2680510F-EB64-E841-8D40-739DC78260BA}">
      <dsp:nvSpPr>
        <dsp:cNvPr id="0" name=""/>
        <dsp:cNvSpPr/>
      </dsp:nvSpPr>
      <dsp:spPr>
        <a:xfrm>
          <a:off x="5604336" y="2884932"/>
          <a:ext cx="3086727" cy="1201025"/>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tr-TR" sz="1400" kern="1200" dirty="0">
              <a:latin typeface="Century Gothic" panose="020B0502020202020204" pitchFamily="34" charset="0"/>
            </a:rPr>
            <a:t>Çocuklar etkinlikleri değiştirerek bir gömülü öğretim oturumunu sonlandırabilirler</a:t>
          </a:r>
        </a:p>
      </dsp:txBody>
      <dsp:txXfrm>
        <a:off x="6098213" y="2884932"/>
        <a:ext cx="2592850" cy="1201025"/>
      </dsp:txXfrm>
    </dsp:sp>
    <dsp:sp modelId="{008FBC58-60E7-3F44-B6B1-771F98FA40A8}">
      <dsp:nvSpPr>
        <dsp:cNvPr id="0" name=""/>
        <dsp:cNvSpPr/>
      </dsp:nvSpPr>
      <dsp:spPr>
        <a:xfrm>
          <a:off x="5603464" y="4085958"/>
          <a:ext cx="3088472" cy="1201025"/>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tr-TR" sz="1400" kern="1200" dirty="0">
              <a:latin typeface="Century Gothic" panose="020B0502020202020204" pitchFamily="34" charset="0"/>
            </a:rPr>
            <a:t>Öğretmenin günlük rutinler ve etkinlikler boyunca çoklu öğretim fırsatları </a:t>
          </a:r>
          <a:r>
            <a:rPr lang="tr-TR" sz="1400" i="0" kern="1200" dirty="0">
              <a:latin typeface="Century Gothic" panose="020B0502020202020204" pitchFamily="34" charset="0"/>
            </a:rPr>
            <a:t>planlar</a:t>
          </a:r>
        </a:p>
      </dsp:txBody>
      <dsp:txXfrm>
        <a:off x="6097619" y="4085958"/>
        <a:ext cx="2594316" cy="1201025"/>
      </dsp:txXfrm>
    </dsp:sp>
    <dsp:sp modelId="{43349CAD-32EE-7E4E-BA90-D841413E04A9}">
      <dsp:nvSpPr>
        <dsp:cNvPr id="0" name=""/>
        <dsp:cNvSpPr/>
      </dsp:nvSpPr>
      <dsp:spPr>
        <a:xfrm>
          <a:off x="4913232" y="0"/>
          <a:ext cx="1200425" cy="1200425"/>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tr-TR" sz="1700" b="1" kern="1200" dirty="0">
              <a:latin typeface="Century Gothic" panose="020B0502020202020204" pitchFamily="34" charset="0"/>
            </a:rPr>
            <a:t>Gömülü </a:t>
          </a:r>
        </a:p>
      </dsp:txBody>
      <dsp:txXfrm>
        <a:off x="5089030" y="175798"/>
        <a:ext cx="848829" cy="8488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F14D1-7F48-4A1F-A230-EF33CA16E7ED}">
      <dsp:nvSpPr>
        <dsp:cNvPr id="0" name=""/>
        <dsp:cNvSpPr/>
      </dsp:nvSpPr>
      <dsp:spPr>
        <a:xfrm>
          <a:off x="3227861" y="3023663"/>
          <a:ext cx="2237024" cy="2237024"/>
        </a:xfrm>
        <a:prstGeom prst="ellips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dirty="0">
              <a:latin typeface="Century Gothic" panose="020B0502020202020204" pitchFamily="34" charset="0"/>
            </a:rPr>
            <a:t>Görsel Destekler</a:t>
          </a:r>
        </a:p>
      </dsp:txBody>
      <dsp:txXfrm>
        <a:off x="3555466" y="3351268"/>
        <a:ext cx="1581814" cy="1581814"/>
      </dsp:txXfrm>
    </dsp:sp>
    <dsp:sp modelId="{95F5A48F-E7AE-4355-8490-C3CC5A034049}">
      <dsp:nvSpPr>
        <dsp:cNvPr id="0" name=""/>
        <dsp:cNvSpPr/>
      </dsp:nvSpPr>
      <dsp:spPr>
        <a:xfrm rot="10800000">
          <a:off x="1063251" y="3823399"/>
          <a:ext cx="2045555" cy="637551"/>
        </a:xfrm>
        <a:prstGeom prst="lef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3FBAC5A-7164-438C-A773-D8B332414A50}">
      <dsp:nvSpPr>
        <dsp:cNvPr id="0" name=""/>
        <dsp:cNvSpPr/>
      </dsp:nvSpPr>
      <dsp:spPr>
        <a:xfrm>
          <a:off x="665" y="3292106"/>
          <a:ext cx="2125172" cy="1700138"/>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tr-TR" sz="3100" kern="1200" dirty="0">
              <a:latin typeface="Century Gothic" panose="020B0502020202020204" pitchFamily="34" charset="0"/>
            </a:rPr>
            <a:t>Resimler</a:t>
          </a:r>
        </a:p>
      </dsp:txBody>
      <dsp:txXfrm>
        <a:off x="50460" y="3341901"/>
        <a:ext cx="2025582" cy="1600548"/>
      </dsp:txXfrm>
    </dsp:sp>
    <dsp:sp modelId="{4C10799D-58CF-4FEE-AD2D-52F8D74717D1}">
      <dsp:nvSpPr>
        <dsp:cNvPr id="0" name=""/>
        <dsp:cNvSpPr/>
      </dsp:nvSpPr>
      <dsp:spPr>
        <a:xfrm rot="13500000">
          <a:off x="1725291" y="2225095"/>
          <a:ext cx="2045555" cy="637551"/>
        </a:xfrm>
        <a:prstGeom prst="lef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B1C3350-2306-441A-BFFC-44D5EA0D7B8B}">
      <dsp:nvSpPr>
        <dsp:cNvPr id="0" name=""/>
        <dsp:cNvSpPr/>
      </dsp:nvSpPr>
      <dsp:spPr>
        <a:xfrm>
          <a:off x="962269" y="970588"/>
          <a:ext cx="2125172" cy="1700138"/>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tr-TR" sz="3100" kern="1200" dirty="0">
              <a:latin typeface="Century Gothic" panose="020B0502020202020204" pitchFamily="34" charset="0"/>
            </a:rPr>
            <a:t>Çizgiler</a:t>
          </a:r>
        </a:p>
      </dsp:txBody>
      <dsp:txXfrm>
        <a:off x="1012064" y="1020383"/>
        <a:ext cx="2025582" cy="1600548"/>
      </dsp:txXfrm>
    </dsp:sp>
    <dsp:sp modelId="{6C18C205-8229-4992-8F90-8571E7588B8B}">
      <dsp:nvSpPr>
        <dsp:cNvPr id="0" name=""/>
        <dsp:cNvSpPr/>
      </dsp:nvSpPr>
      <dsp:spPr>
        <a:xfrm rot="16200000">
          <a:off x="3323595" y="1563055"/>
          <a:ext cx="2045555" cy="637551"/>
        </a:xfrm>
        <a:prstGeom prst="lef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691565E-B020-4A10-8CC2-768737EB7ECE}">
      <dsp:nvSpPr>
        <dsp:cNvPr id="0" name=""/>
        <dsp:cNvSpPr/>
      </dsp:nvSpPr>
      <dsp:spPr>
        <a:xfrm>
          <a:off x="3283787" y="8984"/>
          <a:ext cx="2125172" cy="1700138"/>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tr-TR" sz="3100" kern="1200" dirty="0">
              <a:latin typeface="Century Gothic" panose="020B0502020202020204" pitchFamily="34" charset="0"/>
            </a:rPr>
            <a:t>Çizelgeler</a:t>
          </a:r>
        </a:p>
      </dsp:txBody>
      <dsp:txXfrm>
        <a:off x="3333582" y="58779"/>
        <a:ext cx="2025582" cy="1600548"/>
      </dsp:txXfrm>
    </dsp:sp>
    <dsp:sp modelId="{A6D740ED-C704-4391-A4F3-E141B43024C9}">
      <dsp:nvSpPr>
        <dsp:cNvPr id="0" name=""/>
        <dsp:cNvSpPr/>
      </dsp:nvSpPr>
      <dsp:spPr>
        <a:xfrm rot="18900000">
          <a:off x="4921899" y="2225095"/>
          <a:ext cx="2045555" cy="637551"/>
        </a:xfrm>
        <a:prstGeom prst="lef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CF861AF-D3CC-4FB8-BA22-2431A82295A3}">
      <dsp:nvSpPr>
        <dsp:cNvPr id="0" name=""/>
        <dsp:cNvSpPr/>
      </dsp:nvSpPr>
      <dsp:spPr>
        <a:xfrm>
          <a:off x="5605304" y="970588"/>
          <a:ext cx="2125172" cy="1700138"/>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tr-TR" sz="3100" kern="1200" dirty="0">
              <a:latin typeface="Century Gothic" panose="020B0502020202020204" pitchFamily="34" charset="0"/>
            </a:rPr>
            <a:t>Listeler</a:t>
          </a:r>
        </a:p>
      </dsp:txBody>
      <dsp:txXfrm>
        <a:off x="5655099" y="1020383"/>
        <a:ext cx="2025582" cy="1600548"/>
      </dsp:txXfrm>
    </dsp:sp>
    <dsp:sp modelId="{DF7084FD-27A8-4BB2-9947-181916E91225}">
      <dsp:nvSpPr>
        <dsp:cNvPr id="0" name=""/>
        <dsp:cNvSpPr/>
      </dsp:nvSpPr>
      <dsp:spPr>
        <a:xfrm>
          <a:off x="5583939" y="3823399"/>
          <a:ext cx="2045555" cy="637551"/>
        </a:xfrm>
        <a:prstGeom prst="leftArrow">
          <a:avLst>
            <a:gd name="adj1" fmla="val 60000"/>
            <a:gd name="adj2" fmla="val 50000"/>
          </a:avLst>
        </a:prstGeom>
        <a:gradFill rotWithShape="0">
          <a:gsLst>
            <a:gs pos="0">
              <a:schemeClr val="dk2">
                <a:tint val="60000"/>
                <a:hueOff val="0"/>
                <a:satOff val="0"/>
                <a:lumOff val="0"/>
                <a:alphaOff val="0"/>
                <a:tint val="100000"/>
                <a:shade val="100000"/>
                <a:satMod val="130000"/>
              </a:schemeClr>
            </a:gs>
            <a:gs pos="100000">
              <a:schemeClr val="dk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CDC7FB6-8617-4759-A11A-C6FC189E6508}">
      <dsp:nvSpPr>
        <dsp:cNvPr id="0" name=""/>
        <dsp:cNvSpPr/>
      </dsp:nvSpPr>
      <dsp:spPr>
        <a:xfrm>
          <a:off x="6566908" y="3292106"/>
          <a:ext cx="2125172" cy="1700138"/>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tr-TR" sz="3100" kern="1200" dirty="0">
              <a:latin typeface="Century Gothic" panose="020B0502020202020204" pitchFamily="34" charset="0"/>
            </a:rPr>
            <a:t>Grafikler</a:t>
          </a:r>
        </a:p>
      </dsp:txBody>
      <dsp:txXfrm>
        <a:off x="6616703" y="3341901"/>
        <a:ext cx="2025582" cy="1600548"/>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B410847F-471D-4FBB-B195-14356686A385}" type="datetimeFigureOut">
              <a:rPr lang="en-US" smtClean="0"/>
              <a:t>2/5/20</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E5967A3F-E279-443D-92AC-21AE87679F4E}" type="slidenum">
              <a:rPr lang="en-US" smtClean="0"/>
              <a:t>‹#›</a:t>
            </a:fld>
            <a:endParaRPr lang="en-US"/>
          </a:p>
        </p:txBody>
      </p:sp>
    </p:spTree>
    <p:extLst>
      <p:ext uri="{BB962C8B-B14F-4D97-AF65-F5344CB8AC3E}">
        <p14:creationId xmlns:p14="http://schemas.microsoft.com/office/powerpoint/2010/main" val="995879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EB63FF1-23F6-8444-9AD6-C2EF9875D9F9}" type="datetimeFigureOut">
              <a:rPr lang="en-US" smtClean="0"/>
              <a:t>2/5/20</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8B67FD7C-E8F1-764A-AC8E-6B68E9F456A6}" type="slidenum">
              <a:rPr lang="en-US" smtClean="0"/>
              <a:t>‹#›</a:t>
            </a:fld>
            <a:endParaRPr lang="en-US"/>
          </a:p>
        </p:txBody>
      </p:sp>
    </p:spTree>
    <p:extLst>
      <p:ext uri="{BB962C8B-B14F-4D97-AF65-F5344CB8AC3E}">
        <p14:creationId xmlns:p14="http://schemas.microsoft.com/office/powerpoint/2010/main" val="12078231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281134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dirty="0">
                <a:solidFill>
                  <a:srgbClr val="FFFFFF"/>
                </a:solidFill>
                <a:latin typeface="Arial" panose="020B0604020202020204" pitchFamily="34" charset="0"/>
                <a:cs typeface="Arial" panose="020B0604020202020204" pitchFamily="34" charset="0"/>
              </a:rPr>
              <a:t>Haftada en az on saat ve en az üç gün  verilir.</a:t>
            </a:r>
          </a:p>
          <a:p>
            <a:r>
              <a:rPr lang="tr-TR" sz="1200" dirty="0">
                <a:solidFill>
                  <a:srgbClr val="FFFFFF"/>
                </a:solidFill>
                <a:latin typeface="Arial" panose="020B0604020202020204" pitchFamily="34" charset="0"/>
                <a:cs typeface="Arial" panose="020B0604020202020204" pitchFamily="34" charset="0"/>
              </a:rPr>
              <a:t>Bireysel ya da küçük grup (Tercihen 2:1) uygulanır. </a:t>
            </a:r>
          </a:p>
          <a:p>
            <a:r>
              <a:rPr lang="tr-TR" sz="1200" dirty="0">
                <a:solidFill>
                  <a:srgbClr val="FFFFFF"/>
                </a:solidFill>
                <a:latin typeface="Arial" panose="020B0604020202020204" pitchFamily="34" charset="0"/>
                <a:cs typeface="Arial" panose="020B0604020202020204" pitchFamily="34" charset="0"/>
              </a:rPr>
              <a:t>Grup büyüklüğü ve öğretmen öğrenci sayısı çocuğun gereksinimlerine göre belirlenir. </a:t>
            </a:r>
            <a:endParaRPr lang="en-US" sz="1200" dirty="0">
              <a:solidFill>
                <a:srgbClr val="FFFFF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722682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94092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60474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Yılda en az bir kere toplanılması hedeflenir</a:t>
            </a:r>
            <a:endParaRPr lang="en-US" dirty="0"/>
          </a:p>
        </p:txBody>
      </p:sp>
      <p:sp>
        <p:nvSpPr>
          <p:cNvPr id="4" name="Slide Number Placeholder 3"/>
          <p:cNvSpPr>
            <a:spLocks noGrp="1"/>
          </p:cNvSpPr>
          <p:nvPr>
            <p:ph type="sldNum" sz="quarter" idx="10"/>
          </p:nvPr>
        </p:nvSpPr>
        <p:spPr/>
        <p:txBody>
          <a:bodyPr/>
          <a:lstStyle/>
          <a:p>
            <a:fld id="{8B67FD7C-E8F1-764A-AC8E-6B68E9F456A6}" type="slidenum">
              <a:rPr lang="en-US" smtClean="0"/>
              <a:t>17</a:t>
            </a:fld>
            <a:endParaRPr lang="en-US"/>
          </a:p>
        </p:txBody>
      </p:sp>
    </p:spTree>
    <p:extLst>
      <p:ext uri="{BB962C8B-B14F-4D97-AF65-F5344CB8AC3E}">
        <p14:creationId xmlns:p14="http://schemas.microsoft.com/office/powerpoint/2010/main" val="32226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2800" dirty="0">
                <a:solidFill>
                  <a:srgbClr val="FFFFFF"/>
                </a:solidFill>
                <a:latin typeface="Arial" panose="020B0604020202020204" pitchFamily="34" charset="0"/>
                <a:cs typeface="Arial" panose="020B0604020202020204" pitchFamily="34" charset="0"/>
              </a:rPr>
              <a:t>Öğretim hedeflenirken çocuğun,</a:t>
            </a:r>
          </a:p>
          <a:p>
            <a:pPr lvl="1"/>
            <a:r>
              <a:rPr lang="tr-TR" sz="2400" dirty="0">
                <a:solidFill>
                  <a:srgbClr val="FFFFFF"/>
                </a:solidFill>
                <a:latin typeface="Arial" panose="020B0604020202020204" pitchFamily="34" charset="0"/>
                <a:cs typeface="Arial" panose="020B0604020202020204" pitchFamily="34" charset="0"/>
              </a:rPr>
              <a:t>D</a:t>
            </a:r>
            <a:r>
              <a:rPr lang="en-US" sz="2400" dirty="0">
                <a:solidFill>
                  <a:srgbClr val="FFFFFF"/>
                </a:solidFill>
                <a:latin typeface="Arial" panose="020B0604020202020204" pitchFamily="34" charset="0"/>
                <a:cs typeface="Arial" panose="020B0604020202020204" pitchFamily="34" charset="0"/>
              </a:rPr>
              <a:t>aha</a:t>
            </a:r>
            <a:r>
              <a:rPr lang="tr-TR"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bağımsı</a:t>
            </a:r>
            <a:r>
              <a:rPr lang="tr-TR" sz="2400" dirty="0">
                <a:solidFill>
                  <a:srgbClr val="FFFFFF"/>
                </a:solidFill>
                <a:latin typeface="Arial" panose="020B0604020202020204" pitchFamily="34" charset="0"/>
                <a:cs typeface="Arial" panose="020B0604020202020204" pitchFamily="34" charset="0"/>
              </a:rPr>
              <a:t>z ve daha mutlu olmasını sağlayacak</a:t>
            </a:r>
          </a:p>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26189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4492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70516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58780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247396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7242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baseline="0" dirty="0"/>
          </a:p>
        </p:txBody>
      </p:sp>
      <p:sp>
        <p:nvSpPr>
          <p:cNvPr id="4" name="Slide Number Placeholder 3"/>
          <p:cNvSpPr>
            <a:spLocks noGrp="1"/>
          </p:cNvSpPr>
          <p:nvPr>
            <p:ph type="sldNum" sz="quarter" idx="10"/>
          </p:nvPr>
        </p:nvSpPr>
        <p:spPr/>
        <p:txBody>
          <a:bodyPr/>
          <a:lstStyle/>
          <a:p>
            <a:fld id="{BCD45328-3EAF-4E8A-BC20-E146EAA88015}" type="slidenum">
              <a:rPr lang="en-US" smtClean="0"/>
              <a:pPr/>
              <a:t>5</a:t>
            </a:fld>
            <a:endParaRPr lang="en-US"/>
          </a:p>
        </p:txBody>
      </p:sp>
    </p:spTree>
    <p:extLst>
      <p:ext uri="{BB962C8B-B14F-4D97-AF65-F5344CB8AC3E}">
        <p14:creationId xmlns:p14="http://schemas.microsoft.com/office/powerpoint/2010/main" val="1212008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127206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r-TR" dirty="0"/>
              <a:t>Bununla birlikte gelişimsel olarak uygun amaç alırlar</a:t>
            </a:r>
          </a:p>
          <a:p>
            <a:pPr lvl="0"/>
            <a:r>
              <a:rPr lang="tr-TR" sz="1200" kern="1200" dirty="0">
                <a:solidFill>
                  <a:schemeClr val="tx1"/>
                </a:solidFill>
                <a:effectLst/>
                <a:latin typeface="+mn-lt"/>
                <a:ea typeface="+mn-ea"/>
                <a:cs typeface="+mn-cs"/>
              </a:rPr>
              <a:t>*OSB olan çocuklar öncelikle çocuktur.</a:t>
            </a:r>
          </a:p>
          <a:p>
            <a:pPr lvl="0"/>
            <a:r>
              <a:rPr lang="tr-TR" sz="1200" kern="1200" dirty="0">
                <a:solidFill>
                  <a:schemeClr val="tx1"/>
                </a:solidFill>
                <a:effectLst/>
                <a:latin typeface="+mn-lt"/>
                <a:ea typeface="+mn-ea"/>
                <a:cs typeface="+mn-cs"/>
              </a:rPr>
              <a:t>*OSB olan çocukların, müdahalenin ilk gününden itibaren, normal gelişen çocuklarla başarılı bir şekilde etkileşimde bulunma fırsatları vardır.</a:t>
            </a:r>
          </a:p>
          <a:p>
            <a:pPr lvl="0"/>
            <a:r>
              <a:rPr lang="tr-TR" sz="1200" kern="1200" dirty="0">
                <a:solidFill>
                  <a:schemeClr val="tx1"/>
                </a:solidFill>
                <a:effectLst/>
                <a:latin typeface="+mn-lt"/>
                <a:ea typeface="+mn-ea"/>
                <a:cs typeface="+mn-cs"/>
              </a:rPr>
              <a:t>*Bütünleştirilmiş erken çocukluk deneyimi, çocuğun temel eğitim programıdır. Kapsamlı, yoğun öğretimin ve Proje DATA modelinin diğer bileşenlerinin amacı, çocuğun okul öncesi, ev, toplum ve diğer önemli etkinliklere katılmasına ve başarılı olmasına yardımcı olmaktır.</a:t>
            </a:r>
          </a:p>
          <a:p>
            <a:pPr lvl="0"/>
            <a:r>
              <a:rPr lang="tr-TR" sz="1200" kern="1200" dirty="0">
                <a:solidFill>
                  <a:schemeClr val="tx1"/>
                </a:solidFill>
                <a:effectLst/>
                <a:latin typeface="+mn-lt"/>
                <a:ea typeface="+mn-ea"/>
                <a:cs typeface="+mn-cs"/>
              </a:rPr>
              <a:t>*Yoğun öğretim, bağlam dışı bir öğretim olmak zorunda değildir. Gömülü öğretim olumlu çıktıların artırılmasında önemlidir.</a:t>
            </a:r>
          </a:p>
          <a:p>
            <a:r>
              <a:rPr lang="tr-TR" sz="1200" kern="1200" dirty="0">
                <a:solidFill>
                  <a:schemeClr val="tx1"/>
                </a:solidFill>
                <a:effectLst/>
                <a:latin typeface="+mn-lt"/>
                <a:ea typeface="+mn-ea"/>
                <a:cs typeface="+mn-cs"/>
              </a:rPr>
              <a:t>*Proje DATA için birincil çıktı değişkeni, OSB olan çocuklar ve aileleri için yaşam kalitesinin artırılmasıdır</a:t>
            </a:r>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pPr/>
              <a:t>25</a:t>
            </a:fld>
            <a:endParaRPr lang="en-US"/>
          </a:p>
        </p:txBody>
      </p:sp>
    </p:spTree>
    <p:extLst>
      <p:ext uri="{BB962C8B-B14F-4D97-AF65-F5344CB8AC3E}">
        <p14:creationId xmlns:p14="http://schemas.microsoft.com/office/powerpoint/2010/main" val="3789927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tr-TR" dirty="0"/>
              <a:t>2. madde: </a:t>
            </a:r>
            <a:r>
              <a:rPr lang="tr-TR" sz="1200" kern="1200" dirty="0">
                <a:solidFill>
                  <a:schemeClr val="tx1"/>
                </a:solidFill>
                <a:effectLst/>
                <a:latin typeface="+mn-lt"/>
                <a:ea typeface="+mn-ea"/>
                <a:cs typeface="+mn-cs"/>
              </a:rPr>
              <a:t>Bütünleştirilmiş erken çocukluk deneyimi, çocuğun temel eğitim programıdır. Kapsamlı, yoğun öğretimin ve Proje DATA modelinin diğer bileşenlerinin amacı, çocuğun o</a:t>
            </a:r>
          </a:p>
          <a:p>
            <a:pPr marL="0" marR="0" lvl="0" indent="0" algn="l" defTabSz="4572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kul öncesi, ev, toplum ve diğer önemli etkinliklere katılmasına ve başarılı olmasına yardımcı olmaktır.</a:t>
            </a:r>
          </a:p>
          <a:p>
            <a:endParaRPr lang="tr-TR" dirty="0"/>
          </a:p>
        </p:txBody>
      </p:sp>
      <p:sp>
        <p:nvSpPr>
          <p:cNvPr id="4" name="Slayt Numarası Yer Tutucusu 3"/>
          <p:cNvSpPr>
            <a:spLocks noGrp="1"/>
          </p:cNvSpPr>
          <p:nvPr>
            <p:ph type="sldNum" sz="quarter" idx="10"/>
          </p:nvPr>
        </p:nvSpPr>
        <p:spPr/>
        <p:txBody>
          <a:bodyPr/>
          <a:lstStyle/>
          <a:p>
            <a:fld id="{8B67FD7C-E8F1-764A-AC8E-6B68E9F456A6}" type="slidenum">
              <a:rPr lang="en-US" smtClean="0"/>
              <a:t>26</a:t>
            </a:fld>
            <a:endParaRPr lang="en-US"/>
          </a:p>
        </p:txBody>
      </p:sp>
    </p:spTree>
    <p:extLst>
      <p:ext uri="{BB962C8B-B14F-4D97-AF65-F5344CB8AC3E}">
        <p14:creationId xmlns:p14="http://schemas.microsoft.com/office/powerpoint/2010/main" val="1086642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pPr/>
              <a:t>27</a:t>
            </a:fld>
            <a:endParaRPr lang="en-US"/>
          </a:p>
        </p:txBody>
      </p:sp>
    </p:spTree>
    <p:extLst>
      <p:ext uri="{BB962C8B-B14F-4D97-AF65-F5344CB8AC3E}">
        <p14:creationId xmlns:p14="http://schemas.microsoft.com/office/powerpoint/2010/main" val="1540831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Bu bileşenler, özellikle günün genişletilmiş, yoğun öğretim bölümü, Project </a:t>
            </a:r>
            <a:r>
              <a:rPr lang="tr-TR" sz="1200" kern="1200" dirty="0" err="1">
                <a:solidFill>
                  <a:schemeClr val="tx1"/>
                </a:solidFill>
                <a:effectLst/>
                <a:latin typeface="+mn-lt"/>
                <a:ea typeface="+mn-ea"/>
                <a:cs typeface="+mn-cs"/>
              </a:rPr>
              <a:t>DATA'yı</a:t>
            </a:r>
            <a:r>
              <a:rPr lang="tr-TR" sz="1200" kern="1200" dirty="0">
                <a:solidFill>
                  <a:schemeClr val="tx1"/>
                </a:solidFill>
                <a:effectLst/>
                <a:latin typeface="+mn-lt"/>
                <a:ea typeface="+mn-ea"/>
                <a:cs typeface="+mn-cs"/>
              </a:rPr>
              <a:t> OSB olan küçük çocuklarla çalışmak için tasarlanan diğer programlardan farklı kılacak şekilde Project </a:t>
            </a:r>
            <a:r>
              <a:rPr lang="tr-TR" sz="1200" kern="1200" dirty="0" err="1">
                <a:solidFill>
                  <a:schemeClr val="tx1"/>
                </a:solidFill>
                <a:effectLst/>
                <a:latin typeface="+mn-lt"/>
                <a:ea typeface="+mn-ea"/>
                <a:cs typeface="+mn-cs"/>
              </a:rPr>
              <a:t>DATA'daki</a:t>
            </a:r>
            <a:r>
              <a:rPr lang="tr-TR" sz="1200" kern="1200" dirty="0">
                <a:solidFill>
                  <a:schemeClr val="tx1"/>
                </a:solidFill>
                <a:effectLst/>
                <a:latin typeface="+mn-lt"/>
                <a:ea typeface="+mn-ea"/>
                <a:cs typeface="+mn-cs"/>
              </a:rPr>
              <a:t> öğretime rehberlik eder.</a:t>
            </a:r>
          </a:p>
          <a:p>
            <a:endParaRPr lang="tr-TR" dirty="0"/>
          </a:p>
          <a:p>
            <a:r>
              <a:rPr lang="tr-TR" dirty="0"/>
              <a:t>«*öğretimde edinim akıcılık,</a:t>
            </a:r>
            <a:r>
              <a:rPr lang="tr-TR" baseline="0" dirty="0"/>
              <a:t> kalıcılık ve genelleme oturumları planlanmalı)</a:t>
            </a:r>
          </a:p>
          <a:p>
            <a:r>
              <a:rPr lang="tr-TR" sz="1200" i="1" kern="1200" baseline="0" dirty="0">
                <a:solidFill>
                  <a:schemeClr val="tx1"/>
                </a:solidFill>
                <a:effectLst/>
                <a:latin typeface="+mn-lt"/>
                <a:ea typeface="+mn-ea"/>
                <a:cs typeface="+mn-cs"/>
              </a:rPr>
              <a:t>Ayrık denemeler ve doğal öğretim oturumları</a:t>
            </a:r>
          </a:p>
          <a:p>
            <a:endParaRPr lang="tr-TR" sz="1200" i="1" kern="1200" dirty="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8B67FD7C-E8F1-764A-AC8E-6B68E9F456A6}" type="slidenum">
              <a:rPr lang="en-US" smtClean="0"/>
              <a:t>28</a:t>
            </a:fld>
            <a:endParaRPr lang="en-US"/>
          </a:p>
        </p:txBody>
      </p:sp>
    </p:spTree>
    <p:extLst>
      <p:ext uri="{BB962C8B-B14F-4D97-AF65-F5344CB8AC3E}">
        <p14:creationId xmlns:p14="http://schemas.microsoft.com/office/powerpoint/2010/main" val="457468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Örnek</a:t>
            </a:r>
            <a:r>
              <a:rPr lang="en-US" dirty="0"/>
              <a:t> </a:t>
            </a:r>
            <a:r>
              <a:rPr lang="en-US" dirty="0" err="1"/>
              <a:t>olarak</a:t>
            </a:r>
            <a:r>
              <a:rPr lang="en-US" dirty="0"/>
              <a:t> </a:t>
            </a:r>
            <a:r>
              <a:rPr lang="en-US" dirty="0" err="1"/>
              <a:t>bir</a:t>
            </a:r>
            <a:r>
              <a:rPr lang="en-US" dirty="0"/>
              <a:t> </a:t>
            </a:r>
            <a:r>
              <a:rPr lang="en-US" dirty="0" err="1"/>
              <a:t>birebir</a:t>
            </a:r>
            <a:r>
              <a:rPr lang="en-US" dirty="0"/>
              <a:t> </a:t>
            </a:r>
            <a:r>
              <a:rPr lang="en-US" dirty="0" err="1"/>
              <a:t>ortam</a:t>
            </a:r>
            <a:r>
              <a:rPr lang="en-US" dirty="0"/>
              <a:t> </a:t>
            </a:r>
            <a:r>
              <a:rPr lang="en-US" dirty="0" err="1"/>
              <a:t>bir</a:t>
            </a:r>
            <a:r>
              <a:rPr lang="en-US" dirty="0"/>
              <a:t> de </a:t>
            </a:r>
            <a:r>
              <a:rPr lang="en-US" dirty="0" err="1"/>
              <a:t>ortak</a:t>
            </a:r>
            <a:r>
              <a:rPr lang="en-US" dirty="0"/>
              <a:t> </a:t>
            </a:r>
            <a:r>
              <a:rPr lang="en-US" dirty="0" err="1"/>
              <a:t>oyun</a:t>
            </a:r>
            <a:r>
              <a:rPr lang="en-US" dirty="0"/>
              <a:t> </a:t>
            </a:r>
            <a:r>
              <a:rPr lang="en-US" dirty="0" err="1"/>
              <a:t>örneği</a:t>
            </a:r>
            <a:r>
              <a:rPr lang="en-US" baseline="0" dirty="0"/>
              <a:t> </a:t>
            </a:r>
            <a:r>
              <a:rPr lang="en-US" baseline="0" dirty="0" err="1"/>
              <a:t>verelim</a:t>
            </a:r>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67290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Bir</a:t>
            </a:r>
            <a:r>
              <a:rPr lang="en-US" dirty="0"/>
              <a:t> </a:t>
            </a:r>
            <a:r>
              <a:rPr lang="en-US" dirty="0" err="1"/>
              <a:t>ayrık</a:t>
            </a:r>
            <a:r>
              <a:rPr lang="en-US" dirty="0"/>
              <a:t> </a:t>
            </a:r>
            <a:r>
              <a:rPr lang="en-US" dirty="0" err="1"/>
              <a:t>deneme</a:t>
            </a:r>
            <a:r>
              <a:rPr lang="en-US" baseline="0" dirty="0"/>
              <a:t> </a:t>
            </a:r>
            <a:r>
              <a:rPr lang="en-US" baseline="0" dirty="0" err="1"/>
              <a:t>örneği</a:t>
            </a:r>
            <a:r>
              <a:rPr lang="en-US" baseline="0" dirty="0"/>
              <a:t> </a:t>
            </a:r>
            <a:r>
              <a:rPr lang="en-US" baseline="0" dirty="0" err="1"/>
              <a:t>verelim</a:t>
            </a:r>
            <a:r>
              <a:rPr lang="is-IS" baseline="0" dirty="0"/>
              <a:t>…</a:t>
            </a:r>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90419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791745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Gömülü</a:t>
            </a:r>
            <a:r>
              <a:rPr lang="en-US" dirty="0"/>
              <a:t> </a:t>
            </a:r>
            <a:r>
              <a:rPr lang="en-US" dirty="0" err="1"/>
              <a:t>ayrık</a:t>
            </a:r>
            <a:r>
              <a:rPr lang="en-US" dirty="0"/>
              <a:t> </a:t>
            </a:r>
            <a:r>
              <a:rPr lang="en-US" dirty="0" err="1"/>
              <a:t>denemelerde</a:t>
            </a:r>
            <a:r>
              <a:rPr lang="en-US" dirty="0"/>
              <a:t> </a:t>
            </a:r>
            <a:r>
              <a:rPr lang="en-US" dirty="0" err="1"/>
              <a:t>doğru</a:t>
            </a:r>
            <a:r>
              <a:rPr lang="en-US" dirty="0"/>
              <a:t> </a:t>
            </a:r>
            <a:r>
              <a:rPr lang="en-US" dirty="0" err="1"/>
              <a:t>tepki</a:t>
            </a:r>
            <a:r>
              <a:rPr lang="en-US" dirty="0"/>
              <a:t> </a:t>
            </a:r>
            <a:r>
              <a:rPr lang="en-US" dirty="0" err="1"/>
              <a:t>almak</a:t>
            </a:r>
            <a:r>
              <a:rPr lang="en-US" dirty="0"/>
              <a:t> </a:t>
            </a:r>
            <a:r>
              <a:rPr lang="en-US" dirty="0" err="1"/>
              <a:t>zorunludur</a:t>
            </a:r>
            <a:r>
              <a:rPr lang="en-US" dirty="0"/>
              <a:t> </a:t>
            </a:r>
          </a:p>
          <a:p>
            <a:r>
              <a:rPr lang="tr-TR" sz="1200" kern="1200" dirty="0">
                <a:solidFill>
                  <a:schemeClr val="tx1"/>
                </a:solidFill>
                <a:effectLst/>
                <a:latin typeface="+mn-lt"/>
                <a:ea typeface="+mn-ea"/>
                <a:cs typeface="+mn-cs"/>
              </a:rPr>
              <a:t>Bütün çocuklar her gün bağlam dışı ve gömülü öğretim alırlar. Öğretim türünün oranı, çocuğun hangi becerileri öğrendiğine, o anda hangi öğrenme aşamasını ele aldıklarına (</a:t>
            </a:r>
            <a:r>
              <a:rPr lang="tr-TR" sz="1200" kern="1200" dirty="0" err="1">
                <a:solidFill>
                  <a:schemeClr val="tx1"/>
                </a:solidFill>
                <a:effectLst/>
                <a:latin typeface="+mn-lt"/>
                <a:ea typeface="+mn-ea"/>
                <a:cs typeface="+mn-cs"/>
              </a:rPr>
              <a:t>örn</a:t>
            </a:r>
            <a:r>
              <a:rPr lang="tr-TR" sz="1200" kern="1200" dirty="0">
                <a:solidFill>
                  <a:schemeClr val="tx1"/>
                </a:solidFill>
                <a:effectLst/>
                <a:latin typeface="+mn-lt"/>
                <a:ea typeface="+mn-ea"/>
                <a:cs typeface="+mn-cs"/>
              </a:rPr>
              <a:t>., edinim, akıcılık, genelleme ya da kalıcılık) ve çocuğun öğrenme geçmişine bağlıdır</a:t>
            </a:r>
            <a:r>
              <a:rPr lang="tr-TR" dirty="0">
                <a:effectLst/>
              </a:rPr>
              <a:t> </a:t>
            </a:r>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520679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Gömülü</a:t>
            </a:r>
            <a:r>
              <a:rPr lang="en-US" dirty="0"/>
              <a:t> </a:t>
            </a:r>
            <a:r>
              <a:rPr lang="en-US" dirty="0" err="1"/>
              <a:t>ayrık</a:t>
            </a:r>
            <a:r>
              <a:rPr lang="en-US" dirty="0"/>
              <a:t> </a:t>
            </a:r>
            <a:r>
              <a:rPr lang="en-US" dirty="0" err="1"/>
              <a:t>denemelerde</a:t>
            </a:r>
            <a:r>
              <a:rPr lang="en-US" dirty="0"/>
              <a:t> </a:t>
            </a:r>
            <a:r>
              <a:rPr lang="en-US" dirty="0" err="1"/>
              <a:t>doğru</a:t>
            </a:r>
            <a:r>
              <a:rPr lang="en-US" dirty="0"/>
              <a:t> </a:t>
            </a:r>
            <a:r>
              <a:rPr lang="en-US" dirty="0" err="1"/>
              <a:t>tepki</a:t>
            </a:r>
            <a:r>
              <a:rPr lang="en-US" dirty="0"/>
              <a:t> </a:t>
            </a:r>
            <a:r>
              <a:rPr lang="en-US" dirty="0" err="1"/>
              <a:t>almak</a:t>
            </a:r>
            <a:r>
              <a:rPr lang="en-US" dirty="0"/>
              <a:t> </a:t>
            </a:r>
            <a:r>
              <a:rPr lang="en-US" dirty="0" err="1"/>
              <a:t>zorunludur</a:t>
            </a:r>
            <a:r>
              <a:rPr lang="en-US" dirty="0"/>
              <a:t> </a:t>
            </a:r>
          </a:p>
          <a:p>
            <a:r>
              <a:rPr lang="tr-TR" sz="1200" kern="1200" dirty="0">
                <a:solidFill>
                  <a:schemeClr val="tx1"/>
                </a:solidFill>
                <a:effectLst/>
                <a:latin typeface="+mn-lt"/>
                <a:ea typeface="+mn-ea"/>
                <a:cs typeface="+mn-cs"/>
              </a:rPr>
              <a:t>Bütün çocuklar her gün bağlam dışı ve gömülü öğretim alırlar. Öğretim türünün oranı, çocuğun hangi becerileri öğrendiğine, o anda hangi öğrenme aşamasını ele aldıklarına (</a:t>
            </a:r>
            <a:r>
              <a:rPr lang="tr-TR" sz="1200" kern="1200" dirty="0" err="1">
                <a:solidFill>
                  <a:schemeClr val="tx1"/>
                </a:solidFill>
                <a:effectLst/>
                <a:latin typeface="+mn-lt"/>
                <a:ea typeface="+mn-ea"/>
                <a:cs typeface="+mn-cs"/>
              </a:rPr>
              <a:t>örn</a:t>
            </a:r>
            <a:r>
              <a:rPr lang="tr-TR" sz="1200" kern="1200" dirty="0">
                <a:solidFill>
                  <a:schemeClr val="tx1"/>
                </a:solidFill>
                <a:effectLst/>
                <a:latin typeface="+mn-lt"/>
                <a:ea typeface="+mn-ea"/>
                <a:cs typeface="+mn-cs"/>
              </a:rPr>
              <a:t>., edinim, akıcılık, genelleme ya da kalıcılık) ve çocuğun öğrenme geçmişine bağlıdır</a:t>
            </a:r>
            <a:r>
              <a:rPr lang="tr-TR" dirty="0">
                <a:effectLst/>
              </a:rPr>
              <a:t> </a:t>
            </a:r>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758438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pPr/>
              <a:t>6</a:t>
            </a:fld>
            <a:endParaRPr lang="en-US"/>
          </a:p>
        </p:txBody>
      </p:sp>
    </p:spTree>
    <p:extLst>
      <p:ext uri="{BB962C8B-B14F-4D97-AF65-F5344CB8AC3E}">
        <p14:creationId xmlns:p14="http://schemas.microsoft.com/office/powerpoint/2010/main" val="3509788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858340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Gömülü</a:t>
            </a:r>
            <a:r>
              <a:rPr lang="en-US" dirty="0"/>
              <a:t> </a:t>
            </a:r>
            <a:r>
              <a:rPr lang="en-US" dirty="0" err="1"/>
              <a:t>ayrık</a:t>
            </a:r>
            <a:r>
              <a:rPr lang="en-US" dirty="0"/>
              <a:t> </a:t>
            </a:r>
            <a:r>
              <a:rPr lang="en-US" dirty="0" err="1"/>
              <a:t>denemelerde</a:t>
            </a:r>
            <a:r>
              <a:rPr lang="en-US" dirty="0"/>
              <a:t> </a:t>
            </a:r>
            <a:r>
              <a:rPr lang="en-US" dirty="0" err="1"/>
              <a:t>doğru</a:t>
            </a:r>
            <a:r>
              <a:rPr lang="en-US" dirty="0"/>
              <a:t> </a:t>
            </a:r>
            <a:r>
              <a:rPr lang="en-US" dirty="0" err="1"/>
              <a:t>tepki</a:t>
            </a:r>
            <a:r>
              <a:rPr lang="en-US" dirty="0"/>
              <a:t> </a:t>
            </a:r>
            <a:r>
              <a:rPr lang="en-US" dirty="0" err="1"/>
              <a:t>almak</a:t>
            </a:r>
            <a:r>
              <a:rPr lang="en-US" dirty="0"/>
              <a:t> </a:t>
            </a:r>
            <a:r>
              <a:rPr lang="en-US" dirty="0" err="1"/>
              <a:t>zorunludur</a:t>
            </a:r>
            <a:r>
              <a:rPr lang="en-US" dirty="0"/>
              <a:t> </a:t>
            </a:r>
          </a:p>
          <a:p>
            <a:r>
              <a:rPr lang="tr-TR" sz="1200" kern="1200" dirty="0">
                <a:solidFill>
                  <a:schemeClr val="tx1"/>
                </a:solidFill>
                <a:effectLst/>
                <a:latin typeface="+mn-lt"/>
                <a:ea typeface="+mn-ea"/>
                <a:cs typeface="+mn-cs"/>
              </a:rPr>
              <a:t>Bütün çocuklar her gün bağlam dışı ve gömülü öğretim alırlar. Öğretim türünün oranı, çocuğun hangi becerileri öğrendiğine, o anda hangi öğrenme aşamasını ele aldıklarına (</a:t>
            </a:r>
            <a:r>
              <a:rPr lang="tr-TR" sz="1200" kern="1200" dirty="0" err="1">
                <a:solidFill>
                  <a:schemeClr val="tx1"/>
                </a:solidFill>
                <a:effectLst/>
                <a:latin typeface="+mn-lt"/>
                <a:ea typeface="+mn-ea"/>
                <a:cs typeface="+mn-cs"/>
              </a:rPr>
              <a:t>örn</a:t>
            </a:r>
            <a:r>
              <a:rPr lang="tr-TR" sz="1200" kern="1200" dirty="0">
                <a:solidFill>
                  <a:schemeClr val="tx1"/>
                </a:solidFill>
                <a:effectLst/>
                <a:latin typeface="+mn-lt"/>
                <a:ea typeface="+mn-ea"/>
                <a:cs typeface="+mn-cs"/>
              </a:rPr>
              <a:t>., edinim, akıcılık, genelleme ya da kalıcılık) ve çocuğun öğrenme geçmişine bağlıdır</a:t>
            </a:r>
            <a:r>
              <a:rPr lang="tr-TR" dirty="0">
                <a:effectLst/>
              </a:rPr>
              <a:t> </a:t>
            </a:r>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812551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335317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14410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79134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971169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62807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911487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8424963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6393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B67FD7C-E8F1-764A-AC8E-6B68E9F456A6}" type="slidenum">
              <a:rPr lang="en-US" smtClean="0"/>
              <a:t>7</a:t>
            </a:fld>
            <a:endParaRPr lang="en-US"/>
          </a:p>
        </p:txBody>
      </p:sp>
    </p:spTree>
    <p:extLst>
      <p:ext uri="{BB962C8B-B14F-4D97-AF65-F5344CB8AC3E}">
        <p14:creationId xmlns:p14="http://schemas.microsoft.com/office/powerpoint/2010/main" val="2059735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Genişletilmiş günlük programının temel işlevi, bireysel olarak ya da küçük gruplardaki çocuklara serbest seçim, grup etkinlikleri ve yemek yeme gibi gereksinimler ile birlikte yoğun eğitim sağlamaktır. Bu nedenle, bu işlevi yerine getirmek için sınıf tasarlanmalıdır.</a:t>
            </a:r>
          </a:p>
          <a:p>
            <a:endParaRPr lang="tr-TR" dirty="0"/>
          </a:p>
        </p:txBody>
      </p:sp>
      <p:sp>
        <p:nvSpPr>
          <p:cNvPr id="4" name="Slayt Numarası Yer Tutucusu 3"/>
          <p:cNvSpPr>
            <a:spLocks noGrp="1"/>
          </p:cNvSpPr>
          <p:nvPr>
            <p:ph type="sldNum" sz="quarter" idx="10"/>
          </p:nvPr>
        </p:nvSpPr>
        <p:spPr/>
        <p:txBody>
          <a:bodyPr/>
          <a:lstStyle/>
          <a:p>
            <a:fld id="{8B67FD7C-E8F1-764A-AC8E-6B68E9F456A6}" type="slidenum">
              <a:rPr lang="en-US" smtClean="0"/>
              <a:t>44</a:t>
            </a:fld>
            <a:endParaRPr lang="en-US"/>
          </a:p>
        </p:txBody>
      </p:sp>
    </p:spTree>
    <p:extLst>
      <p:ext uri="{BB962C8B-B14F-4D97-AF65-F5344CB8AC3E}">
        <p14:creationId xmlns:p14="http://schemas.microsoft.com/office/powerpoint/2010/main" val="687564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B67FD7C-E8F1-764A-AC8E-6B68E9F456A6}" type="slidenum">
              <a:rPr lang="en-US" smtClean="0"/>
              <a:t>9</a:t>
            </a:fld>
            <a:endParaRPr lang="en-US"/>
          </a:p>
        </p:txBody>
      </p:sp>
    </p:spTree>
    <p:extLst>
      <p:ext uri="{BB962C8B-B14F-4D97-AF65-F5344CB8AC3E}">
        <p14:creationId xmlns:p14="http://schemas.microsoft.com/office/powerpoint/2010/main" val="2114582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2800" dirty="0">
                <a:solidFill>
                  <a:schemeClr val="bg1"/>
                </a:solidFill>
                <a:latin typeface="Arial" panose="020B0604020202020204" pitchFamily="34" charset="0"/>
                <a:cs typeface="Arial" panose="020B0604020202020204" pitchFamily="34" charset="0"/>
              </a:rPr>
              <a:t>Gelişimsel olarak uygun ortamlar,</a:t>
            </a:r>
          </a:p>
          <a:p>
            <a:pPr lvl="1"/>
            <a:r>
              <a:rPr lang="tr-TR" sz="2400" dirty="0">
                <a:solidFill>
                  <a:schemeClr val="bg1"/>
                </a:solidFill>
                <a:latin typeface="Arial" panose="020B0604020202020204" pitchFamily="34" charset="0"/>
                <a:cs typeface="Arial" panose="020B0604020202020204" pitchFamily="34" charset="0"/>
              </a:rPr>
              <a:t>Katılımlı etkileşimleri</a:t>
            </a:r>
          </a:p>
          <a:p>
            <a:pPr lvl="1"/>
            <a:r>
              <a:rPr lang="tr-TR" sz="2400" dirty="0">
                <a:solidFill>
                  <a:schemeClr val="bg1"/>
                </a:solidFill>
                <a:latin typeface="Arial" panose="020B0604020202020204" pitchFamily="34" charset="0"/>
                <a:cs typeface="Arial" panose="020B0604020202020204" pitchFamily="34" charset="0"/>
              </a:rPr>
              <a:t>Yanıtlayıcı ve tahmin edilebilir bir çevreyi</a:t>
            </a:r>
          </a:p>
          <a:p>
            <a:pPr lvl="1"/>
            <a:r>
              <a:rPr lang="tr-TR" sz="2400" dirty="0">
                <a:solidFill>
                  <a:schemeClr val="bg1"/>
                </a:solidFill>
                <a:latin typeface="Arial" panose="020B0604020202020204" pitchFamily="34" charset="0"/>
                <a:cs typeface="Arial" panose="020B0604020202020204" pitchFamily="34" charset="0"/>
              </a:rPr>
              <a:t>Katılım göstermek ve tepkide bulunmak için çoklu fırsatları</a:t>
            </a:r>
          </a:p>
          <a:p>
            <a:pPr lvl="1"/>
            <a:r>
              <a:rPr lang="tr-TR" sz="2400" dirty="0">
                <a:solidFill>
                  <a:schemeClr val="bg1"/>
                </a:solidFill>
                <a:latin typeface="Arial" panose="020B0604020202020204" pitchFamily="34" charset="0"/>
                <a:cs typeface="Arial" panose="020B0604020202020204" pitchFamily="34" charset="0"/>
              </a:rPr>
              <a:t>Çocuk ve etkinlikle eşleştirilmiş öğretimi</a:t>
            </a:r>
          </a:p>
          <a:p>
            <a:pPr lvl="1"/>
            <a:r>
              <a:rPr lang="tr-TR" sz="2400" dirty="0">
                <a:solidFill>
                  <a:schemeClr val="bg1"/>
                </a:solidFill>
                <a:latin typeface="Arial" panose="020B0604020202020204" pitchFamily="34" charset="0"/>
                <a:cs typeface="Arial" panose="020B0604020202020204" pitchFamily="34" charset="0"/>
              </a:rPr>
              <a:t>Gelişimsel açıdan uygun materyalleri, etkinlikleri ve etkileşimleri</a:t>
            </a:r>
          </a:p>
          <a:p>
            <a:pPr lvl="1"/>
            <a:r>
              <a:rPr lang="tr-TR" sz="2400" dirty="0">
                <a:solidFill>
                  <a:schemeClr val="bg1"/>
                </a:solidFill>
                <a:latin typeface="Arial" panose="020B0604020202020204" pitchFamily="34" charset="0"/>
                <a:cs typeface="Arial" panose="020B0604020202020204" pitchFamily="34" charset="0"/>
              </a:rPr>
              <a:t>Güvenli ve hijyenik uygulamaları</a:t>
            </a:r>
          </a:p>
          <a:p>
            <a:pPr lvl="1"/>
            <a:r>
              <a:rPr lang="tr-TR" sz="2400" dirty="0">
                <a:solidFill>
                  <a:schemeClr val="bg1"/>
                </a:solidFill>
                <a:latin typeface="Arial" panose="020B0604020202020204" pitchFamily="34" charset="0"/>
                <a:cs typeface="Arial" panose="020B0604020202020204" pitchFamily="34" charset="0"/>
              </a:rPr>
              <a:t>Uygun düzeyde çocuk rehberliğini</a:t>
            </a:r>
          </a:p>
          <a:p>
            <a:pPr lvl="1"/>
            <a:r>
              <a:rPr lang="tr-TR" sz="2400" dirty="0">
                <a:solidFill>
                  <a:schemeClr val="bg1"/>
                </a:solidFill>
                <a:latin typeface="Arial" panose="020B0604020202020204" pitchFamily="34" charset="0"/>
                <a:cs typeface="Arial" panose="020B0604020202020204" pitchFamily="34" charset="0"/>
              </a:rPr>
              <a:t>Aile katılımını içerir. </a:t>
            </a:r>
            <a:endParaRPr lang="en-US" sz="20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45167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tr-TR" b="1" dirty="0">
                <a:solidFill>
                  <a:schemeClr val="tx2">
                    <a:lumMod val="60000"/>
                    <a:lumOff val="40000"/>
                  </a:schemeClr>
                </a:solidFill>
              </a:rPr>
              <a:t>Çevre için</a:t>
            </a:r>
            <a:r>
              <a:rPr lang="tr-TR" dirty="0">
                <a:solidFill>
                  <a:schemeClr val="accent2"/>
                </a:solidFill>
              </a:rPr>
              <a:t>: </a:t>
            </a:r>
            <a:r>
              <a:rPr lang="tr-TR" sz="2600" b="1" dirty="0">
                <a:solidFill>
                  <a:schemeClr val="bg1"/>
                </a:solidFill>
                <a:latin typeface="Arial" panose="020B0604020202020204" pitchFamily="34" charset="0"/>
                <a:cs typeface="Arial" panose="020B0604020202020204" pitchFamily="34" charset="0"/>
              </a:rPr>
              <a:t>Etkinlik matrisi:</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tr-TR" sz="4000" b="1" dirty="0">
              <a:solidFill>
                <a:schemeClr val="bg1"/>
              </a:solidFill>
              <a:latin typeface="Arial" panose="020B0604020202020204" pitchFamily="34" charset="0"/>
              <a:cs typeface="Arial" panose="020B0604020202020204" pitchFamily="34" charset="0"/>
            </a:endParaRPr>
          </a:p>
          <a:p>
            <a:pPr lvl="1"/>
            <a:endParaRPr lang="tr-TR" sz="3900" b="1" dirty="0">
              <a:solidFill>
                <a:schemeClr val="bg1"/>
              </a:solidFill>
              <a:latin typeface="Arial" panose="020B0604020202020204" pitchFamily="34" charset="0"/>
              <a:cs typeface="Arial" panose="020B0604020202020204" pitchFamily="34" charset="0"/>
            </a:endParaRPr>
          </a:p>
          <a:p>
            <a:pPr lvl="1"/>
            <a:endParaRPr lang="en-US" sz="1600" dirty="0">
              <a:solidFill>
                <a:schemeClr val="bg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48848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61344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D45328-3EAF-4E8A-BC20-E146EAA8801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974906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92927" y="1524000"/>
            <a:ext cx="2948878" cy="2701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
        <p:nvSpPr>
          <p:cNvPr id="3" name="Rectangle 2"/>
          <p:cNvSpPr/>
          <p:nvPr userDrawn="1"/>
        </p:nvSpPr>
        <p:spPr>
          <a:xfrm>
            <a:off x="3036455" y="4225636"/>
            <a:ext cx="6107545" cy="26323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W.Signature_ct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93472" y="4800852"/>
            <a:ext cx="2729344" cy="558866"/>
          </a:xfrm>
          <a:prstGeom prst="rect">
            <a:avLst/>
          </a:prstGeom>
        </p:spPr>
      </p:pic>
      <p:pic>
        <p:nvPicPr>
          <p:cNvPr id="8" name="Picture 7" descr="NCQTL_Logo.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18891" y="5544762"/>
            <a:ext cx="3001818" cy="1176713"/>
          </a:xfrm>
          <a:prstGeom prst="rect">
            <a:avLst/>
          </a:prstGeom>
        </p:spPr>
      </p:pic>
      <p:pic>
        <p:nvPicPr>
          <p:cNvPr id="9" name="Picture 8" descr="Haring_Center.png"/>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094845" y="4571435"/>
            <a:ext cx="2851727" cy="869098"/>
          </a:xfrm>
          <a:prstGeom prst="rect">
            <a:avLst/>
          </a:prstGeom>
        </p:spPr>
      </p:pic>
      <p:pic>
        <p:nvPicPr>
          <p:cNvPr id="10" name="Picture 3"/>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178301" y="186764"/>
            <a:ext cx="2809935" cy="128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YWCA-Ernestine-P222.jpg"/>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178301" y="1554481"/>
            <a:ext cx="2809935" cy="2614836"/>
          </a:xfrm>
          <a:prstGeom prst="rect">
            <a:avLst/>
          </a:prstGeom>
        </p:spPr>
      </p:pic>
    </p:spTree>
    <p:extLst>
      <p:ext uri="{BB962C8B-B14F-4D97-AF65-F5344CB8AC3E}">
        <p14:creationId xmlns:p14="http://schemas.microsoft.com/office/powerpoint/2010/main" val="2626650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104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193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Doç. Dr. Hatice Bakkaloğlu</a:t>
            </a: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userDrawn="1"/>
        </p:nvSpPr>
        <p:spPr>
          <a:xfrm>
            <a:off x="331983" y="5584015"/>
            <a:ext cx="8477737" cy="877163"/>
          </a:xfrm>
          <a:prstGeom prst="rect">
            <a:avLst/>
          </a:prstGeom>
          <a:noFill/>
        </p:spPr>
        <p:txBody>
          <a:bodyPr wrap="square" rtlCol="0">
            <a:spAutoFit/>
          </a:bodyPr>
          <a:lstStyle/>
          <a:p>
            <a:pPr algn="ctr">
              <a:defRPr/>
            </a:pPr>
            <a:r>
              <a:rPr lang="en-US" sz="1400" dirty="0">
                <a:solidFill>
                  <a:prstClr val="black"/>
                </a:solidFill>
                <a:latin typeface="Century Gothic"/>
                <a:cs typeface="Century Gothic"/>
              </a:rPr>
              <a:t>For more Information, contact us at: </a:t>
            </a:r>
            <a:r>
              <a:rPr lang="en-US" sz="1400" b="1" dirty="0">
                <a:solidFill>
                  <a:prstClr val="black"/>
                </a:solidFill>
                <a:latin typeface="Century Gothic"/>
                <a:cs typeface="Century Gothic"/>
              </a:rPr>
              <a:t>NCQTL@UW.EDU </a:t>
            </a:r>
            <a:r>
              <a:rPr lang="en-US" sz="1400" dirty="0">
                <a:solidFill>
                  <a:prstClr val="black"/>
                </a:solidFill>
                <a:latin typeface="Century Gothic"/>
                <a:cs typeface="Century Gothic"/>
              </a:rPr>
              <a:t>or 877-731-0764</a:t>
            </a:r>
          </a:p>
          <a:p>
            <a:pPr algn="ctr">
              <a:spcBef>
                <a:spcPts val="600"/>
              </a:spcBef>
              <a:defRPr/>
            </a:pPr>
            <a:r>
              <a:rPr lang="en-US" sz="900" dirty="0">
                <a:solidFill>
                  <a:prstClr val="black"/>
                </a:solidFill>
                <a:latin typeface="Century Gothic"/>
                <a:cs typeface="Century Gothic"/>
              </a:rPr>
              <a:t>This document was prepared under Grant #90HC0002 for the U.S. Department of Health and Human Services, </a:t>
            </a:r>
            <a:br>
              <a:rPr lang="en-US" sz="900" dirty="0">
                <a:solidFill>
                  <a:prstClr val="black"/>
                </a:solidFill>
                <a:latin typeface="Century Gothic"/>
                <a:cs typeface="Century Gothic"/>
              </a:rPr>
            </a:br>
            <a:r>
              <a:rPr lang="en-US" sz="900" dirty="0">
                <a:solidFill>
                  <a:prstClr val="black"/>
                </a:solidFill>
                <a:latin typeface="Century Gothic"/>
                <a:cs typeface="Century Gothic"/>
              </a:rPr>
              <a:t>Administration for Children and Families, Office of Head Start, by the National Center on Quality Teaching and Learning.</a:t>
            </a:r>
          </a:p>
          <a:p>
            <a:pPr>
              <a:spcBef>
                <a:spcPts val="600"/>
              </a:spcBef>
            </a:pPr>
            <a:endParaRPr lang="en-US" sz="900" dirty="0">
              <a:solidFill>
                <a:prstClr val="black"/>
              </a:solidFill>
            </a:endParaRPr>
          </a:p>
        </p:txBody>
      </p:sp>
    </p:spTree>
    <p:extLst>
      <p:ext uri="{BB962C8B-B14F-4D97-AF65-F5344CB8AC3E}">
        <p14:creationId xmlns:p14="http://schemas.microsoft.com/office/powerpoint/2010/main" val="4289589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Doç. Dr. Hatice Bakkaloğlu</a:t>
            </a:r>
          </a:p>
        </p:txBody>
      </p:sp>
      <p:sp>
        <p:nvSpPr>
          <p:cNvPr id="4" name="Slide Number Placeholder 3"/>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
        <p:nvSpPr>
          <p:cNvPr id="5" name="Rectangle 4"/>
          <p:cNvSpPr/>
          <p:nvPr userDrawn="1"/>
        </p:nvSpPr>
        <p:spPr>
          <a:xfrm>
            <a:off x="457200" y="1448485"/>
            <a:ext cx="8229600" cy="5458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18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85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10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Doç. Dr. Hatice Bakkaloğlu</a:t>
            </a: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42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Doç. Dr. Hatice Bakkaloğlu</a:t>
            </a:r>
          </a:p>
        </p:txBody>
      </p:sp>
      <p:sp>
        <p:nvSpPr>
          <p:cNvPr id="9" name="Slide Number Placeholder 8"/>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91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Doç. Dr. Hatice Bakkaloğlu</a:t>
            </a: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16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Doç. Dr. Hatice Bakkaloğlu</a:t>
            </a:r>
          </a:p>
        </p:txBody>
      </p:sp>
      <p:sp>
        <p:nvSpPr>
          <p:cNvPr id="4" name="Slide Number Placeholder 3"/>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85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Doç. Dr. Hatice Bakkaloğlu</a:t>
            </a: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15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tr-TR">
                <a:solidFill>
                  <a:prstClr val="black">
                    <a:tint val="75000"/>
                  </a:prstClr>
                </a:solidFill>
              </a:rPr>
              <a:t>9/5//19</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Doç. Dr. Hatice Bakkaloğlu</a:t>
            </a:r>
          </a:p>
        </p:txBody>
      </p:sp>
      <p:sp>
        <p:nvSpPr>
          <p:cNvPr id="7" name="Slide Number Placeholder 6"/>
          <p:cNvSpPr>
            <a:spLocks noGrp="1"/>
          </p:cNvSpPr>
          <p:nvPr>
            <p:ph type="sldNum" sz="quarter" idx="12"/>
          </p:nvPr>
        </p:nvSpPr>
        <p:spPr/>
        <p:txBody>
          <a:body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84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a:solidFill>
                  <a:prstClr val="black">
                    <a:tint val="75000"/>
                  </a:prstClr>
                </a:solidFill>
              </a:rPr>
              <a:t>9/5//19</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Doç. Dr. Hatice Bakkaloğlu</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4122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02" r:id="rId13"/>
  </p:sldLayoutIdLst>
  <p:hf hd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9783" y="2743200"/>
            <a:ext cx="5825434" cy="266100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3" name="Title 2"/>
          <p:cNvSpPr>
            <a:spLocks noGrp="1"/>
          </p:cNvSpPr>
          <p:nvPr>
            <p:ph type="ctrTitle"/>
          </p:nvPr>
        </p:nvSpPr>
        <p:spPr>
          <a:xfrm>
            <a:off x="3099905" y="2743198"/>
            <a:ext cx="5805556" cy="2661008"/>
          </a:xfrm>
        </p:spPr>
        <p:txBody>
          <a:bodyPr>
            <a:noAutofit/>
          </a:bodyPr>
          <a:lstStyle/>
          <a:p>
            <a:pPr>
              <a:spcBef>
                <a:spcPts val="1200"/>
              </a:spcBef>
            </a:pPr>
            <a:br>
              <a:rPr lang="en-US" sz="2400" b="1" dirty="0"/>
            </a:br>
            <a:r>
              <a:rPr lang="tr-TR" b="1" dirty="0"/>
              <a:t>Okul Öncesi Sınıflarda OSB Olan Çocuklarda DATA Modelinin Kullanımı</a:t>
            </a:r>
            <a:endParaRPr lang="en-US" sz="1300" b="1" dirty="0"/>
          </a:p>
        </p:txBody>
      </p:sp>
      <p:sp>
        <p:nvSpPr>
          <p:cNvPr id="13" name="Dikdörtgen 12"/>
          <p:cNvSpPr/>
          <p:nvPr/>
        </p:nvSpPr>
        <p:spPr>
          <a:xfrm>
            <a:off x="3189909" y="5504840"/>
            <a:ext cx="5805556" cy="11568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Dr. </a:t>
            </a:r>
            <a:endParaRPr lang="tr-TR" dirty="0"/>
          </a:p>
          <a:p>
            <a:pPr algn="ctr"/>
            <a:r>
              <a:rPr lang="tr-TR" sz="2000" b="1" dirty="0">
                <a:solidFill>
                  <a:schemeClr val="tx1"/>
                </a:solidFill>
              </a:rPr>
              <a:t>Doç. Dr. Hatice Bakkaloğlu</a:t>
            </a:r>
            <a:br>
              <a:rPr lang="en-US" sz="2000" b="1" dirty="0">
                <a:solidFill>
                  <a:schemeClr val="tx1"/>
                </a:solidFill>
              </a:rPr>
            </a:br>
            <a:endParaRPr lang="tr-TR" sz="2000" b="1" dirty="0">
              <a:solidFill>
                <a:schemeClr val="tx1"/>
              </a:solidFill>
            </a:endParaRPr>
          </a:p>
        </p:txBody>
      </p:sp>
      <p:pic>
        <p:nvPicPr>
          <p:cNvPr id="5" name="Resim 4"/>
          <p:cNvPicPr>
            <a:picLocks noChangeAspect="1"/>
          </p:cNvPicPr>
          <p:nvPr/>
        </p:nvPicPr>
        <p:blipFill>
          <a:blip r:embed="rId3"/>
          <a:stretch>
            <a:fillRect/>
          </a:stretch>
        </p:blipFill>
        <p:spPr>
          <a:xfrm>
            <a:off x="6143755" y="191916"/>
            <a:ext cx="2761706" cy="2450648"/>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15" y="4303986"/>
            <a:ext cx="2916602" cy="2357715"/>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546" y="1513489"/>
            <a:ext cx="2836119" cy="2621187"/>
          </a:xfrm>
          <a:prstGeom prst="rect">
            <a:avLst/>
          </a:prstGeom>
        </p:spPr>
      </p:pic>
    </p:spTree>
    <p:extLst>
      <p:ext uri="{BB962C8B-B14F-4D97-AF65-F5344CB8AC3E}">
        <p14:creationId xmlns:p14="http://schemas.microsoft.com/office/powerpoint/2010/main" val="157385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8EA2"/>
        </a:solidFill>
        <a:effectLst/>
      </p:bgPr>
    </p:bg>
    <p:spTree>
      <p:nvGrpSpPr>
        <p:cNvPr id="1" name=""/>
        <p:cNvGrpSpPr/>
        <p:nvPr/>
      </p:nvGrpSpPr>
      <p:grpSpPr>
        <a:xfrm>
          <a:off x="0" y="0"/>
          <a:ext cx="0" cy="0"/>
          <a:chOff x="0" y="0"/>
          <a:chExt cx="0" cy="0"/>
        </a:xfrm>
      </p:grpSpPr>
      <p:sp>
        <p:nvSpPr>
          <p:cNvPr id="16" name="Rectangle 15"/>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62036" y="127276"/>
            <a:ext cx="8477737" cy="1143000"/>
          </a:xfrm>
        </p:spPr>
        <p:txBody>
          <a:bodyPr>
            <a:normAutofit fontScale="90000"/>
          </a:bodyPr>
          <a:lstStyle/>
          <a:p>
            <a:pPr algn="l"/>
            <a:r>
              <a:rPr lang="tr-TR" b="1" cap="none" dirty="0">
                <a:solidFill>
                  <a:schemeClr val="bg1"/>
                </a:solidFill>
              </a:rPr>
              <a:t>1. Yüksek Kaliteli ve Bütünleştirici Erken Çocukluk Programları </a:t>
            </a:r>
            <a:endParaRPr lang="en-US" b="1" cap="none" dirty="0">
              <a:solidFill>
                <a:schemeClr val="bg1"/>
              </a:solidFill>
            </a:endParaRPr>
          </a:p>
        </p:txBody>
      </p:sp>
      <p:sp>
        <p:nvSpPr>
          <p:cNvPr id="3" name="Content Placeholder 2"/>
          <p:cNvSpPr>
            <a:spLocks noGrp="1"/>
          </p:cNvSpPr>
          <p:nvPr>
            <p:ph idx="1"/>
          </p:nvPr>
        </p:nvSpPr>
        <p:spPr>
          <a:xfrm>
            <a:off x="362037" y="1270277"/>
            <a:ext cx="8477736" cy="4716466"/>
          </a:xfrm>
        </p:spPr>
        <p:txBody>
          <a:bodyPr>
            <a:normAutofit fontScale="77500" lnSpcReduction="20000"/>
          </a:bodyPr>
          <a:lstStyle/>
          <a:p>
            <a:r>
              <a:rPr lang="tr-TR" dirty="0">
                <a:solidFill>
                  <a:schemeClr val="bg1"/>
                </a:solidFill>
              </a:rPr>
              <a:t>OSB olan çocukların, </a:t>
            </a:r>
            <a:r>
              <a:rPr lang="tr-TR" b="1" dirty="0">
                <a:solidFill>
                  <a:schemeClr val="bg1"/>
                </a:solidFill>
              </a:rPr>
              <a:t>gelişime uygun uygulama ilkeleri ile bireysel öğrenme amaçlarına ulaşmalarına yardımcı olmak için özelleştirilmiş öğretim ve desteğin birleştirildiği yüksek-kaliteli erken çocukluk programına </a:t>
            </a:r>
            <a:r>
              <a:rPr lang="tr-TR" dirty="0">
                <a:solidFill>
                  <a:schemeClr val="bg1"/>
                </a:solidFill>
              </a:rPr>
              <a:t>erişimi gereklidir. </a:t>
            </a:r>
            <a:endParaRPr lang="tr-TR" sz="2800" dirty="0">
              <a:solidFill>
                <a:schemeClr val="bg1"/>
              </a:solidFill>
              <a:latin typeface="Century Gothic" panose="020B0502020202020204" pitchFamily="34" charset="0"/>
              <a:cs typeface="Arial" panose="020B0604020202020204" pitchFamily="34" charset="0"/>
            </a:endParaRPr>
          </a:p>
          <a:p>
            <a:r>
              <a:rPr lang="tr-TR" sz="2800" dirty="0">
                <a:solidFill>
                  <a:schemeClr val="bg1"/>
                </a:solidFill>
                <a:latin typeface="Century Gothic" panose="020B0502020202020204" pitchFamily="34" charset="0"/>
                <a:cs typeface="Arial" panose="020B0604020202020204" pitchFamily="34" charset="0"/>
              </a:rPr>
              <a:t>Yüksek kaliteli ve bütünleştirici eğitim programları;</a:t>
            </a:r>
          </a:p>
          <a:p>
            <a:pPr lvl="1"/>
            <a:r>
              <a:rPr lang="tr-TR" sz="2400" b="1" dirty="0">
                <a:solidFill>
                  <a:schemeClr val="bg1"/>
                </a:solidFill>
                <a:latin typeface="Century Gothic" panose="020B0502020202020204" pitchFamily="34" charset="0"/>
                <a:cs typeface="Arial" panose="020B0604020202020204" pitchFamily="34" charset="0"/>
              </a:rPr>
              <a:t>Bütünleştirici,</a:t>
            </a:r>
          </a:p>
          <a:p>
            <a:pPr lvl="1"/>
            <a:r>
              <a:rPr lang="tr-TR" sz="2400" b="1" dirty="0">
                <a:solidFill>
                  <a:schemeClr val="bg1"/>
                </a:solidFill>
                <a:latin typeface="Century Gothic" panose="020B0502020202020204" pitchFamily="34" charset="0"/>
                <a:cs typeface="Arial" panose="020B0604020202020204" pitchFamily="34" charset="0"/>
              </a:rPr>
              <a:t>Amaçlı öğretim yapılan,</a:t>
            </a:r>
          </a:p>
          <a:p>
            <a:pPr lvl="1"/>
            <a:r>
              <a:rPr lang="tr-TR" sz="2400" b="1" dirty="0">
                <a:solidFill>
                  <a:schemeClr val="bg1"/>
                </a:solidFill>
                <a:latin typeface="Century Gothic" panose="020B0502020202020204" pitchFamily="34" charset="0"/>
                <a:cs typeface="Arial" panose="020B0604020202020204" pitchFamily="34" charset="0"/>
              </a:rPr>
              <a:t>Bireysel olarak tüm öğrencilerin gereksinimlerini karşılayan,</a:t>
            </a:r>
          </a:p>
          <a:p>
            <a:pPr lvl="1"/>
            <a:r>
              <a:rPr lang="tr-TR" sz="2400" b="1" dirty="0">
                <a:solidFill>
                  <a:schemeClr val="bg1"/>
                </a:solidFill>
                <a:latin typeface="Century Gothic" panose="020B0502020202020204" pitchFamily="34" charset="0"/>
                <a:cs typeface="Arial" panose="020B0604020202020204" pitchFamily="34" charset="0"/>
              </a:rPr>
              <a:t>Gelişime uygun uygulamaları ve ortamları içeren,</a:t>
            </a:r>
          </a:p>
          <a:p>
            <a:pPr lvl="1"/>
            <a:r>
              <a:rPr lang="tr-TR" sz="2400" b="1" dirty="0">
                <a:solidFill>
                  <a:schemeClr val="bg1"/>
                </a:solidFill>
                <a:latin typeface="Century Gothic" panose="020B0502020202020204" pitchFamily="34" charset="0"/>
                <a:cs typeface="Arial" panose="020B0604020202020204" pitchFamily="34" charset="0"/>
              </a:rPr>
              <a:t>Çocukların özelliklerine göre gerekli uyarlama ve değişiklikler yapılan,</a:t>
            </a:r>
          </a:p>
          <a:p>
            <a:pPr lvl="1"/>
            <a:r>
              <a:rPr lang="tr-TR" sz="2400" b="1" dirty="0">
                <a:solidFill>
                  <a:schemeClr val="bg1"/>
                </a:solidFill>
                <a:latin typeface="Century Gothic" panose="020B0502020202020204" pitchFamily="34" charset="0"/>
                <a:cs typeface="Arial" panose="020B0604020202020204" pitchFamily="34" charset="0"/>
              </a:rPr>
              <a:t>Kanıta dayalı öğretim yöntemleri ve stratejilerini kullanan ve </a:t>
            </a:r>
          </a:p>
          <a:p>
            <a:pPr lvl="1"/>
            <a:r>
              <a:rPr lang="tr-TR" sz="2400" b="1" dirty="0">
                <a:solidFill>
                  <a:schemeClr val="bg1"/>
                </a:solidFill>
                <a:latin typeface="Century Gothic" panose="020B0502020202020204" pitchFamily="34" charset="0"/>
                <a:cs typeface="Arial" panose="020B0604020202020204" pitchFamily="34" charset="0"/>
              </a:rPr>
              <a:t>Tüm çocukların sınıfın bir üyesi olduğu ortamlar sağlayan </a:t>
            </a:r>
            <a:r>
              <a:rPr lang="tr-TR" sz="2400" dirty="0">
                <a:solidFill>
                  <a:schemeClr val="bg1"/>
                </a:solidFill>
                <a:latin typeface="Century Gothic" panose="020B0502020202020204" pitchFamily="34" charset="0"/>
                <a:cs typeface="Arial" panose="020B0604020202020204" pitchFamily="34" charset="0"/>
              </a:rPr>
              <a:t>programlardır</a:t>
            </a:r>
            <a:r>
              <a:rPr lang="tr-TR" sz="2000" dirty="0">
                <a:solidFill>
                  <a:schemeClr val="bg1"/>
                </a:solidFill>
                <a:latin typeface="Century Gothic" panose="020B0502020202020204" pitchFamily="34" charset="0"/>
              </a:rPr>
              <a:t>.</a:t>
            </a:r>
            <a:endParaRPr lang="en-US" sz="2000" dirty="0">
              <a:solidFill>
                <a:schemeClr val="bg1"/>
              </a:solidFill>
              <a:latin typeface="Century Gothic" panose="020B0502020202020204" pitchFamily="34" charset="0"/>
            </a:endParaRPr>
          </a:p>
        </p:txBody>
      </p:sp>
      <p:grpSp>
        <p:nvGrpSpPr>
          <p:cNvPr id="4" name="Grup 3"/>
          <p:cNvGrpSpPr/>
          <p:nvPr/>
        </p:nvGrpSpPr>
        <p:grpSpPr>
          <a:xfrm>
            <a:off x="304228" y="5969000"/>
            <a:ext cx="5228172" cy="642984"/>
            <a:chOff x="304228" y="5969000"/>
            <a:chExt cx="5228172" cy="642984"/>
          </a:xfrm>
        </p:grpSpPr>
        <p:sp>
          <p:nvSpPr>
            <p:cNvPr id="9" name="Rectangle 8"/>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4" name="Rectangle 13"/>
            <p:cNvSpPr/>
            <p:nvPr/>
          </p:nvSpPr>
          <p:spPr>
            <a:xfrm>
              <a:off x="4673988" y="6365968"/>
              <a:ext cx="858412" cy="24601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Rectangle 14"/>
            <p:cNvSpPr/>
            <p:nvPr/>
          </p:nvSpPr>
          <p:spPr>
            <a:xfrm>
              <a:off x="304228" y="5969000"/>
              <a:ext cx="858412" cy="64298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grpSp>
      <p:sp>
        <p:nvSpPr>
          <p:cNvPr id="6" name="Alt Bilgi Yer Tutucusu 5">
            <a:extLst>
              <a:ext uri="{FF2B5EF4-FFF2-40B4-BE49-F238E27FC236}">
                <a16:creationId xmlns:a16="http://schemas.microsoft.com/office/drawing/2014/main" id="{8DCCE25B-5AF4-4944-8344-A8DF901281EF}"/>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7" name="Slayt Numarası Yer Tutucusu 6">
            <a:extLst>
              <a:ext uri="{FF2B5EF4-FFF2-40B4-BE49-F238E27FC236}">
                <a16:creationId xmlns:a16="http://schemas.microsoft.com/office/drawing/2014/main" id="{8264D782-4041-1842-9F37-81F293F4B530}"/>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559460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98EA2"/>
        </a:solidFill>
        <a:effectLst/>
      </p:bgPr>
    </p:bg>
    <p:spTree>
      <p:nvGrpSpPr>
        <p:cNvPr id="1" name=""/>
        <p:cNvGrpSpPr/>
        <p:nvPr/>
      </p:nvGrpSpPr>
      <p:grpSpPr>
        <a:xfrm>
          <a:off x="0" y="0"/>
          <a:ext cx="0" cy="0"/>
          <a:chOff x="0" y="0"/>
          <a:chExt cx="0" cy="0"/>
        </a:xfrm>
      </p:grpSpPr>
      <p:sp>
        <p:nvSpPr>
          <p:cNvPr id="16" name="Rectangle 15"/>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0005" y="138148"/>
            <a:ext cx="8477737" cy="1143000"/>
          </a:xfrm>
        </p:spPr>
        <p:txBody>
          <a:bodyPr>
            <a:normAutofit fontScale="90000"/>
          </a:bodyPr>
          <a:lstStyle/>
          <a:p>
            <a:pPr algn="l"/>
            <a:r>
              <a:rPr lang="tr-TR" b="1" cap="none" dirty="0">
                <a:solidFill>
                  <a:schemeClr val="bg1"/>
                </a:solidFill>
              </a:rPr>
              <a:t>1. Yüksek Kaliteli ve Bütünleştirici Erken Çocukluk Programlarının Bileşenleri</a:t>
            </a:r>
            <a:endParaRPr lang="en-US" b="1" cap="none" dirty="0">
              <a:solidFill>
                <a:schemeClr val="bg1"/>
              </a:solidFill>
            </a:endParaRPr>
          </a:p>
        </p:txBody>
      </p:sp>
      <p:grpSp>
        <p:nvGrpSpPr>
          <p:cNvPr id="4" name="Grup 3"/>
          <p:cNvGrpSpPr/>
          <p:nvPr/>
        </p:nvGrpSpPr>
        <p:grpSpPr>
          <a:xfrm>
            <a:off x="304228" y="5969000"/>
            <a:ext cx="5228172" cy="642984"/>
            <a:chOff x="304228" y="5969000"/>
            <a:chExt cx="5228172" cy="642984"/>
          </a:xfrm>
        </p:grpSpPr>
        <p:sp>
          <p:nvSpPr>
            <p:cNvPr id="9" name="Rectangle 8"/>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4" name="Rectangle 13"/>
            <p:cNvSpPr/>
            <p:nvPr/>
          </p:nvSpPr>
          <p:spPr>
            <a:xfrm>
              <a:off x="4673988" y="6365968"/>
              <a:ext cx="858412" cy="24601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Rectangle 14"/>
            <p:cNvSpPr/>
            <p:nvPr/>
          </p:nvSpPr>
          <p:spPr>
            <a:xfrm>
              <a:off x="304228" y="5969000"/>
              <a:ext cx="858412" cy="64298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grpSp>
      <p:graphicFrame>
        <p:nvGraphicFramePr>
          <p:cNvPr id="5" name="Diyagram 4"/>
          <p:cNvGraphicFramePr/>
          <p:nvPr>
            <p:extLst>
              <p:ext uri="{D42A27DB-BD31-4B8C-83A1-F6EECF244321}">
                <p14:modId xmlns:p14="http://schemas.microsoft.com/office/powerpoint/2010/main" val="1357274442"/>
              </p:ext>
            </p:extLst>
          </p:nvPr>
        </p:nvGraphicFramePr>
        <p:xfrm>
          <a:off x="0" y="649357"/>
          <a:ext cx="9077742" cy="5962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etin kutusu 6"/>
          <p:cNvSpPr txBox="1"/>
          <p:nvPr/>
        </p:nvSpPr>
        <p:spPr>
          <a:xfrm>
            <a:off x="1162640" y="2519680"/>
            <a:ext cx="184731" cy="369332"/>
          </a:xfrm>
          <a:prstGeom prst="rect">
            <a:avLst/>
          </a:prstGeom>
          <a:noFill/>
        </p:spPr>
        <p:txBody>
          <a:bodyPr wrap="none" rtlCol="0">
            <a:spAutoFit/>
          </a:bodyPr>
          <a:lstStyle/>
          <a:p>
            <a:endParaRPr lang="tr-TR" dirty="0"/>
          </a:p>
        </p:txBody>
      </p:sp>
      <p:sp>
        <p:nvSpPr>
          <p:cNvPr id="8" name="Dikdörtgen 7"/>
          <p:cNvSpPr/>
          <p:nvPr/>
        </p:nvSpPr>
        <p:spPr>
          <a:xfrm>
            <a:off x="647040" y="1483143"/>
            <a:ext cx="390284" cy="584775"/>
          </a:xfrm>
          <a:prstGeom prst="rect">
            <a:avLst/>
          </a:prstGeom>
          <a:noFill/>
        </p:spPr>
        <p:txBody>
          <a:bodyPr wrap="square" lIns="91440" tIns="45720" rIns="91440" bIns="45720">
            <a:spAutoFit/>
          </a:bodyPr>
          <a:lstStyle/>
          <a:p>
            <a:pPr algn="ctr"/>
            <a:r>
              <a:rPr lang="tr-TR" sz="3200" dirty="0">
                <a:ln w="0"/>
                <a:effectLst>
                  <a:outerShdw blurRad="38100" dist="19050" dir="2700000" algn="tl" rotWithShape="0">
                    <a:schemeClr val="dk1">
                      <a:alpha val="40000"/>
                    </a:schemeClr>
                  </a:outerShdw>
                </a:effectLst>
              </a:rPr>
              <a:t>1</a:t>
            </a:r>
            <a:endParaRPr lang="tr-TR" sz="3200" b="0" cap="none" spc="0" dirty="0">
              <a:ln w="0"/>
              <a:solidFill>
                <a:schemeClr val="tx1"/>
              </a:solidFill>
              <a:effectLst>
                <a:outerShdw blurRad="38100" dist="19050" dir="2700000" algn="tl" rotWithShape="0">
                  <a:schemeClr val="dk1">
                    <a:alpha val="40000"/>
                  </a:schemeClr>
                </a:outerShdw>
              </a:effectLst>
            </a:endParaRPr>
          </a:p>
        </p:txBody>
      </p:sp>
      <p:sp>
        <p:nvSpPr>
          <p:cNvPr id="17" name="Dikdörtgen 16"/>
          <p:cNvSpPr/>
          <p:nvPr/>
        </p:nvSpPr>
        <p:spPr>
          <a:xfrm>
            <a:off x="656741" y="5103115"/>
            <a:ext cx="390284" cy="584775"/>
          </a:xfrm>
          <a:prstGeom prst="rect">
            <a:avLst/>
          </a:prstGeom>
          <a:noFill/>
        </p:spPr>
        <p:txBody>
          <a:bodyPr wrap="square" lIns="91440" tIns="45720" rIns="91440" bIns="45720">
            <a:spAutoFit/>
          </a:bodyPr>
          <a:lstStyle/>
          <a:p>
            <a:pPr algn="ctr"/>
            <a:r>
              <a:rPr lang="tr-TR" sz="3200" dirty="0">
                <a:ln w="0"/>
                <a:effectLst>
                  <a:outerShdw blurRad="38100" dist="19050" dir="2700000" algn="tl" rotWithShape="0">
                    <a:schemeClr val="dk1">
                      <a:alpha val="40000"/>
                    </a:schemeClr>
                  </a:outerShdw>
                </a:effectLst>
              </a:rPr>
              <a:t>3</a:t>
            </a:r>
            <a:endParaRPr lang="tr-TR" sz="3200" b="0" cap="none" spc="0" dirty="0">
              <a:ln w="0"/>
              <a:solidFill>
                <a:schemeClr val="tx1"/>
              </a:solidFill>
              <a:effectLst>
                <a:outerShdw blurRad="38100" dist="19050" dir="2700000" algn="tl" rotWithShape="0">
                  <a:schemeClr val="dk1">
                    <a:alpha val="40000"/>
                  </a:schemeClr>
                </a:outerShdw>
              </a:effectLst>
            </a:endParaRPr>
          </a:p>
        </p:txBody>
      </p:sp>
      <p:sp>
        <p:nvSpPr>
          <p:cNvPr id="18" name="Dikdörtgen 17"/>
          <p:cNvSpPr/>
          <p:nvPr/>
        </p:nvSpPr>
        <p:spPr>
          <a:xfrm>
            <a:off x="1047025" y="3332686"/>
            <a:ext cx="390284" cy="584775"/>
          </a:xfrm>
          <a:prstGeom prst="rect">
            <a:avLst/>
          </a:prstGeom>
          <a:noFill/>
        </p:spPr>
        <p:txBody>
          <a:bodyPr wrap="square" lIns="91440" tIns="45720" rIns="91440" bIns="45720">
            <a:spAutoFit/>
          </a:bodyPr>
          <a:lstStyle/>
          <a:p>
            <a:pPr algn="ctr"/>
            <a:r>
              <a:rPr lang="tr-TR" sz="3200" dirty="0">
                <a:ln w="0"/>
                <a:effectLst>
                  <a:outerShdw blurRad="38100" dist="19050" dir="2700000" algn="tl" rotWithShape="0">
                    <a:schemeClr val="dk1">
                      <a:alpha val="40000"/>
                    </a:schemeClr>
                  </a:outerShdw>
                </a:effectLst>
              </a:rPr>
              <a:t>2</a:t>
            </a:r>
            <a:endParaRPr lang="tr-TR" sz="3200" b="0" cap="none" spc="0" dirty="0">
              <a:ln w="0"/>
              <a:solidFill>
                <a:schemeClr val="tx1"/>
              </a:solidFill>
              <a:effectLst>
                <a:outerShdw blurRad="38100" dist="19050" dir="2700000" algn="tl" rotWithShape="0">
                  <a:schemeClr val="dk1">
                    <a:alpha val="40000"/>
                  </a:schemeClr>
                </a:outerShdw>
              </a:effectLst>
            </a:endParaRPr>
          </a:p>
        </p:txBody>
      </p:sp>
      <p:sp>
        <p:nvSpPr>
          <p:cNvPr id="6" name="Alt Bilgi Yer Tutucusu 5">
            <a:extLst>
              <a:ext uri="{FF2B5EF4-FFF2-40B4-BE49-F238E27FC236}">
                <a16:creationId xmlns:a16="http://schemas.microsoft.com/office/drawing/2014/main" id="{885D05DE-592C-5E45-9D0F-E90E7427E41C}"/>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10" name="Slayt Numarası Yer Tutucusu 9">
            <a:extLst>
              <a:ext uri="{FF2B5EF4-FFF2-40B4-BE49-F238E27FC236}">
                <a16:creationId xmlns:a16="http://schemas.microsoft.com/office/drawing/2014/main" id="{83D1FC05-0932-2D40-8391-86909300F618}"/>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2094760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8EA2"/>
        </a:solidFill>
        <a:effectLst/>
      </p:bgPr>
    </p:bg>
    <p:spTree>
      <p:nvGrpSpPr>
        <p:cNvPr id="1" name=""/>
        <p:cNvGrpSpPr/>
        <p:nvPr/>
      </p:nvGrpSpPr>
      <p:grpSpPr>
        <a:xfrm>
          <a:off x="0" y="0"/>
          <a:ext cx="0" cy="0"/>
          <a:chOff x="0" y="0"/>
          <a:chExt cx="0" cy="0"/>
        </a:xfrm>
      </p:grpSpPr>
      <p:sp>
        <p:nvSpPr>
          <p:cNvPr id="16" name="Rectangle 15"/>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0005" y="138148"/>
            <a:ext cx="8477737" cy="589391"/>
          </a:xfrm>
        </p:spPr>
        <p:txBody>
          <a:bodyPr>
            <a:normAutofit/>
          </a:bodyPr>
          <a:lstStyle/>
          <a:p>
            <a:pPr algn="l"/>
            <a:r>
              <a:rPr lang="tr-TR" sz="3200" b="1" cap="none" dirty="0">
                <a:solidFill>
                  <a:schemeClr val="bg1"/>
                </a:solidFill>
              </a:rPr>
              <a:t>Etkinlik Matrisi Örneği</a:t>
            </a:r>
            <a:endParaRPr lang="en-US" sz="3200" b="1" cap="none" dirty="0">
              <a:solidFill>
                <a:schemeClr val="bg1"/>
              </a:solidFill>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3685679643"/>
              </p:ext>
            </p:extLst>
          </p:nvPr>
        </p:nvGraphicFramePr>
        <p:xfrm>
          <a:off x="66258" y="837030"/>
          <a:ext cx="9011486" cy="5076263"/>
        </p:xfrm>
        <a:graphic>
          <a:graphicData uri="http://schemas.openxmlformats.org/drawingml/2006/table">
            <a:tbl>
              <a:tblPr firstRow="1" firstCol="1" bandRow="1">
                <a:tableStyleId>{9DCAF9ED-07DC-4A11-8D7F-57B35C25682E}</a:tableStyleId>
              </a:tblPr>
              <a:tblGrid>
                <a:gridCol w="1470994">
                  <a:extLst>
                    <a:ext uri="{9D8B030D-6E8A-4147-A177-3AD203B41FA5}">
                      <a16:colId xmlns:a16="http://schemas.microsoft.com/office/drawing/2014/main" val="20000"/>
                    </a:ext>
                  </a:extLst>
                </a:gridCol>
                <a:gridCol w="2001078">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55305">
                  <a:extLst>
                    <a:ext uri="{9D8B030D-6E8A-4147-A177-3AD203B41FA5}">
                      <a16:colId xmlns:a16="http://schemas.microsoft.com/office/drawing/2014/main" val="20003"/>
                    </a:ext>
                  </a:extLst>
                </a:gridCol>
                <a:gridCol w="1855309">
                  <a:extLst>
                    <a:ext uri="{9D8B030D-6E8A-4147-A177-3AD203B41FA5}">
                      <a16:colId xmlns:a16="http://schemas.microsoft.com/office/drawing/2014/main" val="20004"/>
                    </a:ext>
                  </a:extLst>
                </a:gridCol>
              </a:tblGrid>
              <a:tr h="577671">
                <a:tc>
                  <a:txBody>
                    <a:bodyPr/>
                    <a:lstStyle/>
                    <a:p>
                      <a:pPr algn="ctr">
                        <a:spcAft>
                          <a:spcPts val="0"/>
                        </a:spcAft>
                      </a:pPr>
                      <a:r>
                        <a:rPr lang="tr-TR" sz="1200" dirty="0">
                          <a:effectLst/>
                        </a:rPr>
                        <a:t> </a:t>
                      </a:r>
                      <a:endParaRPr lang="tr-TR" sz="18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lgn="ctr">
                        <a:spcAft>
                          <a:spcPts val="0"/>
                        </a:spcAft>
                      </a:pPr>
                      <a:r>
                        <a:rPr lang="tr-TR" sz="1600" dirty="0">
                          <a:effectLst/>
                        </a:rPr>
                        <a:t>İletişim</a:t>
                      </a:r>
                      <a:endParaRPr lang="tr-TR" sz="24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lgn="ctr">
                        <a:spcAft>
                          <a:spcPts val="0"/>
                        </a:spcAft>
                      </a:pPr>
                      <a:r>
                        <a:rPr lang="tr-TR" sz="1600" dirty="0">
                          <a:effectLst/>
                        </a:rPr>
                        <a:t>Sosyal</a:t>
                      </a:r>
                      <a:endParaRPr lang="tr-TR" sz="24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lgn="ctr">
                        <a:spcAft>
                          <a:spcPts val="0"/>
                        </a:spcAft>
                      </a:pPr>
                      <a:r>
                        <a:rPr lang="tr-TR" sz="1600" dirty="0">
                          <a:effectLst/>
                        </a:rPr>
                        <a:t>Uyumsal/</a:t>
                      </a:r>
                      <a:endParaRPr lang="tr-TR" sz="2400" dirty="0">
                        <a:effectLst/>
                      </a:endParaRPr>
                    </a:p>
                    <a:p>
                      <a:pPr algn="ctr">
                        <a:spcAft>
                          <a:spcPts val="0"/>
                        </a:spcAft>
                      </a:pPr>
                      <a:r>
                        <a:rPr lang="tr-TR" sz="1600" dirty="0">
                          <a:effectLst/>
                        </a:rPr>
                        <a:t>bağımsız</a:t>
                      </a:r>
                      <a:endParaRPr lang="tr-TR" sz="24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lgn="ctr">
                        <a:spcAft>
                          <a:spcPts val="0"/>
                        </a:spcAft>
                      </a:pPr>
                      <a:r>
                        <a:rPr lang="tr-TR" sz="1600" dirty="0">
                          <a:effectLst/>
                        </a:rPr>
                        <a:t>Motor</a:t>
                      </a:r>
                      <a:endParaRPr lang="tr-TR" sz="2400" dirty="0">
                        <a:solidFill>
                          <a:srgbClr val="000000"/>
                        </a:solidFill>
                        <a:effectLst/>
                        <a:latin typeface="Nolan Next"/>
                        <a:ea typeface="Calibri" panose="020F0502020204030204" pitchFamily="34" charset="0"/>
                        <a:cs typeface="Nolan Next"/>
                      </a:endParaRPr>
                    </a:p>
                  </a:txBody>
                  <a:tcPr marL="68580" marR="68580" marT="0" marB="0" anchor="ctr"/>
                </a:tc>
                <a:extLst>
                  <a:ext uri="{0D108BD9-81ED-4DB2-BD59-A6C34878D82A}">
                    <a16:rowId xmlns:a16="http://schemas.microsoft.com/office/drawing/2014/main" val="10000"/>
                  </a:ext>
                </a:extLst>
              </a:tr>
              <a:tr h="376205">
                <a:tc>
                  <a:txBody>
                    <a:bodyPr/>
                    <a:lstStyle/>
                    <a:p>
                      <a:pPr>
                        <a:spcAft>
                          <a:spcPts val="0"/>
                        </a:spcAft>
                      </a:pPr>
                      <a:r>
                        <a:rPr lang="tr-TR" sz="1600" dirty="0">
                          <a:effectLst/>
                        </a:rPr>
                        <a:t>Geliş/gidiş</a:t>
                      </a:r>
                      <a:endParaRPr lang="tr-TR" sz="24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 </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a:effectLst/>
                        </a:rPr>
                        <a:t>Öğretmeni selamlama</a:t>
                      </a:r>
                      <a:endParaRPr lang="tr-TR" sz="200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a:effectLst/>
                        </a:rPr>
                        <a:t>Sırt çantasını asma</a:t>
                      </a:r>
                      <a:endParaRPr lang="tr-TR" sz="200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a:effectLst/>
                        </a:rPr>
                        <a:t> </a:t>
                      </a:r>
                      <a:endParaRPr lang="tr-TR" sz="2000">
                        <a:solidFill>
                          <a:srgbClr val="000000"/>
                        </a:solidFill>
                        <a:effectLst/>
                        <a:latin typeface="Nolan Next"/>
                        <a:ea typeface="Calibri" panose="020F0502020204030204" pitchFamily="34" charset="0"/>
                        <a:cs typeface="Nolan Next"/>
                      </a:endParaRPr>
                    </a:p>
                  </a:txBody>
                  <a:tcPr marL="68580" marR="68580" marT="0" marB="0" anchor="ctr"/>
                </a:tc>
                <a:extLst>
                  <a:ext uri="{0D108BD9-81ED-4DB2-BD59-A6C34878D82A}">
                    <a16:rowId xmlns:a16="http://schemas.microsoft.com/office/drawing/2014/main" val="10001"/>
                  </a:ext>
                </a:extLst>
              </a:tr>
              <a:tr h="534991">
                <a:tc>
                  <a:txBody>
                    <a:bodyPr/>
                    <a:lstStyle/>
                    <a:p>
                      <a:pPr>
                        <a:spcAft>
                          <a:spcPts val="0"/>
                        </a:spcAft>
                      </a:pPr>
                      <a:r>
                        <a:rPr lang="tr-TR" sz="1600">
                          <a:effectLst/>
                        </a:rPr>
                        <a:t>Çember zamanı</a:t>
                      </a:r>
                      <a:endParaRPr lang="tr-TR" sz="240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Eylemleri taklit etme</a:t>
                      </a:r>
                      <a:endParaRPr lang="tr-TR" sz="2000" dirty="0">
                        <a:effectLst/>
                      </a:endParaRPr>
                    </a:p>
                    <a:p>
                      <a:pPr>
                        <a:spcAft>
                          <a:spcPts val="0"/>
                        </a:spcAft>
                      </a:pPr>
                      <a:r>
                        <a:rPr lang="tr-TR" sz="1400" dirty="0">
                          <a:effectLst/>
                        </a:rPr>
                        <a:t>Sorulara yanıt verme</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Akranları selamlama</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a:effectLst/>
                        </a:rPr>
                        <a:t> </a:t>
                      </a:r>
                      <a:endParaRPr lang="tr-TR" sz="200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a:effectLst/>
                        </a:rPr>
                        <a:t> </a:t>
                      </a:r>
                      <a:endParaRPr lang="tr-TR" sz="2000">
                        <a:solidFill>
                          <a:srgbClr val="000000"/>
                        </a:solidFill>
                        <a:effectLst/>
                        <a:latin typeface="Nolan Next"/>
                        <a:ea typeface="Calibri" panose="020F0502020204030204" pitchFamily="34" charset="0"/>
                        <a:cs typeface="Nolan Next"/>
                      </a:endParaRPr>
                    </a:p>
                  </a:txBody>
                  <a:tcPr marL="68580" marR="68580" marT="0" marB="0" anchor="ctr"/>
                </a:tc>
                <a:extLst>
                  <a:ext uri="{0D108BD9-81ED-4DB2-BD59-A6C34878D82A}">
                    <a16:rowId xmlns:a16="http://schemas.microsoft.com/office/drawing/2014/main" val="10002"/>
                  </a:ext>
                </a:extLst>
              </a:tr>
              <a:tr h="758194">
                <a:tc>
                  <a:txBody>
                    <a:bodyPr/>
                    <a:lstStyle/>
                    <a:p>
                      <a:pPr>
                        <a:spcAft>
                          <a:spcPts val="0"/>
                        </a:spcAft>
                      </a:pPr>
                      <a:r>
                        <a:rPr lang="tr-TR" sz="1600" dirty="0">
                          <a:effectLst/>
                        </a:rPr>
                        <a:t>Küçük grup sanat çalışması</a:t>
                      </a:r>
                      <a:endParaRPr lang="tr-TR" sz="24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Sözcük dağarcığını artırma</a:t>
                      </a:r>
                      <a:endParaRPr lang="tr-TR" sz="2000" dirty="0">
                        <a:effectLst/>
                      </a:endParaRPr>
                    </a:p>
                    <a:p>
                      <a:pPr>
                        <a:spcAft>
                          <a:spcPts val="0"/>
                        </a:spcAft>
                      </a:pPr>
                      <a:r>
                        <a:rPr lang="tr-TR" sz="1400" dirty="0">
                          <a:effectLst/>
                        </a:rPr>
                        <a:t>Sıralama</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 </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Görev üzerinde çalışma süresini artırma</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a:effectLst/>
                        </a:rPr>
                        <a:t>Resim çizme</a:t>
                      </a:r>
                      <a:endParaRPr lang="tr-TR" sz="2000">
                        <a:solidFill>
                          <a:srgbClr val="000000"/>
                        </a:solidFill>
                        <a:effectLst/>
                        <a:latin typeface="Nolan Next"/>
                        <a:ea typeface="Calibri" panose="020F0502020204030204" pitchFamily="34" charset="0"/>
                        <a:cs typeface="Nolan Next"/>
                      </a:endParaRPr>
                    </a:p>
                  </a:txBody>
                  <a:tcPr marL="68580" marR="68580" marT="0" marB="0" anchor="ctr"/>
                </a:tc>
                <a:extLst>
                  <a:ext uri="{0D108BD9-81ED-4DB2-BD59-A6C34878D82A}">
                    <a16:rowId xmlns:a16="http://schemas.microsoft.com/office/drawing/2014/main" val="10003"/>
                  </a:ext>
                </a:extLst>
              </a:tr>
              <a:tr h="758194">
                <a:tc>
                  <a:txBody>
                    <a:bodyPr/>
                    <a:lstStyle/>
                    <a:p>
                      <a:pPr>
                        <a:spcAft>
                          <a:spcPts val="0"/>
                        </a:spcAft>
                      </a:pPr>
                      <a:r>
                        <a:rPr lang="tr-TR" sz="1600">
                          <a:effectLst/>
                        </a:rPr>
                        <a:t>Serbest zaman</a:t>
                      </a:r>
                      <a:endParaRPr lang="tr-TR" sz="240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Sözcük dağarcığını artırma</a:t>
                      </a:r>
                      <a:endParaRPr lang="tr-TR" sz="2000" dirty="0">
                        <a:effectLst/>
                      </a:endParaRPr>
                    </a:p>
                    <a:p>
                      <a:pPr>
                        <a:spcAft>
                          <a:spcPts val="0"/>
                        </a:spcAft>
                      </a:pPr>
                      <a:r>
                        <a:rPr lang="tr-TR" sz="1400" dirty="0">
                          <a:effectLst/>
                        </a:rPr>
                        <a:t>Duyguları isimlendirme</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İşbirliğine dayalı oyun</a:t>
                      </a:r>
                      <a:endParaRPr lang="tr-TR" sz="2000" dirty="0">
                        <a:effectLst/>
                      </a:endParaRPr>
                    </a:p>
                    <a:p>
                      <a:pPr>
                        <a:spcAft>
                          <a:spcPts val="0"/>
                        </a:spcAft>
                      </a:pPr>
                      <a:r>
                        <a:rPr lang="tr-TR" sz="1400" dirty="0">
                          <a:effectLst/>
                        </a:rPr>
                        <a:t>Duygu düzenleme</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 </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 </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extLst>
                  <a:ext uri="{0D108BD9-81ED-4DB2-BD59-A6C34878D82A}">
                    <a16:rowId xmlns:a16="http://schemas.microsoft.com/office/drawing/2014/main" val="10004"/>
                  </a:ext>
                </a:extLst>
              </a:tr>
              <a:tr h="482412">
                <a:tc>
                  <a:txBody>
                    <a:bodyPr/>
                    <a:lstStyle/>
                    <a:p>
                      <a:pPr>
                        <a:spcAft>
                          <a:spcPts val="0"/>
                        </a:spcAft>
                      </a:pPr>
                      <a:r>
                        <a:rPr lang="tr-TR" sz="1600" dirty="0">
                          <a:effectLst/>
                        </a:rPr>
                        <a:t>Kahvaltı</a:t>
                      </a:r>
                      <a:endParaRPr lang="tr-TR" sz="24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Akranlarla sohbet</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 </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Farklı tür yiyecekler yeme</a:t>
                      </a:r>
                      <a:endParaRPr lang="tr-TR" sz="2000" dirty="0">
                        <a:effectLst/>
                      </a:endParaRPr>
                    </a:p>
                  </a:txBody>
                  <a:tcPr marL="68580" marR="68580" marT="0" marB="0" anchor="ctr"/>
                </a:tc>
                <a:tc>
                  <a:txBody>
                    <a:bodyPr/>
                    <a:lstStyle/>
                    <a:p>
                      <a:pPr>
                        <a:spcAft>
                          <a:spcPts val="0"/>
                        </a:spcAft>
                      </a:pPr>
                      <a:r>
                        <a:rPr lang="tr-TR" sz="1400">
                          <a:effectLst/>
                        </a:rPr>
                        <a:t> </a:t>
                      </a:r>
                      <a:endParaRPr lang="tr-TR" sz="2000">
                        <a:solidFill>
                          <a:srgbClr val="000000"/>
                        </a:solidFill>
                        <a:effectLst/>
                        <a:latin typeface="Nolan Next"/>
                        <a:ea typeface="Calibri" panose="020F0502020204030204" pitchFamily="34" charset="0"/>
                        <a:cs typeface="Nolan Next"/>
                      </a:endParaRPr>
                    </a:p>
                  </a:txBody>
                  <a:tcPr marL="68580" marR="68580" marT="0" marB="0" anchor="ctr"/>
                </a:tc>
                <a:extLst>
                  <a:ext uri="{0D108BD9-81ED-4DB2-BD59-A6C34878D82A}">
                    <a16:rowId xmlns:a16="http://schemas.microsoft.com/office/drawing/2014/main" val="10005"/>
                  </a:ext>
                </a:extLst>
              </a:tr>
              <a:tr h="1010925">
                <a:tc>
                  <a:txBody>
                    <a:bodyPr/>
                    <a:lstStyle/>
                    <a:p>
                      <a:pPr>
                        <a:spcAft>
                          <a:spcPts val="0"/>
                        </a:spcAft>
                      </a:pPr>
                      <a:r>
                        <a:rPr lang="tr-TR" sz="1600" dirty="0">
                          <a:effectLst/>
                        </a:rPr>
                        <a:t>Bahçe oyunları</a:t>
                      </a:r>
                      <a:endParaRPr lang="tr-TR" sz="24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a:effectLst/>
                        </a:rPr>
                        <a:t> </a:t>
                      </a:r>
                      <a:endParaRPr lang="tr-TR" sz="200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 </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Ceketini giyme</a:t>
                      </a:r>
                      <a:endParaRPr lang="tr-TR" sz="2000" dirty="0">
                        <a:effectLst/>
                      </a:endParaRPr>
                    </a:p>
                    <a:p>
                      <a:pPr>
                        <a:spcAft>
                          <a:spcPts val="0"/>
                        </a:spcAft>
                      </a:pPr>
                      <a:r>
                        <a:rPr lang="tr-TR" sz="1400" dirty="0">
                          <a:effectLst/>
                        </a:rPr>
                        <a:t>Ceketini asma</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Zıplama</a:t>
                      </a:r>
                      <a:endParaRPr lang="tr-TR" sz="2000" dirty="0">
                        <a:effectLst/>
                      </a:endParaRPr>
                    </a:p>
                    <a:p>
                      <a:pPr>
                        <a:spcAft>
                          <a:spcPts val="0"/>
                        </a:spcAft>
                      </a:pPr>
                      <a:r>
                        <a:rPr lang="tr-TR" sz="1400" dirty="0">
                          <a:effectLst/>
                        </a:rPr>
                        <a:t>Parktaki oyuncakları kullanma</a:t>
                      </a:r>
                      <a:endParaRPr lang="tr-TR" sz="2000" dirty="0">
                        <a:effectLst/>
                      </a:endParaRPr>
                    </a:p>
                    <a:p>
                      <a:pPr>
                        <a:spcAft>
                          <a:spcPts val="0"/>
                        </a:spcAft>
                      </a:pPr>
                      <a:r>
                        <a:rPr lang="tr-TR" sz="1400" dirty="0">
                          <a:effectLst/>
                        </a:rPr>
                        <a:t>Yakalama</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extLst>
                  <a:ext uri="{0D108BD9-81ED-4DB2-BD59-A6C34878D82A}">
                    <a16:rowId xmlns:a16="http://schemas.microsoft.com/office/drawing/2014/main" val="10006"/>
                  </a:ext>
                </a:extLst>
              </a:tr>
              <a:tr h="577671">
                <a:tc>
                  <a:txBody>
                    <a:bodyPr/>
                    <a:lstStyle/>
                    <a:p>
                      <a:pPr>
                        <a:spcAft>
                          <a:spcPts val="0"/>
                        </a:spcAft>
                      </a:pPr>
                      <a:r>
                        <a:rPr lang="tr-TR" sz="1600" dirty="0">
                          <a:effectLst/>
                        </a:rPr>
                        <a:t>Paylaşımlı okuma</a:t>
                      </a:r>
                      <a:endParaRPr lang="tr-TR" sz="24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a:effectLst/>
                        </a:rPr>
                        <a:t>Öyküye ilişkin soruları yanıtlama</a:t>
                      </a:r>
                      <a:endParaRPr lang="tr-TR" sz="200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Konuşan farklı kişilere dikkatini yönlendirme</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 </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tc>
                  <a:txBody>
                    <a:bodyPr/>
                    <a:lstStyle/>
                    <a:p>
                      <a:pPr>
                        <a:spcAft>
                          <a:spcPts val="0"/>
                        </a:spcAft>
                      </a:pPr>
                      <a:r>
                        <a:rPr lang="tr-TR" sz="1400" dirty="0">
                          <a:effectLst/>
                        </a:rPr>
                        <a:t> </a:t>
                      </a:r>
                      <a:endParaRPr lang="tr-TR" sz="2000" dirty="0">
                        <a:solidFill>
                          <a:srgbClr val="000000"/>
                        </a:solidFill>
                        <a:effectLst/>
                        <a:latin typeface="Nolan Next"/>
                        <a:ea typeface="Calibri" panose="020F0502020204030204" pitchFamily="34" charset="0"/>
                        <a:cs typeface="Nolan Next"/>
                      </a:endParaRPr>
                    </a:p>
                  </a:txBody>
                  <a:tcPr marL="68580" marR="68580" marT="0" marB="0" anchor="ctr"/>
                </a:tc>
                <a:extLst>
                  <a:ext uri="{0D108BD9-81ED-4DB2-BD59-A6C34878D82A}">
                    <a16:rowId xmlns:a16="http://schemas.microsoft.com/office/drawing/2014/main" val="10007"/>
                  </a:ext>
                </a:extLst>
              </a:tr>
            </a:tbl>
          </a:graphicData>
        </a:graphic>
      </p:graphicFrame>
      <p:grpSp>
        <p:nvGrpSpPr>
          <p:cNvPr id="4" name="Grup 3"/>
          <p:cNvGrpSpPr/>
          <p:nvPr/>
        </p:nvGrpSpPr>
        <p:grpSpPr>
          <a:xfrm>
            <a:off x="304228" y="5969000"/>
            <a:ext cx="5228172" cy="642984"/>
            <a:chOff x="304228" y="5969000"/>
            <a:chExt cx="5228172" cy="642984"/>
          </a:xfrm>
        </p:grpSpPr>
        <p:sp>
          <p:nvSpPr>
            <p:cNvPr id="9" name="Rectangle 8"/>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4" name="Rectangle 13"/>
            <p:cNvSpPr/>
            <p:nvPr/>
          </p:nvSpPr>
          <p:spPr>
            <a:xfrm>
              <a:off x="4673988" y="6365968"/>
              <a:ext cx="858412" cy="24601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Rectangle 14"/>
            <p:cNvSpPr/>
            <p:nvPr/>
          </p:nvSpPr>
          <p:spPr>
            <a:xfrm>
              <a:off x="304228" y="5969000"/>
              <a:ext cx="858412" cy="64298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grpSp>
      <p:sp>
        <p:nvSpPr>
          <p:cNvPr id="6" name="Alt Bilgi Yer Tutucusu 5">
            <a:extLst>
              <a:ext uri="{FF2B5EF4-FFF2-40B4-BE49-F238E27FC236}">
                <a16:creationId xmlns:a16="http://schemas.microsoft.com/office/drawing/2014/main" id="{1683A279-D267-C040-B3C4-2604E36A3592}"/>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7" name="Slayt Numarası Yer Tutucusu 6">
            <a:extLst>
              <a:ext uri="{FF2B5EF4-FFF2-40B4-BE49-F238E27FC236}">
                <a16:creationId xmlns:a16="http://schemas.microsoft.com/office/drawing/2014/main" id="{A1B9618A-099F-3C47-B1CB-CC2E1D0E28E5}"/>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4165256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98EA2"/>
        </a:solidFill>
        <a:effectLst/>
      </p:bgPr>
    </p:bg>
    <p:spTree>
      <p:nvGrpSpPr>
        <p:cNvPr id="1" name=""/>
        <p:cNvGrpSpPr/>
        <p:nvPr/>
      </p:nvGrpSpPr>
      <p:grpSpPr>
        <a:xfrm>
          <a:off x="0" y="0"/>
          <a:ext cx="0" cy="0"/>
          <a:chOff x="0" y="0"/>
          <a:chExt cx="0" cy="0"/>
        </a:xfrm>
      </p:grpSpPr>
      <p:sp>
        <p:nvSpPr>
          <p:cNvPr id="16" name="Rectangle 15"/>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0005" y="138148"/>
            <a:ext cx="8477737" cy="808182"/>
          </a:xfrm>
        </p:spPr>
        <p:txBody>
          <a:bodyPr>
            <a:normAutofit/>
          </a:bodyPr>
          <a:lstStyle/>
          <a:p>
            <a:pPr algn="l"/>
            <a:r>
              <a:rPr lang="tr-TR" sz="3200" b="1" cap="none" dirty="0">
                <a:solidFill>
                  <a:schemeClr val="bg1"/>
                </a:solidFill>
              </a:rPr>
              <a:t>Gömülü Öğretim Fırsatları Örneği</a:t>
            </a:r>
            <a:endParaRPr lang="en-US" sz="3200" b="1" cap="none" dirty="0">
              <a:solidFill>
                <a:schemeClr val="bg1"/>
              </a:solidFill>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2261791150"/>
              </p:ext>
            </p:extLst>
          </p:nvPr>
        </p:nvGraphicFramePr>
        <p:xfrm>
          <a:off x="165652" y="921887"/>
          <a:ext cx="8812696" cy="4969856"/>
        </p:xfrm>
        <a:graphic>
          <a:graphicData uri="http://schemas.openxmlformats.org/drawingml/2006/table">
            <a:tbl>
              <a:tblPr>
                <a:tableStyleId>{8A107856-5554-42FB-B03E-39F5DBC370BA}</a:tableStyleId>
              </a:tblPr>
              <a:tblGrid>
                <a:gridCol w="2245798">
                  <a:extLst>
                    <a:ext uri="{9D8B030D-6E8A-4147-A177-3AD203B41FA5}">
                      <a16:colId xmlns:a16="http://schemas.microsoft.com/office/drawing/2014/main" val="20000"/>
                    </a:ext>
                  </a:extLst>
                </a:gridCol>
                <a:gridCol w="2245798">
                  <a:extLst>
                    <a:ext uri="{9D8B030D-6E8A-4147-A177-3AD203B41FA5}">
                      <a16:colId xmlns:a16="http://schemas.microsoft.com/office/drawing/2014/main" val="20001"/>
                    </a:ext>
                  </a:extLst>
                </a:gridCol>
                <a:gridCol w="2245798">
                  <a:extLst>
                    <a:ext uri="{9D8B030D-6E8A-4147-A177-3AD203B41FA5}">
                      <a16:colId xmlns:a16="http://schemas.microsoft.com/office/drawing/2014/main" val="20002"/>
                    </a:ext>
                  </a:extLst>
                </a:gridCol>
                <a:gridCol w="2075302">
                  <a:extLst>
                    <a:ext uri="{9D8B030D-6E8A-4147-A177-3AD203B41FA5}">
                      <a16:colId xmlns:a16="http://schemas.microsoft.com/office/drawing/2014/main" val="20003"/>
                    </a:ext>
                  </a:extLst>
                </a:gridCol>
              </a:tblGrid>
              <a:tr h="431896">
                <a:tc gridSpan="4">
                  <a:txBody>
                    <a:bodyPr/>
                    <a:lstStyle/>
                    <a:p>
                      <a:pPr algn="just">
                        <a:lnSpc>
                          <a:spcPct val="100000"/>
                        </a:lnSpc>
                        <a:spcAft>
                          <a:spcPts val="0"/>
                        </a:spcAft>
                      </a:pPr>
                      <a:r>
                        <a:rPr lang="tr-TR" sz="2000" b="1" dirty="0">
                          <a:effectLst/>
                        </a:rPr>
                        <a:t>Hedef davranış</a:t>
                      </a:r>
                      <a:r>
                        <a:rPr lang="tr-TR" sz="2000" dirty="0">
                          <a:effectLst/>
                        </a:rPr>
                        <a:t>: Sözcük dağarcığını artırma</a:t>
                      </a:r>
                    </a:p>
                  </a:txBody>
                  <a:tcPr marL="68580" marR="68580" marT="0"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542504">
                <a:tc>
                  <a:txBody>
                    <a:bodyPr/>
                    <a:lstStyle/>
                    <a:p>
                      <a:pPr algn="ctr">
                        <a:lnSpc>
                          <a:spcPct val="100000"/>
                        </a:lnSpc>
                        <a:spcAft>
                          <a:spcPts val="0"/>
                        </a:spcAft>
                      </a:pPr>
                      <a:r>
                        <a:rPr lang="tr-TR" sz="1800" b="1" dirty="0">
                          <a:solidFill>
                            <a:schemeClr val="bg1"/>
                          </a:solidFill>
                          <a:effectLst/>
                        </a:rPr>
                        <a:t>Bağlam </a:t>
                      </a:r>
                      <a:endParaRPr lang="tr-TR" sz="32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0000"/>
                        </a:lnSpc>
                        <a:spcAft>
                          <a:spcPts val="0"/>
                        </a:spcAft>
                      </a:pPr>
                      <a:r>
                        <a:rPr lang="tr-TR" sz="1800" b="1" dirty="0">
                          <a:solidFill>
                            <a:schemeClr val="bg1"/>
                          </a:solidFill>
                          <a:effectLst/>
                        </a:rPr>
                        <a:t>Öğretmen davranışı</a:t>
                      </a:r>
                      <a:endParaRPr lang="tr-TR" sz="32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0000"/>
                        </a:lnSpc>
                        <a:spcAft>
                          <a:spcPts val="0"/>
                        </a:spcAft>
                      </a:pPr>
                      <a:r>
                        <a:rPr lang="tr-TR" sz="1800" b="1" dirty="0">
                          <a:solidFill>
                            <a:schemeClr val="bg1"/>
                          </a:solidFill>
                          <a:effectLst/>
                        </a:rPr>
                        <a:t>Çocuğun tepkisi</a:t>
                      </a:r>
                      <a:endParaRPr lang="tr-TR" sz="32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algn="ctr">
                        <a:lnSpc>
                          <a:spcPct val="100000"/>
                        </a:lnSpc>
                        <a:spcAft>
                          <a:spcPts val="0"/>
                        </a:spcAft>
                      </a:pPr>
                      <a:r>
                        <a:rPr lang="tr-TR" sz="1800" b="1" dirty="0">
                          <a:solidFill>
                            <a:schemeClr val="bg1"/>
                          </a:solidFill>
                          <a:effectLst/>
                        </a:rPr>
                        <a:t>Sonuç/doğal </a:t>
                      </a:r>
                      <a:r>
                        <a:rPr lang="tr-TR" sz="1800" b="1" dirty="0" err="1">
                          <a:solidFill>
                            <a:schemeClr val="bg1"/>
                          </a:solidFill>
                          <a:effectLst/>
                        </a:rPr>
                        <a:t>pekiştireç</a:t>
                      </a:r>
                      <a:endParaRPr lang="tr-TR" sz="32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10001"/>
                  </a:ext>
                </a:extLst>
              </a:tr>
              <a:tr h="1939857">
                <a:tc>
                  <a:txBody>
                    <a:bodyPr/>
                    <a:lstStyle/>
                    <a:p>
                      <a:pPr>
                        <a:lnSpc>
                          <a:spcPct val="100000"/>
                        </a:lnSpc>
                        <a:spcAft>
                          <a:spcPts val="0"/>
                        </a:spcAft>
                      </a:pPr>
                      <a:r>
                        <a:rPr lang="tr-TR" sz="1800" b="1" dirty="0">
                          <a:effectLst/>
                        </a:rPr>
                        <a:t>Küçük grup sanat çalışması</a:t>
                      </a:r>
                      <a:endParaRPr lang="tr-TR" sz="32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tr-TR" sz="1600" dirty="0">
                          <a:effectLst/>
                        </a:rPr>
                        <a:t>Çocuklar farklı şekillerdeki kolajlarla çalışmaktadırlar, öğretmen dörtgen (hedeflenen sözcük) şeklini kaldırır ve çocuğa “Bu hangi şekil?” der.</a:t>
                      </a:r>
                      <a:endParaRPr lang="tr-TR"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tr-TR" sz="1600" dirty="0">
                          <a:effectLst/>
                        </a:rPr>
                        <a:t>Çocuk işaret eder ve “dörtgen” der.</a:t>
                      </a:r>
                      <a:endParaRPr lang="tr-TR"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tr-TR" sz="1600" dirty="0">
                          <a:effectLst/>
                        </a:rPr>
                        <a:t>Öğretmen “Doğru söylüyorsun. Bu sarı bir dörtgen.”  der ve çocuğa kolajda kullanması için şekli verir.</a:t>
                      </a:r>
                      <a:endParaRPr lang="tr-TR"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049463">
                <a:tc>
                  <a:txBody>
                    <a:bodyPr/>
                    <a:lstStyle/>
                    <a:p>
                      <a:pPr>
                        <a:lnSpc>
                          <a:spcPct val="100000"/>
                        </a:lnSpc>
                        <a:spcAft>
                          <a:spcPts val="0"/>
                        </a:spcAft>
                      </a:pPr>
                      <a:r>
                        <a:rPr lang="tr-TR" sz="1800" b="1" dirty="0">
                          <a:effectLst/>
                        </a:rPr>
                        <a:t>Serbest zaman</a:t>
                      </a:r>
                      <a:endParaRPr lang="tr-TR" sz="3200" b="1"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tr-TR" sz="1600" dirty="0">
                          <a:effectLst/>
                        </a:rPr>
                        <a:t>Çocuklar su tablasında oynamaktadırlar. Çocuklardan biri huniye (hedeflenen sözcük) uzanır, öğretmen önünü keser ve “Ne istiyorsun?” der.</a:t>
                      </a:r>
                      <a:endParaRPr lang="tr-TR"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tr-TR" sz="1600" dirty="0">
                          <a:effectLst/>
                        </a:rPr>
                        <a:t>Huni</a:t>
                      </a:r>
                      <a:endParaRPr lang="tr-TR" sz="2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tr-TR" sz="1600" dirty="0">
                          <a:effectLst/>
                        </a:rPr>
                        <a:t>Öğretmen çocuğa huniyi verir ve “Suyu huniyle dökmeyi çok severim.” der. </a:t>
                      </a:r>
                      <a:endParaRPr lang="tr-TR" sz="28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grpSp>
        <p:nvGrpSpPr>
          <p:cNvPr id="4" name="Grup 3"/>
          <p:cNvGrpSpPr/>
          <p:nvPr/>
        </p:nvGrpSpPr>
        <p:grpSpPr>
          <a:xfrm>
            <a:off x="304228" y="5969000"/>
            <a:ext cx="5228172" cy="642984"/>
            <a:chOff x="304228" y="5969000"/>
            <a:chExt cx="5228172" cy="642984"/>
          </a:xfrm>
        </p:grpSpPr>
        <p:sp>
          <p:nvSpPr>
            <p:cNvPr id="9" name="Rectangle 8"/>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4" name="Rectangle 13"/>
            <p:cNvSpPr/>
            <p:nvPr/>
          </p:nvSpPr>
          <p:spPr>
            <a:xfrm>
              <a:off x="4673988" y="6365968"/>
              <a:ext cx="858412" cy="24601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Rectangle 14"/>
            <p:cNvSpPr/>
            <p:nvPr/>
          </p:nvSpPr>
          <p:spPr>
            <a:xfrm>
              <a:off x="304228" y="5969000"/>
              <a:ext cx="858412" cy="64298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grpSp>
      <p:sp>
        <p:nvSpPr>
          <p:cNvPr id="5" name="Alt Bilgi Yer Tutucusu 4">
            <a:extLst>
              <a:ext uri="{FF2B5EF4-FFF2-40B4-BE49-F238E27FC236}">
                <a16:creationId xmlns:a16="http://schemas.microsoft.com/office/drawing/2014/main" id="{AF39D97D-A89C-2E45-9288-9347FAA4CA9F}"/>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7" name="Slayt Numarası Yer Tutucusu 6">
            <a:extLst>
              <a:ext uri="{FF2B5EF4-FFF2-40B4-BE49-F238E27FC236}">
                <a16:creationId xmlns:a16="http://schemas.microsoft.com/office/drawing/2014/main" id="{E91189A8-BCD6-3B4F-8200-53F1CBD7FAFF}"/>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1296648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8472E"/>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331983" y="122382"/>
            <a:ext cx="84777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sz="3200" b="1" dirty="0">
                <a:solidFill>
                  <a:prstClr val="white"/>
                </a:solidFill>
              </a:rPr>
              <a:t>2. </a:t>
            </a:r>
            <a:r>
              <a:rPr lang="tr-TR" sz="3200" b="1" cap="none" dirty="0">
                <a:solidFill>
                  <a:prstClr val="white"/>
                </a:solidFill>
              </a:rPr>
              <a:t>Genişletilmiş Öğretim Günü </a:t>
            </a:r>
            <a:endParaRPr lang="en-US" sz="1400" b="1" dirty="0">
              <a:solidFill>
                <a:prstClr val="white"/>
              </a:solidFill>
            </a:endParaRPr>
          </a:p>
        </p:txBody>
      </p:sp>
      <p:sp>
        <p:nvSpPr>
          <p:cNvPr id="6" name="Content Placeholder 2"/>
          <p:cNvSpPr txBox="1">
            <a:spLocks/>
          </p:cNvSpPr>
          <p:nvPr/>
        </p:nvSpPr>
        <p:spPr>
          <a:xfrm>
            <a:off x="331983" y="1086056"/>
            <a:ext cx="8024647" cy="4715726"/>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2800" dirty="0">
                <a:solidFill>
                  <a:srgbClr val="FFFFFF"/>
                </a:solidFill>
                <a:latin typeface="Century Gothic" panose="020B0502020202020204" pitchFamily="34" charset="0"/>
                <a:cs typeface="Arial" panose="020B0604020202020204" pitchFamily="34" charset="0"/>
              </a:rPr>
              <a:t>Çocukların öğrenme gereksinimlerini karşılamak için yeterince öğretim alması sağlanır. </a:t>
            </a:r>
          </a:p>
          <a:p>
            <a:endParaRPr lang="tr-TR" sz="1300" dirty="0">
              <a:solidFill>
                <a:srgbClr val="FFFFFF"/>
              </a:solidFill>
              <a:latin typeface="Century Gothic" panose="020B0502020202020204" pitchFamily="34" charset="0"/>
              <a:cs typeface="Arial" panose="020B0604020202020204" pitchFamily="34" charset="0"/>
            </a:endParaRPr>
          </a:p>
          <a:p>
            <a:r>
              <a:rPr lang="tr-TR" sz="2800" dirty="0">
                <a:solidFill>
                  <a:srgbClr val="FFFFFF"/>
                </a:solidFill>
                <a:latin typeface="Century Gothic" panose="020B0502020202020204" pitchFamily="34" charset="0"/>
                <a:cs typeface="Arial" panose="020B0604020202020204" pitchFamily="34" charset="0"/>
              </a:rPr>
              <a:t>Çocukların </a:t>
            </a:r>
            <a:r>
              <a:rPr lang="tr-TR" sz="2800" b="1" dirty="0">
                <a:solidFill>
                  <a:srgbClr val="FFFFFF"/>
                </a:solidFill>
                <a:latin typeface="Century Gothic" panose="020B0502020202020204" pitchFamily="34" charset="0"/>
                <a:cs typeface="Arial" panose="020B0604020202020204" pitchFamily="34" charset="0"/>
              </a:rPr>
              <a:t>haftada en az 20-25 saat </a:t>
            </a:r>
            <a:r>
              <a:rPr lang="tr-TR" sz="2800" dirty="0">
                <a:solidFill>
                  <a:srgbClr val="FFFFFF"/>
                </a:solidFill>
                <a:latin typeface="Century Gothic" panose="020B0502020202020204" pitchFamily="34" charset="0"/>
                <a:cs typeface="Arial" panose="020B0604020202020204" pitchFamily="34" charset="0"/>
              </a:rPr>
              <a:t>eğitim alması hedeflenir.</a:t>
            </a:r>
          </a:p>
          <a:p>
            <a:endParaRPr lang="tr-TR" sz="2800" dirty="0">
              <a:solidFill>
                <a:srgbClr val="FFFFFF"/>
              </a:solidFill>
              <a:latin typeface="Century Gothic" panose="020B0502020202020204" pitchFamily="34" charset="0"/>
              <a:cs typeface="Arial" panose="020B0604020202020204" pitchFamily="34" charset="0"/>
            </a:endParaRPr>
          </a:p>
          <a:p>
            <a:pPr lvl="1"/>
            <a:r>
              <a:rPr lang="tr-TR" sz="2400" dirty="0">
                <a:solidFill>
                  <a:srgbClr val="FFFFFF"/>
                </a:solidFill>
                <a:latin typeface="Century Gothic" panose="020B0502020202020204" pitchFamily="34" charset="0"/>
                <a:cs typeface="Arial" panose="020B0604020202020204" pitchFamily="34" charset="0"/>
              </a:rPr>
              <a:t>Çocuklar bu sürenin yaklaşık yarısını </a:t>
            </a:r>
            <a:r>
              <a:rPr lang="tr-TR" sz="2400" b="1" dirty="0">
                <a:solidFill>
                  <a:srgbClr val="FFFFFF"/>
                </a:solidFill>
                <a:latin typeface="Century Gothic" panose="020B0502020202020204" pitchFamily="34" charset="0"/>
                <a:cs typeface="Arial" panose="020B0604020202020204" pitchFamily="34" charset="0"/>
              </a:rPr>
              <a:t>bütünleştirilmiş programlarda,</a:t>
            </a:r>
          </a:p>
          <a:p>
            <a:pPr lvl="1"/>
            <a:endParaRPr lang="tr-TR" sz="2400" dirty="0">
              <a:solidFill>
                <a:srgbClr val="FFFFFF"/>
              </a:solidFill>
              <a:latin typeface="Century Gothic" panose="020B0502020202020204" pitchFamily="34" charset="0"/>
              <a:cs typeface="Arial" panose="020B0604020202020204" pitchFamily="34" charset="0"/>
            </a:endParaRPr>
          </a:p>
          <a:p>
            <a:pPr lvl="1"/>
            <a:r>
              <a:rPr lang="tr-TR" sz="2400" dirty="0">
                <a:solidFill>
                  <a:srgbClr val="FFFFFF"/>
                </a:solidFill>
                <a:latin typeface="Century Gothic" panose="020B0502020202020204" pitchFamily="34" charset="0"/>
                <a:cs typeface="Arial" panose="020B0604020202020204" pitchFamily="34" charset="0"/>
              </a:rPr>
              <a:t>Diğer kısmını </a:t>
            </a:r>
            <a:r>
              <a:rPr lang="tr-TR" sz="2400" b="1" dirty="0">
                <a:solidFill>
                  <a:srgbClr val="FFFFFF"/>
                </a:solidFill>
                <a:latin typeface="Century Gothic" panose="020B0502020202020204" pitchFamily="34" charset="0"/>
                <a:cs typeface="Arial" panose="020B0604020202020204" pitchFamily="34" charset="0"/>
              </a:rPr>
              <a:t>bireysel ya da küçük grupla sağlanan yoğun öğretimle</a:t>
            </a:r>
            <a:r>
              <a:rPr lang="tr-TR" sz="2400" dirty="0">
                <a:solidFill>
                  <a:srgbClr val="FFFFFF"/>
                </a:solidFill>
                <a:latin typeface="Century Gothic" panose="020B0502020202020204" pitchFamily="34" charset="0"/>
                <a:cs typeface="Arial" panose="020B0604020202020204" pitchFamily="34" charset="0"/>
              </a:rPr>
              <a:t> geçirir.</a:t>
            </a:r>
            <a:endParaRPr lang="en-US" sz="2400" dirty="0">
              <a:solidFill>
                <a:srgbClr val="FFFFFF"/>
              </a:solidFill>
              <a:latin typeface="Century Gothic" panose="020B0502020202020204" pitchFamily="34" charset="0"/>
              <a:cs typeface="Arial" panose="020B0604020202020204" pitchFamily="34" charset="0"/>
            </a:endParaRPr>
          </a:p>
          <a:p>
            <a:pPr marL="0" indent="0">
              <a:buFont typeface="Arial"/>
              <a:buNone/>
            </a:pPr>
            <a:r>
              <a:rPr lang="en-US" sz="2800" dirty="0">
                <a:solidFill>
                  <a:srgbClr val="FFFFFF"/>
                </a:solidFill>
                <a:latin typeface="Arial" panose="020B0604020202020204" pitchFamily="34" charset="0"/>
                <a:cs typeface="Arial" panose="020B0604020202020204" pitchFamily="34" charset="0"/>
              </a:rPr>
              <a:t>	</a:t>
            </a:r>
          </a:p>
          <a:p>
            <a:pPr>
              <a:buFont typeface="Arial"/>
              <a:buNone/>
            </a:pPr>
            <a:endParaRPr lang="en-US" dirty="0">
              <a:solidFill>
                <a:srgbClr val="FFFFFF"/>
              </a:solidFill>
            </a:endParaRPr>
          </a:p>
          <a:p>
            <a:pPr>
              <a:buFont typeface="Arial"/>
              <a:buNone/>
            </a:pPr>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p:txBody>
      </p:sp>
      <p:sp>
        <p:nvSpPr>
          <p:cNvPr id="11" name="Rectangle 10"/>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396668" y="5911273"/>
            <a:ext cx="858412" cy="700711"/>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Rectangle 14"/>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7" name="Rectangle 16"/>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8" name="Rectangle 17"/>
          <p:cNvSpPr/>
          <p:nvPr/>
        </p:nvSpPr>
        <p:spPr>
          <a:xfrm>
            <a:off x="4673988" y="6365968"/>
            <a:ext cx="858412" cy="24601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9" name="Rectangle 18"/>
          <p:cNvSpPr/>
          <p:nvPr/>
        </p:nvSpPr>
        <p:spPr>
          <a:xfrm>
            <a:off x="304228" y="6365968"/>
            <a:ext cx="858412" cy="246016"/>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3" name="Alt Bilgi Yer Tutucusu 2">
            <a:extLst>
              <a:ext uri="{FF2B5EF4-FFF2-40B4-BE49-F238E27FC236}">
                <a16:creationId xmlns:a16="http://schemas.microsoft.com/office/drawing/2014/main" id="{4600A31F-17BD-8143-A409-853804C5F3BD}"/>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4" name="Slayt Numarası Yer Tutucusu 3">
            <a:extLst>
              <a:ext uri="{FF2B5EF4-FFF2-40B4-BE49-F238E27FC236}">
                <a16:creationId xmlns:a16="http://schemas.microsoft.com/office/drawing/2014/main" id="{6DE1BFBE-0532-D94A-83B8-B28F2E180F6E}"/>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1685389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8472E"/>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331983" y="122382"/>
            <a:ext cx="84777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endParaRPr lang="en-US" sz="1600" b="1" dirty="0">
              <a:solidFill>
                <a:prstClr val="white"/>
              </a:solidFill>
            </a:endParaRPr>
          </a:p>
        </p:txBody>
      </p:sp>
      <p:sp>
        <p:nvSpPr>
          <p:cNvPr id="6" name="Content Placeholder 2"/>
          <p:cNvSpPr txBox="1">
            <a:spLocks/>
          </p:cNvSpPr>
          <p:nvPr/>
        </p:nvSpPr>
        <p:spPr>
          <a:xfrm>
            <a:off x="599091" y="1265383"/>
            <a:ext cx="7876058" cy="3479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endParaRPr lang="en-US" sz="2800" dirty="0">
              <a:solidFill>
                <a:srgbClr val="FFFFFF"/>
              </a:solidFill>
            </a:endParaRPr>
          </a:p>
          <a:p>
            <a:pPr>
              <a:buFont typeface="Arial"/>
              <a:buNone/>
            </a:pPr>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p:txBody>
      </p:sp>
      <p:sp>
        <p:nvSpPr>
          <p:cNvPr id="11" name="Rectangle 10"/>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396668" y="5911273"/>
            <a:ext cx="858412" cy="700711"/>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Rectangle 14"/>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7" name="Rectangle 16"/>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8" name="Rectangle 17"/>
          <p:cNvSpPr/>
          <p:nvPr/>
        </p:nvSpPr>
        <p:spPr>
          <a:xfrm>
            <a:off x="4673988" y="6365968"/>
            <a:ext cx="858412" cy="24601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9" name="Rectangle 18"/>
          <p:cNvSpPr/>
          <p:nvPr/>
        </p:nvSpPr>
        <p:spPr>
          <a:xfrm>
            <a:off x="304228" y="6365968"/>
            <a:ext cx="858412" cy="246016"/>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graphicFrame>
        <p:nvGraphicFramePr>
          <p:cNvPr id="2" name="Tablo 1"/>
          <p:cNvGraphicFramePr>
            <a:graphicFrameLocks noGrp="1"/>
          </p:cNvGraphicFramePr>
          <p:nvPr>
            <p:extLst>
              <p:ext uri="{D42A27DB-BD31-4B8C-83A1-F6EECF244321}">
                <p14:modId xmlns:p14="http://schemas.microsoft.com/office/powerpoint/2010/main" val="3016132484"/>
              </p:ext>
            </p:extLst>
          </p:nvPr>
        </p:nvGraphicFramePr>
        <p:xfrm>
          <a:off x="331983" y="3535508"/>
          <a:ext cx="8477737" cy="2283351"/>
        </p:xfrm>
        <a:graphic>
          <a:graphicData uri="http://schemas.openxmlformats.org/drawingml/2006/table">
            <a:tbl>
              <a:tblPr firstRow="1" firstCol="1" bandRow="1">
                <a:tableStyleId>{9DCAF9ED-07DC-4A11-8D7F-57B35C25682E}</a:tableStyleId>
              </a:tblPr>
              <a:tblGrid>
                <a:gridCol w="1662448">
                  <a:extLst>
                    <a:ext uri="{9D8B030D-6E8A-4147-A177-3AD203B41FA5}">
                      <a16:colId xmlns:a16="http://schemas.microsoft.com/office/drawing/2014/main" val="20000"/>
                    </a:ext>
                  </a:extLst>
                </a:gridCol>
                <a:gridCol w="1383815">
                  <a:extLst>
                    <a:ext uri="{9D8B030D-6E8A-4147-A177-3AD203B41FA5}">
                      <a16:colId xmlns:a16="http://schemas.microsoft.com/office/drawing/2014/main" val="20001"/>
                    </a:ext>
                  </a:extLst>
                </a:gridCol>
                <a:gridCol w="1356699">
                  <a:extLst>
                    <a:ext uri="{9D8B030D-6E8A-4147-A177-3AD203B41FA5}">
                      <a16:colId xmlns:a16="http://schemas.microsoft.com/office/drawing/2014/main" val="20002"/>
                    </a:ext>
                  </a:extLst>
                </a:gridCol>
                <a:gridCol w="1380076">
                  <a:extLst>
                    <a:ext uri="{9D8B030D-6E8A-4147-A177-3AD203B41FA5}">
                      <a16:colId xmlns:a16="http://schemas.microsoft.com/office/drawing/2014/main" val="20003"/>
                    </a:ext>
                  </a:extLst>
                </a:gridCol>
                <a:gridCol w="1381010">
                  <a:extLst>
                    <a:ext uri="{9D8B030D-6E8A-4147-A177-3AD203B41FA5}">
                      <a16:colId xmlns:a16="http://schemas.microsoft.com/office/drawing/2014/main" val="20004"/>
                    </a:ext>
                  </a:extLst>
                </a:gridCol>
                <a:gridCol w="1313689">
                  <a:extLst>
                    <a:ext uri="{9D8B030D-6E8A-4147-A177-3AD203B41FA5}">
                      <a16:colId xmlns:a16="http://schemas.microsoft.com/office/drawing/2014/main" val="20005"/>
                    </a:ext>
                  </a:extLst>
                </a:gridCol>
              </a:tblGrid>
              <a:tr h="228903">
                <a:tc>
                  <a:txBody>
                    <a:bodyPr/>
                    <a:lstStyle/>
                    <a:p>
                      <a:pPr algn="just">
                        <a:lnSpc>
                          <a:spcPct val="115000"/>
                        </a:lnSpc>
                        <a:spcAft>
                          <a:spcPts val="0"/>
                        </a:spcAft>
                      </a:pPr>
                      <a:r>
                        <a:rPr lang="tr-TR" sz="16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600">
                          <a:effectLst/>
                        </a:rPr>
                        <a:t>Pazartesi</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600">
                          <a:effectLst/>
                        </a:rPr>
                        <a:t>Salı</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600">
                          <a:effectLst/>
                        </a:rPr>
                        <a:t>Çarşamba</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600">
                          <a:effectLst/>
                        </a:rPr>
                        <a:t>Perşembe</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600">
                          <a:effectLst/>
                        </a:rPr>
                        <a:t>Cuma</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715405">
                <a:tc>
                  <a:txBody>
                    <a:bodyPr/>
                    <a:lstStyle/>
                    <a:p>
                      <a:pPr algn="just">
                        <a:lnSpc>
                          <a:spcPct val="115000"/>
                        </a:lnSpc>
                        <a:spcAft>
                          <a:spcPts val="0"/>
                        </a:spcAft>
                      </a:pPr>
                      <a:r>
                        <a:rPr lang="tr-TR" sz="1600" dirty="0">
                          <a:effectLst/>
                        </a:rPr>
                        <a:t>Sabah</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Sena öğretmen ile okul öncesi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Sena öğretmen ile okul öncesi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Sena öğretmen ile okul öncesi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Tuna öğretmen ile okul öncesi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Tuna öğretmen ile okul öncesi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194579">
                <a:tc>
                  <a:txBody>
                    <a:bodyPr/>
                    <a:lstStyle/>
                    <a:p>
                      <a:pPr algn="just">
                        <a:lnSpc>
                          <a:spcPct val="115000"/>
                        </a:lnSpc>
                        <a:spcAft>
                          <a:spcPts val="0"/>
                        </a:spcAft>
                      </a:pPr>
                      <a:r>
                        <a:rPr lang="tr-TR" sz="1600">
                          <a:effectLst/>
                        </a:rPr>
                        <a:t>Öğleden sonra</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Lara öğretmen ile DATA genişletilmiş öğretim günü</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Lara öğretmen ile DATA genişletilmiş öğretim günü</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Lara öğretmen ile DATA genişletilmiş öğretim günü</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4" name="Tablo 3"/>
          <p:cNvGraphicFramePr>
            <a:graphicFrameLocks noGrp="1"/>
          </p:cNvGraphicFramePr>
          <p:nvPr>
            <p:extLst>
              <p:ext uri="{D42A27DB-BD31-4B8C-83A1-F6EECF244321}">
                <p14:modId xmlns:p14="http://schemas.microsoft.com/office/powerpoint/2010/main" val="2318238175"/>
              </p:ext>
            </p:extLst>
          </p:nvPr>
        </p:nvGraphicFramePr>
        <p:xfrm>
          <a:off x="331983" y="849431"/>
          <a:ext cx="8477736" cy="2570566"/>
        </p:xfrm>
        <a:graphic>
          <a:graphicData uri="http://schemas.openxmlformats.org/drawingml/2006/table">
            <a:tbl>
              <a:tblPr firstRow="1" firstCol="1" bandRow="1">
                <a:tableStyleId>{9DCAF9ED-07DC-4A11-8D7F-57B35C25682E}</a:tableStyleId>
              </a:tblPr>
              <a:tblGrid>
                <a:gridCol w="1660578">
                  <a:extLst>
                    <a:ext uri="{9D8B030D-6E8A-4147-A177-3AD203B41FA5}">
                      <a16:colId xmlns:a16="http://schemas.microsoft.com/office/drawing/2014/main" val="20000"/>
                    </a:ext>
                  </a:extLst>
                </a:gridCol>
                <a:gridCol w="1355764">
                  <a:extLst>
                    <a:ext uri="{9D8B030D-6E8A-4147-A177-3AD203B41FA5}">
                      <a16:colId xmlns:a16="http://schemas.microsoft.com/office/drawing/2014/main" val="20001"/>
                    </a:ext>
                  </a:extLst>
                </a:gridCol>
                <a:gridCol w="1383815">
                  <a:extLst>
                    <a:ext uri="{9D8B030D-6E8A-4147-A177-3AD203B41FA5}">
                      <a16:colId xmlns:a16="http://schemas.microsoft.com/office/drawing/2014/main" val="20002"/>
                    </a:ext>
                  </a:extLst>
                </a:gridCol>
                <a:gridCol w="1379140">
                  <a:extLst>
                    <a:ext uri="{9D8B030D-6E8A-4147-A177-3AD203B41FA5}">
                      <a16:colId xmlns:a16="http://schemas.microsoft.com/office/drawing/2014/main" val="20003"/>
                    </a:ext>
                  </a:extLst>
                </a:gridCol>
                <a:gridCol w="1295924">
                  <a:extLst>
                    <a:ext uri="{9D8B030D-6E8A-4147-A177-3AD203B41FA5}">
                      <a16:colId xmlns:a16="http://schemas.microsoft.com/office/drawing/2014/main" val="20004"/>
                    </a:ext>
                  </a:extLst>
                </a:gridCol>
                <a:gridCol w="1402515">
                  <a:extLst>
                    <a:ext uri="{9D8B030D-6E8A-4147-A177-3AD203B41FA5}">
                      <a16:colId xmlns:a16="http://schemas.microsoft.com/office/drawing/2014/main" val="20005"/>
                    </a:ext>
                  </a:extLst>
                </a:gridCol>
              </a:tblGrid>
              <a:tr h="319525">
                <a:tc>
                  <a:txBody>
                    <a:bodyPr/>
                    <a:lstStyle/>
                    <a:p>
                      <a:pPr algn="just">
                        <a:lnSpc>
                          <a:spcPct val="115000"/>
                        </a:lnSpc>
                        <a:spcAft>
                          <a:spcPts val="0"/>
                        </a:spcAft>
                      </a:pPr>
                      <a:r>
                        <a:rPr lang="tr-TR" sz="16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600">
                          <a:effectLst/>
                        </a:rPr>
                        <a:t>Pazartesi</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600">
                          <a:effectLst/>
                        </a:rPr>
                        <a:t>Salı</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600">
                          <a:effectLst/>
                        </a:rPr>
                        <a:t>Çarşamba</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600">
                          <a:effectLst/>
                        </a:rPr>
                        <a:t>Perşembe</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tr-TR" sz="1600">
                          <a:effectLst/>
                        </a:rPr>
                        <a:t>Cuma</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281026">
                <a:tc>
                  <a:txBody>
                    <a:bodyPr/>
                    <a:lstStyle/>
                    <a:p>
                      <a:pPr algn="just">
                        <a:lnSpc>
                          <a:spcPct val="115000"/>
                        </a:lnSpc>
                        <a:spcAft>
                          <a:spcPts val="0"/>
                        </a:spcAft>
                      </a:pPr>
                      <a:r>
                        <a:rPr lang="tr-TR" sz="1600">
                          <a:effectLst/>
                        </a:rPr>
                        <a:t>Sabah</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Umut öğretmen ile DATA genişletilmiş öğretim günü</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Umut öğretmen ile DATA genişletilmiş öğretim günü</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a:effectLst/>
                        </a:rPr>
                        <a:t>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Umut öğretmen ile DATA genişletilmiş öğretim günü</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865407">
                <a:tc>
                  <a:txBody>
                    <a:bodyPr/>
                    <a:lstStyle/>
                    <a:p>
                      <a:pPr algn="just">
                        <a:lnSpc>
                          <a:spcPct val="115000"/>
                        </a:lnSpc>
                        <a:spcAft>
                          <a:spcPts val="0"/>
                        </a:spcAft>
                      </a:pPr>
                      <a:r>
                        <a:rPr lang="tr-TR" sz="1600">
                          <a:effectLst/>
                        </a:rPr>
                        <a:t>Öğleden sonra</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Sena öğretmen ile okul öncesi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Sena öğretmen ile okul öncesi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Sena öğretmen ile okul öncesi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Sena öğretmen ile okul öncesi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Sena   öğretmen ile okul öncesi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7" name="Alt Bilgi Yer Tutucusu 6">
            <a:extLst>
              <a:ext uri="{FF2B5EF4-FFF2-40B4-BE49-F238E27FC236}">
                <a16:creationId xmlns:a16="http://schemas.microsoft.com/office/drawing/2014/main" id="{FC2D9601-85DE-9F43-8E21-90AB33D3579B}"/>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8" name="Slayt Numarası Yer Tutucusu 7">
            <a:extLst>
              <a:ext uri="{FF2B5EF4-FFF2-40B4-BE49-F238E27FC236}">
                <a16:creationId xmlns:a16="http://schemas.microsoft.com/office/drawing/2014/main" id="{363B790A-6776-FD4A-AD48-B943780FDDBB}"/>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15</a:t>
            </a:fld>
            <a:endParaRPr lang="en-US">
              <a:solidFill>
                <a:prstClr val="black">
                  <a:tint val="75000"/>
                </a:prstClr>
              </a:solidFill>
            </a:endParaRPr>
          </a:p>
        </p:txBody>
      </p:sp>
      <p:sp>
        <p:nvSpPr>
          <p:cNvPr id="16" name="Title 1">
            <a:extLst>
              <a:ext uri="{FF2B5EF4-FFF2-40B4-BE49-F238E27FC236}">
                <a16:creationId xmlns:a16="http://schemas.microsoft.com/office/drawing/2014/main" id="{C6B8263E-9F70-3F43-AEEC-78346F9648EE}"/>
              </a:ext>
            </a:extLst>
          </p:cNvPr>
          <p:cNvSpPr>
            <a:spLocks noGrp="1"/>
          </p:cNvSpPr>
          <p:nvPr>
            <p:ph type="title"/>
          </p:nvPr>
        </p:nvSpPr>
        <p:spPr>
          <a:xfrm>
            <a:off x="304228" y="86950"/>
            <a:ext cx="8477737" cy="711283"/>
          </a:xfrm>
        </p:spPr>
        <p:txBody>
          <a:bodyPr>
            <a:normAutofit/>
          </a:bodyPr>
          <a:lstStyle/>
          <a:p>
            <a:pPr algn="l"/>
            <a:r>
              <a:rPr lang="tr-TR" sz="3200" b="1" cap="none" dirty="0">
                <a:solidFill>
                  <a:schemeClr val="bg1"/>
                </a:solidFill>
              </a:rPr>
              <a:t>Genişletilmiş Öğretim Günü Örneği</a:t>
            </a:r>
            <a:endParaRPr lang="en-US" sz="3200" b="1" cap="none" dirty="0">
              <a:solidFill>
                <a:schemeClr val="bg1"/>
              </a:solidFill>
            </a:endParaRPr>
          </a:p>
        </p:txBody>
      </p:sp>
    </p:spTree>
    <p:extLst>
      <p:ext uri="{BB962C8B-B14F-4D97-AF65-F5344CB8AC3E}">
        <p14:creationId xmlns:p14="http://schemas.microsoft.com/office/powerpoint/2010/main" val="2897432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C232E"/>
        </a:solidFill>
        <a:effectLst/>
      </p:bgPr>
    </p:bg>
    <p:spTree>
      <p:nvGrpSpPr>
        <p:cNvPr id="1" name=""/>
        <p:cNvGrpSpPr/>
        <p:nvPr/>
      </p:nvGrpSpPr>
      <p:grpSpPr>
        <a:xfrm>
          <a:off x="0" y="0"/>
          <a:ext cx="0" cy="0"/>
          <a:chOff x="0" y="0"/>
          <a:chExt cx="0" cy="0"/>
        </a:xfrm>
      </p:grpSpPr>
      <p:sp>
        <p:nvSpPr>
          <p:cNvPr id="14" name="Rectangle 13"/>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8" name="Rectangle 17"/>
          <p:cNvSpPr/>
          <p:nvPr/>
        </p:nvSpPr>
        <p:spPr>
          <a:xfrm>
            <a:off x="2489108" y="5922818"/>
            <a:ext cx="858412" cy="68916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20" name="Rectangle 19"/>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21" name="Rectangle 20"/>
          <p:cNvSpPr/>
          <p:nvPr/>
        </p:nvSpPr>
        <p:spPr>
          <a:xfrm>
            <a:off x="4673988" y="6365968"/>
            <a:ext cx="858412" cy="24601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22" name="Rectangle 21"/>
          <p:cNvSpPr/>
          <p:nvPr/>
        </p:nvSpPr>
        <p:spPr>
          <a:xfrm>
            <a:off x="304228" y="6356350"/>
            <a:ext cx="858412" cy="25563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23" name="Title 1"/>
          <p:cNvSpPr txBox="1">
            <a:spLocks/>
          </p:cNvSpPr>
          <p:nvPr/>
        </p:nvSpPr>
        <p:spPr>
          <a:xfrm>
            <a:off x="331983" y="119015"/>
            <a:ext cx="8477737" cy="68916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sz="3200" b="1" dirty="0">
                <a:solidFill>
                  <a:prstClr val="white"/>
                </a:solidFill>
              </a:rPr>
              <a:t>3. </a:t>
            </a:r>
            <a:r>
              <a:rPr lang="tr-TR" sz="3200" b="1" cap="none" dirty="0">
                <a:solidFill>
                  <a:prstClr val="white"/>
                </a:solidFill>
              </a:rPr>
              <a:t>Aileler İçin Teknik ve Sosyal Destek </a:t>
            </a:r>
            <a:endParaRPr lang="en-US" sz="1400" b="1" cap="none" dirty="0">
              <a:solidFill>
                <a:prstClr val="white"/>
              </a:solidFill>
            </a:endParaRPr>
          </a:p>
        </p:txBody>
      </p:sp>
      <p:sp>
        <p:nvSpPr>
          <p:cNvPr id="24" name="Content Placeholder 2"/>
          <p:cNvSpPr txBox="1">
            <a:spLocks/>
          </p:cNvSpPr>
          <p:nvPr/>
        </p:nvSpPr>
        <p:spPr>
          <a:xfrm>
            <a:off x="331983" y="873521"/>
            <a:ext cx="8477737" cy="5176297"/>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4600" dirty="0">
                <a:solidFill>
                  <a:schemeClr val="bg1"/>
                </a:solidFill>
              </a:rPr>
              <a:t>OSB olan çocuk büyütmek; </a:t>
            </a:r>
            <a:r>
              <a:rPr lang="tr-TR" sz="4600" b="1" dirty="0">
                <a:solidFill>
                  <a:schemeClr val="bg1"/>
                </a:solidFill>
              </a:rPr>
              <a:t>tanı, sağaltım seçenekleri ve davranışsal stratejiler hakkında doğru ve zamanında bilgiyi de içeren özel teknik destek gereksinimleri </a:t>
            </a:r>
            <a:r>
              <a:rPr lang="tr-TR" sz="4600" dirty="0">
                <a:solidFill>
                  <a:schemeClr val="bg1"/>
                </a:solidFill>
              </a:rPr>
              <a:t>ortaya çıkarmaktadır.</a:t>
            </a:r>
          </a:p>
          <a:p>
            <a:r>
              <a:rPr lang="tr-TR" sz="4600" dirty="0">
                <a:solidFill>
                  <a:schemeClr val="bg1"/>
                </a:solidFill>
              </a:rPr>
              <a:t>Diğer yetersizlik türlerine sahip çocukların ebeveynlerine oranla </a:t>
            </a:r>
            <a:r>
              <a:rPr lang="tr-TR" sz="4600" b="1" dirty="0">
                <a:solidFill>
                  <a:schemeClr val="bg1"/>
                </a:solidFill>
              </a:rPr>
              <a:t>daha fazla stres yaşamaları nedeniyle OSB olan çocukların ailelerinin sosyal desteğe de daha fazla gereksinimleri </a:t>
            </a:r>
            <a:r>
              <a:rPr lang="tr-TR" sz="4600" dirty="0">
                <a:solidFill>
                  <a:schemeClr val="bg1"/>
                </a:solidFill>
              </a:rPr>
              <a:t>vardır.</a:t>
            </a:r>
            <a:endParaRPr lang="tr-TR" sz="4600" dirty="0">
              <a:solidFill>
                <a:schemeClr val="bg1"/>
              </a:solidFill>
              <a:latin typeface="Century Gothic" panose="020B0502020202020204" pitchFamily="34" charset="0"/>
              <a:cs typeface="Arial" panose="020B0604020202020204" pitchFamily="34" charset="0"/>
            </a:endParaRPr>
          </a:p>
          <a:p>
            <a:r>
              <a:rPr lang="tr-TR" sz="4600" dirty="0">
                <a:solidFill>
                  <a:srgbClr val="FFFFFF"/>
                </a:solidFill>
                <a:latin typeface="Century Gothic" panose="020B0502020202020204" pitchFamily="34" charset="0"/>
                <a:cs typeface="Arial" panose="020B0604020202020204" pitchFamily="34" charset="0"/>
              </a:rPr>
              <a:t>Aileler için </a:t>
            </a:r>
            <a:r>
              <a:rPr lang="tr-TR" sz="4600" b="1" dirty="0">
                <a:solidFill>
                  <a:srgbClr val="FFFFFF"/>
                </a:solidFill>
                <a:latin typeface="Century Gothic" panose="020B0502020202020204" pitchFamily="34" charset="0"/>
                <a:cs typeface="Arial" panose="020B0604020202020204" pitchFamily="34" charset="0"/>
              </a:rPr>
              <a:t>destek iki temel etkinlikle </a:t>
            </a:r>
            <a:r>
              <a:rPr lang="tr-TR" sz="4600" dirty="0">
                <a:solidFill>
                  <a:srgbClr val="FFFFFF"/>
                </a:solidFill>
                <a:latin typeface="Century Gothic" panose="020B0502020202020204" pitchFamily="34" charset="0"/>
                <a:cs typeface="Arial" panose="020B0604020202020204" pitchFamily="34" charset="0"/>
              </a:rPr>
              <a:t>sağlanır.</a:t>
            </a:r>
          </a:p>
          <a:p>
            <a:pPr lvl="1"/>
            <a:r>
              <a:rPr lang="tr-TR" sz="3800" dirty="0">
                <a:solidFill>
                  <a:srgbClr val="FFFFFF"/>
                </a:solidFill>
                <a:latin typeface="Century Gothic" panose="020B0502020202020204" pitchFamily="34" charset="0"/>
                <a:cs typeface="Arial" panose="020B0604020202020204" pitchFamily="34" charset="0"/>
              </a:rPr>
              <a:t>Ev ziyaretleri</a:t>
            </a:r>
          </a:p>
          <a:p>
            <a:pPr lvl="1"/>
            <a:r>
              <a:rPr lang="tr-TR" sz="3800" dirty="0">
                <a:solidFill>
                  <a:srgbClr val="FFFFFF"/>
                </a:solidFill>
                <a:latin typeface="Century Gothic" panose="020B0502020202020204" pitchFamily="34" charset="0"/>
                <a:cs typeface="Arial" panose="020B0604020202020204" pitchFamily="34" charset="0"/>
              </a:rPr>
              <a:t>Ebeveyn eğitimi/destek organizasyonları</a:t>
            </a:r>
          </a:p>
          <a:p>
            <a:pPr lvl="1"/>
            <a:endParaRPr lang="tr-TR" sz="2100" dirty="0">
              <a:solidFill>
                <a:srgbClr val="FFFFFF"/>
              </a:solidFill>
              <a:latin typeface="Century Gothic" panose="020B0502020202020204" pitchFamily="34" charset="0"/>
              <a:cs typeface="Arial" panose="020B0604020202020204" pitchFamily="34" charset="0"/>
            </a:endParaRPr>
          </a:p>
          <a:p>
            <a:r>
              <a:rPr lang="tr-TR" sz="4600" b="1" dirty="0">
                <a:solidFill>
                  <a:srgbClr val="FFFFFF"/>
                </a:solidFill>
                <a:latin typeface="Century Gothic" panose="020B0502020202020204" pitchFamily="34" charset="0"/>
                <a:cs typeface="Arial" panose="020B0604020202020204" pitchFamily="34" charset="0"/>
              </a:rPr>
              <a:t>Ayda bir kere ev ziyaretleri </a:t>
            </a:r>
            <a:r>
              <a:rPr lang="tr-TR" sz="4600" dirty="0">
                <a:solidFill>
                  <a:srgbClr val="FFFFFF"/>
                </a:solidFill>
                <a:latin typeface="Century Gothic" panose="020B0502020202020204" pitchFamily="34" charset="0"/>
                <a:cs typeface="Arial" panose="020B0604020202020204" pitchFamily="34" charset="0"/>
              </a:rPr>
              <a:t>yapılır.</a:t>
            </a:r>
          </a:p>
          <a:p>
            <a:pPr lvl="1"/>
            <a:r>
              <a:rPr lang="tr-TR" sz="3800" dirty="0">
                <a:solidFill>
                  <a:srgbClr val="FFFFFF"/>
                </a:solidFill>
                <a:latin typeface="Century Gothic" panose="020B0502020202020204" pitchFamily="34" charset="0"/>
                <a:cs typeface="Arial" panose="020B0604020202020204" pitchFamily="34" charset="0"/>
              </a:rPr>
              <a:t>Ziyaret zamanı ve konusu aileler tarafından belirlenir.</a:t>
            </a:r>
          </a:p>
          <a:p>
            <a:pPr lvl="1"/>
            <a:endParaRPr lang="tr-TR" sz="2100" dirty="0">
              <a:solidFill>
                <a:srgbClr val="FFFFFF"/>
              </a:solidFill>
              <a:latin typeface="Century Gothic" panose="020B0502020202020204" pitchFamily="34" charset="0"/>
              <a:cs typeface="Arial" panose="020B0604020202020204" pitchFamily="34" charset="0"/>
            </a:endParaRPr>
          </a:p>
          <a:p>
            <a:r>
              <a:rPr lang="tr-TR" sz="4600" b="1" dirty="0">
                <a:solidFill>
                  <a:srgbClr val="FFFFFF"/>
                </a:solidFill>
                <a:latin typeface="Century Gothic" panose="020B0502020202020204" pitchFamily="34" charset="0"/>
                <a:cs typeface="Arial" panose="020B0604020202020204" pitchFamily="34" charset="0"/>
              </a:rPr>
              <a:t>Yılda ortalama 6 kez ebeveyn eğitimi/destek </a:t>
            </a:r>
            <a:r>
              <a:rPr lang="tr-TR" sz="4600" dirty="0">
                <a:solidFill>
                  <a:srgbClr val="FFFFFF"/>
                </a:solidFill>
                <a:latin typeface="Century Gothic" panose="020B0502020202020204" pitchFamily="34" charset="0"/>
                <a:cs typeface="Arial" panose="020B0604020202020204" pitchFamily="34" charset="0"/>
              </a:rPr>
              <a:t>organizasyonları yapılır.</a:t>
            </a:r>
          </a:p>
          <a:p>
            <a:pPr lvl="1"/>
            <a:r>
              <a:rPr lang="tr-TR" sz="3800" dirty="0" err="1">
                <a:solidFill>
                  <a:srgbClr val="FFFFFF"/>
                </a:solidFill>
                <a:latin typeface="Century Gothic" panose="020B0502020202020204" pitchFamily="34" charset="0"/>
                <a:cs typeface="Arial" panose="020B0604020202020204" pitchFamily="34" charset="0"/>
              </a:rPr>
              <a:t>Formal</a:t>
            </a:r>
            <a:r>
              <a:rPr lang="tr-TR" sz="3800" dirty="0">
                <a:solidFill>
                  <a:srgbClr val="FFFFFF"/>
                </a:solidFill>
                <a:latin typeface="Century Gothic" panose="020B0502020202020204" pitchFamily="34" charset="0"/>
                <a:cs typeface="Arial" panose="020B0604020202020204" pitchFamily="34" charset="0"/>
              </a:rPr>
              <a:t> eğitim ve </a:t>
            </a:r>
            <a:r>
              <a:rPr lang="tr-TR" sz="3800" dirty="0" err="1">
                <a:solidFill>
                  <a:srgbClr val="FFFFFF"/>
                </a:solidFill>
                <a:latin typeface="Century Gothic" panose="020B0502020202020204" pitchFamily="34" charset="0"/>
                <a:cs typeface="Arial" panose="020B0604020202020204" pitchFamily="34" charset="0"/>
              </a:rPr>
              <a:t>informal</a:t>
            </a:r>
            <a:r>
              <a:rPr lang="tr-TR" sz="3800" dirty="0">
                <a:solidFill>
                  <a:srgbClr val="FFFFFF"/>
                </a:solidFill>
                <a:latin typeface="Century Gothic" panose="020B0502020202020204" pitchFamily="34" charset="0"/>
                <a:cs typeface="Arial" panose="020B0604020202020204" pitchFamily="34" charset="0"/>
              </a:rPr>
              <a:t> bilgi paylaşımını içerir. </a:t>
            </a:r>
            <a:endParaRPr lang="en-US" sz="3800" dirty="0">
              <a:solidFill>
                <a:srgbClr val="FFFFFF"/>
              </a:solidFill>
              <a:latin typeface="Century Gothic" panose="020B0502020202020204" pitchFamily="34" charset="0"/>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p:txBody>
      </p:sp>
      <p:sp>
        <p:nvSpPr>
          <p:cNvPr id="3" name="Alt Bilgi Yer Tutucusu 2">
            <a:extLst>
              <a:ext uri="{FF2B5EF4-FFF2-40B4-BE49-F238E27FC236}">
                <a16:creationId xmlns:a16="http://schemas.microsoft.com/office/drawing/2014/main" id="{830AAEAD-E9CE-904A-ADF8-A93F43FA8B56}"/>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4" name="Slayt Numarası Yer Tutucusu 3">
            <a:extLst>
              <a:ext uri="{FF2B5EF4-FFF2-40B4-BE49-F238E27FC236}">
                <a16:creationId xmlns:a16="http://schemas.microsoft.com/office/drawing/2014/main" id="{E10BD1DA-FFDA-9B49-924D-D5E1922D8643}"/>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397898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542B"/>
        </a:solidFill>
        <a:effectLst/>
      </p:bgPr>
    </p:bg>
    <p:spTree>
      <p:nvGrpSpPr>
        <p:cNvPr id="1" name=""/>
        <p:cNvGrpSpPr/>
        <p:nvPr/>
      </p:nvGrpSpPr>
      <p:grpSpPr>
        <a:xfrm>
          <a:off x="0" y="0"/>
          <a:ext cx="0" cy="0"/>
          <a:chOff x="0" y="0"/>
          <a:chExt cx="0" cy="0"/>
        </a:xfrm>
      </p:grpSpPr>
      <p:sp>
        <p:nvSpPr>
          <p:cNvPr id="5" name="Rectangle 4"/>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9" name="Rectangle 8"/>
          <p:cNvSpPr/>
          <p:nvPr/>
        </p:nvSpPr>
        <p:spPr>
          <a:xfrm>
            <a:off x="2489108" y="6356350"/>
            <a:ext cx="858412" cy="255634"/>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3581548" y="5934364"/>
            <a:ext cx="858412" cy="677620"/>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2" name="Rectangle 11"/>
          <p:cNvSpPr/>
          <p:nvPr/>
        </p:nvSpPr>
        <p:spPr>
          <a:xfrm>
            <a:off x="4673988" y="6365968"/>
            <a:ext cx="858412" cy="24601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04228" y="6356350"/>
            <a:ext cx="858412" cy="25563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4" name="Title 1"/>
          <p:cNvSpPr txBox="1">
            <a:spLocks/>
          </p:cNvSpPr>
          <p:nvPr/>
        </p:nvSpPr>
        <p:spPr>
          <a:xfrm>
            <a:off x="331983" y="122382"/>
            <a:ext cx="8477737" cy="80818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sz="3200" b="1" dirty="0">
                <a:solidFill>
                  <a:prstClr val="white"/>
                </a:solidFill>
              </a:rPr>
              <a:t>4. </a:t>
            </a:r>
            <a:r>
              <a:rPr lang="tr-TR" sz="3200" b="1" cap="none" dirty="0">
                <a:solidFill>
                  <a:prstClr val="white"/>
                </a:solidFill>
              </a:rPr>
              <a:t>Hizmetler Arası Koordinasyon ve İşbirliği</a:t>
            </a:r>
            <a:endParaRPr lang="en-US" sz="1600" b="1" cap="none" dirty="0">
              <a:solidFill>
                <a:prstClr val="white"/>
              </a:solidFill>
            </a:endParaRPr>
          </a:p>
        </p:txBody>
      </p:sp>
      <p:sp>
        <p:nvSpPr>
          <p:cNvPr id="15" name="Content Placeholder 2"/>
          <p:cNvSpPr txBox="1">
            <a:spLocks/>
          </p:cNvSpPr>
          <p:nvPr/>
        </p:nvSpPr>
        <p:spPr>
          <a:xfrm>
            <a:off x="457200" y="940183"/>
            <a:ext cx="8229599" cy="497311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2600" dirty="0">
                <a:solidFill>
                  <a:schemeClr val="bg1"/>
                </a:solidFill>
              </a:rPr>
              <a:t>Amaç </a:t>
            </a:r>
            <a:r>
              <a:rPr lang="tr-TR" sz="2600" b="1" dirty="0">
                <a:solidFill>
                  <a:schemeClr val="bg1"/>
                </a:solidFill>
              </a:rPr>
              <a:t>çocukla ve aileyle çalışan herkesi toplantı için senede bir kez aynı masada </a:t>
            </a:r>
            <a:r>
              <a:rPr lang="tr-TR" sz="2600" dirty="0">
                <a:solidFill>
                  <a:schemeClr val="bg1"/>
                </a:solidFill>
              </a:rPr>
              <a:t>(ya da sanal bir masada) bir araya getirmektir.</a:t>
            </a:r>
          </a:p>
          <a:p>
            <a:r>
              <a:rPr lang="tr-TR" sz="2600" dirty="0">
                <a:solidFill>
                  <a:schemeClr val="bg1"/>
                </a:solidFill>
              </a:rPr>
              <a:t>Bu toplantının amacı, </a:t>
            </a:r>
            <a:r>
              <a:rPr lang="tr-TR" sz="2600" b="1" dirty="0">
                <a:solidFill>
                  <a:schemeClr val="bg1"/>
                </a:solidFill>
              </a:rPr>
              <a:t>sadece müdahaleye ilişkin bir yaklaşıma karar vermek değil olumlu ilişkiler kurmaktır,</a:t>
            </a:r>
            <a:r>
              <a:rPr lang="tr-TR" sz="2600" dirty="0">
                <a:solidFill>
                  <a:schemeClr val="bg1"/>
                </a:solidFill>
              </a:rPr>
              <a:t> böylece </a:t>
            </a:r>
            <a:r>
              <a:rPr lang="tr-TR" sz="2600" b="1" dirty="0">
                <a:solidFill>
                  <a:schemeClr val="bg1"/>
                </a:solidFill>
              </a:rPr>
              <a:t>tüm ekip üyeleri kusursuz ve etkili bir şekilde iletişim kurabilecek, problem çözebilecek ya da aileyi destekleyebilecektir.</a:t>
            </a:r>
          </a:p>
          <a:p>
            <a:r>
              <a:rPr lang="tr-TR" sz="2600" dirty="0">
                <a:solidFill>
                  <a:schemeClr val="bg1"/>
                </a:solidFill>
              </a:rPr>
              <a:t>Çocuğun </a:t>
            </a:r>
            <a:r>
              <a:rPr lang="tr-TR" sz="2600" b="1" dirty="0">
                <a:solidFill>
                  <a:schemeClr val="bg1"/>
                </a:solidFill>
              </a:rPr>
              <a:t>okul öncesi programı personeli, bireysel eğitim uzmanları, aile ve diğer hizmet sunan  personelle </a:t>
            </a:r>
            <a:r>
              <a:rPr lang="tr-TR" sz="2600" dirty="0">
                <a:solidFill>
                  <a:schemeClr val="bg1"/>
                </a:solidFill>
              </a:rPr>
              <a:t>işbirliği </a:t>
            </a:r>
            <a:r>
              <a:rPr lang="tr-TR" sz="2600" dirty="0">
                <a:solidFill>
                  <a:srgbClr val="FFFFFF"/>
                </a:solidFill>
              </a:rPr>
              <a:t>yapılır.</a:t>
            </a:r>
          </a:p>
          <a:p>
            <a:r>
              <a:rPr lang="tr-TR" sz="2600" b="1" dirty="0">
                <a:solidFill>
                  <a:srgbClr val="FFFFFF"/>
                </a:solidFill>
              </a:rPr>
              <a:t>Eğitim ve müdahale çalışmaları işbirliği </a:t>
            </a:r>
            <a:r>
              <a:rPr lang="tr-TR" sz="2600" dirty="0">
                <a:solidFill>
                  <a:srgbClr val="FFFFFF"/>
                </a:solidFill>
              </a:rPr>
              <a:t>içinde yürütülür.</a:t>
            </a:r>
            <a:endParaRPr lang="en-US" sz="2600" dirty="0">
              <a:solidFill>
                <a:srgbClr val="FFFFFF"/>
              </a:solidFill>
            </a:endParaRPr>
          </a:p>
          <a:p>
            <a:endParaRPr lang="en-US" dirty="0">
              <a:solidFill>
                <a:srgbClr val="FFFFFF"/>
              </a:solidFill>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p:txBody>
      </p:sp>
      <p:sp>
        <p:nvSpPr>
          <p:cNvPr id="3" name="Alt Bilgi Yer Tutucusu 2">
            <a:extLst>
              <a:ext uri="{FF2B5EF4-FFF2-40B4-BE49-F238E27FC236}">
                <a16:creationId xmlns:a16="http://schemas.microsoft.com/office/drawing/2014/main" id="{AFD8FA80-C8BA-E143-8BD8-A64B72B77747}"/>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4" name="Slayt Numarası Yer Tutucusu 3">
            <a:extLst>
              <a:ext uri="{FF2B5EF4-FFF2-40B4-BE49-F238E27FC236}">
                <a16:creationId xmlns:a16="http://schemas.microsoft.com/office/drawing/2014/main" id="{3A13BD5F-0DBF-F644-83B8-971A74AAD75F}"/>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1763119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5" name="Rectangle 4"/>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9" name="Rectangle 8"/>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2" name="Rectangle 11"/>
          <p:cNvSpPr/>
          <p:nvPr/>
        </p:nvSpPr>
        <p:spPr>
          <a:xfrm>
            <a:off x="4673988" y="5922818"/>
            <a:ext cx="858412" cy="68916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04228" y="6356350"/>
            <a:ext cx="858412" cy="25563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Title 1"/>
          <p:cNvSpPr txBox="1">
            <a:spLocks/>
          </p:cNvSpPr>
          <p:nvPr/>
        </p:nvSpPr>
        <p:spPr>
          <a:xfrm>
            <a:off x="331983" y="122382"/>
            <a:ext cx="8477737" cy="10126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sz="3200" b="1" cap="none" dirty="0">
                <a:solidFill>
                  <a:prstClr val="white"/>
                </a:solidFill>
              </a:rPr>
              <a:t>5. Yaşam Kalitesini Etkileyen Müfredat</a:t>
            </a:r>
            <a:endParaRPr lang="en-US" sz="3200" b="1" cap="none" dirty="0">
              <a:solidFill>
                <a:prstClr val="white"/>
              </a:solidFill>
            </a:endParaRPr>
          </a:p>
        </p:txBody>
      </p:sp>
      <p:sp>
        <p:nvSpPr>
          <p:cNvPr id="16" name="Content Placeholder 2"/>
          <p:cNvSpPr txBox="1">
            <a:spLocks/>
          </p:cNvSpPr>
          <p:nvPr/>
        </p:nvSpPr>
        <p:spPr>
          <a:xfrm>
            <a:off x="331983" y="940904"/>
            <a:ext cx="8354817" cy="5108914"/>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2600" dirty="0">
                <a:solidFill>
                  <a:schemeClr val="bg1"/>
                </a:solidFill>
              </a:rPr>
              <a:t>DATA Modelinde çocuklar için </a:t>
            </a:r>
            <a:r>
              <a:rPr lang="tr-TR" sz="2600" b="1" dirty="0">
                <a:solidFill>
                  <a:schemeClr val="bg1"/>
                </a:solidFill>
              </a:rPr>
              <a:t>müfredat planlaması yapılırken, öğretmenlerin hem öğretmeyi tercih ettikleri amaçların hem de öğretmeyi </a:t>
            </a:r>
            <a:r>
              <a:rPr lang="tr-TR" sz="2600" b="1" i="1" dirty="0">
                <a:solidFill>
                  <a:schemeClr val="bg1"/>
                </a:solidFill>
              </a:rPr>
              <a:t>tercih etmedikleri</a:t>
            </a:r>
            <a:r>
              <a:rPr lang="tr-TR" sz="2600" b="1" dirty="0">
                <a:solidFill>
                  <a:schemeClr val="bg1"/>
                </a:solidFill>
              </a:rPr>
              <a:t> amaçların farkında olmaları</a:t>
            </a:r>
            <a:r>
              <a:rPr lang="tr-TR" sz="2600" dirty="0">
                <a:solidFill>
                  <a:schemeClr val="bg1"/>
                </a:solidFill>
              </a:rPr>
              <a:t> gerekmektedir.</a:t>
            </a:r>
          </a:p>
          <a:p>
            <a:r>
              <a:rPr lang="tr-TR" sz="2600" dirty="0">
                <a:solidFill>
                  <a:schemeClr val="bg1"/>
                </a:solidFill>
                <a:latin typeface="Century Gothic" panose="020B0502020202020204" pitchFamily="34" charset="0"/>
                <a:cs typeface="Arial" panose="020B0604020202020204" pitchFamily="34" charset="0"/>
              </a:rPr>
              <a:t>Ç</a:t>
            </a:r>
            <a:r>
              <a:rPr lang="en-US" sz="2600" dirty="0" err="1">
                <a:solidFill>
                  <a:schemeClr val="bg1"/>
                </a:solidFill>
                <a:latin typeface="Century Gothic" panose="020B0502020202020204" pitchFamily="34" charset="0"/>
                <a:cs typeface="Arial" panose="020B0604020202020204" pitchFamily="34" charset="0"/>
              </a:rPr>
              <a:t>ocukların</a:t>
            </a:r>
            <a:r>
              <a:rPr lang="en-US" sz="2600" dirty="0">
                <a:solidFill>
                  <a:schemeClr val="bg1"/>
                </a:solidFill>
                <a:latin typeface="Century Gothic" panose="020B0502020202020204" pitchFamily="34" charset="0"/>
                <a:cs typeface="Arial" panose="020B0604020202020204" pitchFamily="34" charset="0"/>
              </a:rPr>
              <a:t> </a:t>
            </a:r>
            <a:r>
              <a:rPr lang="en-US" sz="2600" b="1" dirty="0" err="1">
                <a:solidFill>
                  <a:srgbClr val="FFFFFF"/>
                </a:solidFill>
                <a:latin typeface="Century Gothic" panose="020B0502020202020204" pitchFamily="34" charset="0"/>
                <a:cs typeface="Arial" panose="020B0604020202020204" pitchFamily="34" charset="0"/>
              </a:rPr>
              <a:t>bütünleştirici</a:t>
            </a:r>
            <a:r>
              <a:rPr lang="en-US" sz="2600" b="1" dirty="0">
                <a:solidFill>
                  <a:srgbClr val="FFFFFF"/>
                </a:solidFill>
                <a:latin typeface="Century Gothic" panose="020B0502020202020204" pitchFamily="34" charset="0"/>
                <a:cs typeface="Arial" panose="020B0604020202020204" pitchFamily="34" charset="0"/>
              </a:rPr>
              <a:t> </a:t>
            </a:r>
            <a:r>
              <a:rPr lang="en-US" sz="2600" b="1" dirty="0" err="1">
                <a:solidFill>
                  <a:srgbClr val="FFFFFF"/>
                </a:solidFill>
                <a:latin typeface="Century Gothic" panose="020B0502020202020204" pitchFamily="34" charset="0"/>
                <a:cs typeface="Arial" panose="020B0604020202020204" pitchFamily="34" charset="0"/>
              </a:rPr>
              <a:t>okul</a:t>
            </a:r>
            <a:r>
              <a:rPr lang="en-US" sz="2600" b="1" dirty="0">
                <a:solidFill>
                  <a:srgbClr val="FFFFFF"/>
                </a:solidFill>
                <a:latin typeface="Century Gothic" panose="020B0502020202020204" pitchFamily="34" charset="0"/>
                <a:cs typeface="Arial" panose="020B0604020202020204" pitchFamily="34" charset="0"/>
              </a:rPr>
              <a:t> ve </a:t>
            </a:r>
            <a:r>
              <a:rPr lang="en-US" sz="2600" b="1" dirty="0" err="1">
                <a:solidFill>
                  <a:srgbClr val="FFFFFF"/>
                </a:solidFill>
                <a:latin typeface="Century Gothic" panose="020B0502020202020204" pitchFamily="34" charset="0"/>
                <a:cs typeface="Arial" panose="020B0604020202020204" pitchFamily="34" charset="0"/>
              </a:rPr>
              <a:t>toplum</a:t>
            </a:r>
            <a:r>
              <a:rPr lang="en-US" sz="2600" b="1" dirty="0">
                <a:solidFill>
                  <a:srgbClr val="FFFFFF"/>
                </a:solidFill>
                <a:latin typeface="Century Gothic" panose="020B0502020202020204" pitchFamily="34" charset="0"/>
                <a:cs typeface="Arial" panose="020B0604020202020204" pitchFamily="34" charset="0"/>
              </a:rPr>
              <a:t> </a:t>
            </a:r>
            <a:r>
              <a:rPr lang="en-US" sz="2600" b="1" dirty="0" err="1">
                <a:solidFill>
                  <a:srgbClr val="FFFFFF"/>
                </a:solidFill>
                <a:latin typeface="Century Gothic" panose="020B0502020202020204" pitchFamily="34" charset="0"/>
                <a:cs typeface="Arial" panose="020B0604020202020204" pitchFamily="34" charset="0"/>
              </a:rPr>
              <a:t>ortamlarında</a:t>
            </a:r>
            <a:r>
              <a:rPr lang="en-US" sz="2600" b="1" dirty="0">
                <a:solidFill>
                  <a:srgbClr val="FFFFFF"/>
                </a:solidFill>
                <a:latin typeface="Century Gothic" panose="020B0502020202020204" pitchFamily="34" charset="0"/>
                <a:cs typeface="Arial" panose="020B0604020202020204" pitchFamily="34" charset="0"/>
              </a:rPr>
              <a:t>;</a:t>
            </a:r>
            <a:endParaRPr lang="tr-TR" sz="2600" b="1" dirty="0">
              <a:solidFill>
                <a:srgbClr val="FFFFFF"/>
              </a:solidFill>
              <a:latin typeface="Century Gothic" panose="020B0502020202020204" pitchFamily="34" charset="0"/>
              <a:cs typeface="Arial" panose="020B0604020202020204" pitchFamily="34" charset="0"/>
            </a:endParaRPr>
          </a:p>
          <a:p>
            <a:pPr lvl="1"/>
            <a:r>
              <a:rPr lang="tr-TR" sz="1800" b="1" dirty="0">
                <a:solidFill>
                  <a:srgbClr val="FFFFFF"/>
                </a:solidFill>
                <a:latin typeface="Century Gothic" panose="020B0502020202020204" pitchFamily="34" charset="0"/>
                <a:cs typeface="Arial" panose="020B0604020202020204" pitchFamily="34" charset="0"/>
              </a:rPr>
              <a:t>D</a:t>
            </a:r>
            <a:r>
              <a:rPr lang="en-US" sz="1800" b="1" dirty="0">
                <a:solidFill>
                  <a:srgbClr val="FFFFFF"/>
                </a:solidFill>
                <a:latin typeface="Century Gothic" panose="020B0502020202020204" pitchFamily="34" charset="0"/>
                <a:cs typeface="Arial" panose="020B0604020202020204" pitchFamily="34" charset="0"/>
              </a:rPr>
              <a:t>aha</a:t>
            </a:r>
            <a:r>
              <a:rPr lang="tr-TR"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bağımsız</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daha</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başarılı</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daha</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mutlu</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olmalarına</a:t>
            </a:r>
            <a:r>
              <a:rPr lang="en-US" sz="1800" b="1" dirty="0">
                <a:solidFill>
                  <a:srgbClr val="FFFFFF"/>
                </a:solidFill>
                <a:latin typeface="Century Gothic" panose="020B0502020202020204" pitchFamily="34" charset="0"/>
                <a:cs typeface="Arial" panose="020B0604020202020204" pitchFamily="34" charset="0"/>
              </a:rPr>
              <a:t>,</a:t>
            </a:r>
            <a:endParaRPr lang="tr-TR" sz="1800" b="1" dirty="0">
              <a:solidFill>
                <a:srgbClr val="FFFFFF"/>
              </a:solidFill>
              <a:latin typeface="Century Gothic" panose="020B0502020202020204" pitchFamily="34" charset="0"/>
              <a:cs typeface="Arial" panose="020B0604020202020204" pitchFamily="34" charset="0"/>
            </a:endParaRPr>
          </a:p>
          <a:p>
            <a:pPr lvl="1"/>
            <a:r>
              <a:rPr lang="tr-TR" sz="1800" b="1" dirty="0">
                <a:solidFill>
                  <a:srgbClr val="FFFFFF"/>
                </a:solidFill>
                <a:latin typeface="Century Gothic" panose="020B0502020202020204" pitchFamily="34" charset="0"/>
                <a:cs typeface="Arial" panose="020B0604020202020204" pitchFamily="34" charset="0"/>
              </a:rPr>
              <a:t>Sınıf, ev ve toplumdaki etkinliklere katılmalarına,</a:t>
            </a:r>
          </a:p>
          <a:p>
            <a:pPr lvl="1"/>
            <a:r>
              <a:rPr lang="tr-TR" sz="1800" b="1" dirty="0">
                <a:solidFill>
                  <a:srgbClr val="FFFFFF"/>
                </a:solidFill>
                <a:latin typeface="Century Gothic" panose="020B0502020202020204" pitchFamily="34" charset="0"/>
                <a:cs typeface="Arial" panose="020B0604020202020204" pitchFamily="34" charset="0"/>
              </a:rPr>
              <a:t>Olumlu ilişkiler geliştirebilmelerine,</a:t>
            </a:r>
          </a:p>
          <a:p>
            <a:pPr lvl="1"/>
            <a:r>
              <a:rPr lang="tr-TR" sz="1800" b="1" dirty="0">
                <a:solidFill>
                  <a:srgbClr val="FFFFFF"/>
                </a:solidFill>
                <a:latin typeface="Century Gothic" panose="020B0502020202020204" pitchFamily="34" charset="0"/>
                <a:cs typeface="Arial" panose="020B0604020202020204" pitchFamily="34" charset="0"/>
              </a:rPr>
              <a:t>İşlevsel bir iletişimci olabilmelerine,</a:t>
            </a:r>
            <a:endParaRPr lang="en-US" sz="1800" b="1" dirty="0">
              <a:solidFill>
                <a:srgbClr val="FFFFFF"/>
              </a:solidFill>
              <a:latin typeface="Century Gothic" panose="020B0502020202020204" pitchFamily="34" charset="0"/>
            </a:endParaRPr>
          </a:p>
          <a:p>
            <a:pPr lvl="1"/>
            <a:r>
              <a:rPr lang="tr-TR" sz="1800" b="1" dirty="0">
                <a:solidFill>
                  <a:srgbClr val="FFFFFF"/>
                </a:solidFill>
                <a:latin typeface="Century Gothic" panose="020B0502020202020204" pitchFamily="34" charset="0"/>
                <a:cs typeface="Arial" panose="020B0604020202020204" pitchFamily="34" charset="0"/>
              </a:rPr>
              <a:t>A</a:t>
            </a:r>
            <a:r>
              <a:rPr lang="en-US" sz="1800" b="1" dirty="0" err="1">
                <a:solidFill>
                  <a:srgbClr val="FFFFFF"/>
                </a:solidFill>
                <a:latin typeface="Century Gothic" panose="020B0502020202020204" pitchFamily="34" charset="0"/>
                <a:cs typeface="Arial" panose="020B0604020202020204" pitchFamily="34" charset="0"/>
              </a:rPr>
              <a:t>ileleri</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ve</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arkadaşlarıyla</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daha</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başarılı</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şekilde</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etkileşim</a:t>
            </a:r>
            <a:r>
              <a:rPr lang="tr-TR"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kurmalarına</a:t>
            </a:r>
            <a:r>
              <a:rPr lang="en-US" sz="1800" b="1" dirty="0">
                <a:solidFill>
                  <a:srgbClr val="FFFFFF"/>
                </a:solidFill>
                <a:latin typeface="Century Gothic" panose="020B0502020202020204" pitchFamily="34" charset="0"/>
                <a:cs typeface="Arial" panose="020B0604020202020204" pitchFamily="34" charset="0"/>
              </a:rPr>
              <a:t> </a:t>
            </a:r>
          </a:p>
          <a:p>
            <a:pPr marL="457200" lvl="1" indent="0">
              <a:buNone/>
            </a:pPr>
            <a:endParaRPr lang="en-US" sz="1800" b="1" dirty="0">
              <a:solidFill>
                <a:srgbClr val="FFFFFF"/>
              </a:solidFill>
              <a:latin typeface="Century Gothic" panose="020B0502020202020204" pitchFamily="34" charset="0"/>
              <a:cs typeface="Arial" panose="020B0604020202020204" pitchFamily="34" charset="0"/>
            </a:endParaRPr>
          </a:p>
          <a:p>
            <a:pPr marL="457200" lvl="1" indent="0">
              <a:buNone/>
            </a:pPr>
            <a:r>
              <a:rPr lang="en-US" sz="1800" dirty="0" err="1">
                <a:solidFill>
                  <a:srgbClr val="FFFFFF"/>
                </a:solidFill>
                <a:latin typeface="Century Gothic" panose="020B0502020202020204" pitchFamily="34" charset="0"/>
                <a:cs typeface="Arial" panose="020B0604020202020204" pitchFamily="34" charset="0"/>
              </a:rPr>
              <a:t>yardımcı</a:t>
            </a:r>
            <a:r>
              <a:rPr lang="en-US" sz="1800" dirty="0">
                <a:solidFill>
                  <a:srgbClr val="FFFFFF"/>
                </a:solidFill>
                <a:latin typeface="Century Gothic" panose="020B0502020202020204" pitchFamily="34" charset="0"/>
                <a:cs typeface="Arial" panose="020B0604020202020204" pitchFamily="34" charset="0"/>
              </a:rPr>
              <a:t> </a:t>
            </a:r>
            <a:r>
              <a:rPr lang="en-US" sz="1800" dirty="0" err="1">
                <a:solidFill>
                  <a:srgbClr val="FFFFFF"/>
                </a:solidFill>
                <a:latin typeface="Century Gothic" panose="020B0502020202020204" pitchFamily="34" charset="0"/>
                <a:cs typeface="Arial" panose="020B0604020202020204" pitchFamily="34" charset="0"/>
              </a:rPr>
              <a:t>olacak</a:t>
            </a:r>
            <a:r>
              <a:rPr lang="en-US" sz="1800"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amaçların</a:t>
            </a:r>
            <a:r>
              <a:rPr lang="en-US" sz="1800" b="1" dirty="0">
                <a:solidFill>
                  <a:srgbClr val="FFFFFF"/>
                </a:solidFill>
                <a:latin typeface="Century Gothic" panose="020B0502020202020204" pitchFamily="34" charset="0"/>
                <a:cs typeface="Arial" panose="020B0604020202020204" pitchFamily="34" charset="0"/>
              </a:rPr>
              <a:t> </a:t>
            </a:r>
            <a:r>
              <a:rPr lang="en-US" sz="1800" b="1" dirty="0" err="1">
                <a:solidFill>
                  <a:srgbClr val="FFFFFF"/>
                </a:solidFill>
                <a:latin typeface="Century Gothic" panose="020B0502020202020204" pitchFamily="34" charset="0"/>
                <a:cs typeface="Arial" panose="020B0604020202020204" pitchFamily="34" charset="0"/>
              </a:rPr>
              <a:t>öğretilmesi</a:t>
            </a:r>
            <a:r>
              <a:rPr lang="en-US" sz="1800" b="1" dirty="0">
                <a:solidFill>
                  <a:srgbClr val="FFFFFF"/>
                </a:solidFill>
                <a:latin typeface="Century Gothic" panose="020B0502020202020204" pitchFamily="34" charset="0"/>
                <a:cs typeface="Arial" panose="020B0604020202020204" pitchFamily="34" charset="0"/>
              </a:rPr>
              <a:t> </a:t>
            </a:r>
            <a:r>
              <a:rPr lang="en-US" sz="1800" dirty="0" err="1">
                <a:solidFill>
                  <a:srgbClr val="FFFFFF"/>
                </a:solidFill>
                <a:latin typeface="Century Gothic" panose="020B0502020202020204" pitchFamily="34" charset="0"/>
                <a:cs typeface="Arial" panose="020B0604020202020204" pitchFamily="34" charset="0"/>
              </a:rPr>
              <a:t>tercih</a:t>
            </a:r>
            <a:r>
              <a:rPr lang="en-US" sz="1800" dirty="0">
                <a:solidFill>
                  <a:srgbClr val="FFFFFF"/>
                </a:solidFill>
                <a:latin typeface="Century Gothic" panose="020B0502020202020204" pitchFamily="34" charset="0"/>
                <a:cs typeface="Arial" panose="020B0604020202020204" pitchFamily="34" charset="0"/>
              </a:rPr>
              <a:t> </a:t>
            </a:r>
            <a:r>
              <a:rPr lang="en-US" sz="1800" dirty="0" err="1">
                <a:solidFill>
                  <a:srgbClr val="FFFFFF"/>
                </a:solidFill>
                <a:latin typeface="Century Gothic" panose="020B0502020202020204" pitchFamily="34" charset="0"/>
                <a:cs typeface="Arial" panose="020B0604020202020204" pitchFamily="34" charset="0"/>
              </a:rPr>
              <a:t>edilmektedir</a:t>
            </a:r>
            <a:r>
              <a:rPr lang="en-US" sz="1800" dirty="0">
                <a:solidFill>
                  <a:srgbClr val="FFFFFF"/>
                </a:solidFill>
                <a:latin typeface="Century Gothic" panose="020B0502020202020204" pitchFamily="34" charset="0"/>
                <a:cs typeface="Arial" panose="020B0604020202020204" pitchFamily="34" charset="0"/>
              </a:rPr>
              <a:t>.</a:t>
            </a:r>
          </a:p>
          <a:p>
            <a:pPr marL="0" indent="0">
              <a:buNone/>
            </a:pPr>
            <a:endParaRPr lang="en-US" dirty="0">
              <a:solidFill>
                <a:srgbClr val="FFFFFF"/>
              </a:solidFill>
              <a:latin typeface="Century Gothic" panose="020B0502020202020204" pitchFamily="34" charset="0"/>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p:txBody>
      </p:sp>
      <p:sp>
        <p:nvSpPr>
          <p:cNvPr id="3" name="Alt Bilgi Yer Tutucusu 2">
            <a:extLst>
              <a:ext uri="{FF2B5EF4-FFF2-40B4-BE49-F238E27FC236}">
                <a16:creationId xmlns:a16="http://schemas.microsoft.com/office/drawing/2014/main" id="{C022D9AA-3051-6242-B51E-594D01723EA9}"/>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4" name="Slayt Numarası Yer Tutucusu 3">
            <a:extLst>
              <a:ext uri="{FF2B5EF4-FFF2-40B4-BE49-F238E27FC236}">
                <a16:creationId xmlns:a16="http://schemas.microsoft.com/office/drawing/2014/main" id="{4724D191-C73B-9C45-990D-E9B878FD8700}"/>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759843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5" name="Rectangle 4"/>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951308" y="6365968"/>
            <a:ext cx="858412" cy="246016"/>
          </a:xfrm>
          <a:prstGeom prst="rect">
            <a:avLst/>
          </a:prstGeom>
          <a:solidFill>
            <a:srgbClr val="444E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7" name="Rectangle 6"/>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8" name="Rectangle 7"/>
          <p:cNvSpPr/>
          <p:nvPr/>
        </p:nvSpPr>
        <p:spPr>
          <a:xfrm>
            <a:off x="5785141" y="6365968"/>
            <a:ext cx="858412" cy="246016"/>
          </a:xfrm>
          <a:prstGeom prst="rect">
            <a:avLst/>
          </a:prstGeom>
          <a:solidFill>
            <a:srgbClr val="49C3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9" name="Rectangle 8"/>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0" name="Rectangle 9"/>
          <p:cNvSpPr/>
          <p:nvPr/>
        </p:nvSpPr>
        <p:spPr>
          <a:xfrm>
            <a:off x="6881959" y="6365968"/>
            <a:ext cx="858412" cy="246016"/>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2" name="Rectangle 11"/>
          <p:cNvSpPr/>
          <p:nvPr/>
        </p:nvSpPr>
        <p:spPr>
          <a:xfrm>
            <a:off x="4673988" y="5922818"/>
            <a:ext cx="858412" cy="68916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04228" y="6356350"/>
            <a:ext cx="858412" cy="25563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Title 1"/>
          <p:cNvSpPr txBox="1">
            <a:spLocks/>
          </p:cNvSpPr>
          <p:nvPr/>
        </p:nvSpPr>
        <p:spPr>
          <a:xfrm>
            <a:off x="331983" y="122382"/>
            <a:ext cx="8477737" cy="10126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sz="3200" b="1" cap="none" dirty="0">
                <a:solidFill>
                  <a:prstClr val="white"/>
                </a:solidFill>
              </a:rPr>
              <a:t>5. Yaşam Kalitesini Etkileyen Müfredat</a:t>
            </a:r>
            <a:endParaRPr lang="en-US" sz="3200" b="1" cap="none" dirty="0">
              <a:solidFill>
                <a:prstClr val="white"/>
              </a:solidFill>
            </a:endParaRPr>
          </a:p>
        </p:txBody>
      </p:sp>
      <p:sp>
        <p:nvSpPr>
          <p:cNvPr id="16" name="Content Placeholder 2"/>
          <p:cNvSpPr txBox="1">
            <a:spLocks/>
          </p:cNvSpPr>
          <p:nvPr/>
        </p:nvSpPr>
        <p:spPr>
          <a:xfrm>
            <a:off x="331983" y="1144680"/>
            <a:ext cx="8354817" cy="439175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2600" dirty="0">
                <a:solidFill>
                  <a:srgbClr val="FFFFFF"/>
                </a:solidFill>
                <a:latin typeface="Century Gothic" panose="020B0502020202020204" pitchFamily="34" charset="0"/>
                <a:cs typeface="Arial" panose="020B0604020202020204" pitchFamily="34" charset="0"/>
              </a:rPr>
              <a:t>DATA Modelinde </a:t>
            </a:r>
            <a:r>
              <a:rPr lang="tr-TR" sz="2600" b="1" dirty="0">
                <a:solidFill>
                  <a:srgbClr val="FFFFFF"/>
                </a:solidFill>
                <a:latin typeface="Century Gothic" panose="020B0502020202020204" pitchFamily="34" charset="0"/>
                <a:cs typeface="Arial" panose="020B0604020202020204" pitchFamily="34" charset="0"/>
              </a:rPr>
              <a:t>öğretimi planlamak için müfredat temelli değerlendirme </a:t>
            </a:r>
            <a:r>
              <a:rPr lang="tr-TR" sz="2600" dirty="0">
                <a:solidFill>
                  <a:srgbClr val="FFFFFF"/>
                </a:solidFill>
                <a:latin typeface="Century Gothic" panose="020B0502020202020204" pitchFamily="34" charset="0"/>
                <a:cs typeface="Arial" panose="020B0604020202020204" pitchFamily="34" charset="0"/>
              </a:rPr>
              <a:t>yapılmaktadır.</a:t>
            </a:r>
          </a:p>
          <a:p>
            <a:r>
              <a:rPr lang="tr-TR" sz="2600" dirty="0">
                <a:solidFill>
                  <a:srgbClr val="FFFFFF"/>
                </a:solidFill>
                <a:latin typeface="Century Gothic" panose="020B0502020202020204" pitchFamily="34" charset="0"/>
                <a:cs typeface="Arial" panose="020B0604020202020204" pitchFamily="34" charset="0"/>
              </a:rPr>
              <a:t>Değerlendirme ve öğretim planlamasında </a:t>
            </a:r>
            <a:r>
              <a:rPr lang="tr-TR" sz="2600" b="1" dirty="0">
                <a:solidFill>
                  <a:srgbClr val="FFFFFF"/>
                </a:solidFill>
                <a:latin typeface="Century Gothic" panose="020B0502020202020204" pitchFamily="34" charset="0"/>
                <a:cs typeface="Arial" panose="020B0604020202020204" pitchFamily="34" charset="0"/>
              </a:rPr>
              <a:t>iki müfredat </a:t>
            </a:r>
            <a:r>
              <a:rPr lang="tr-TR" sz="2600" dirty="0">
                <a:solidFill>
                  <a:srgbClr val="FFFFFF"/>
                </a:solidFill>
                <a:latin typeface="Century Gothic" panose="020B0502020202020204" pitchFamily="34" charset="0"/>
                <a:cs typeface="Arial" panose="020B0604020202020204" pitchFamily="34" charset="0"/>
              </a:rPr>
              <a:t>kullanılmaktadır:</a:t>
            </a:r>
          </a:p>
          <a:p>
            <a:endParaRPr lang="tr-TR" sz="2600" dirty="0">
              <a:solidFill>
                <a:srgbClr val="FFFFFF"/>
              </a:solidFill>
              <a:latin typeface="Century Gothic" panose="020B0502020202020204" pitchFamily="34" charset="0"/>
              <a:cs typeface="Arial" panose="020B0604020202020204" pitchFamily="34" charset="0"/>
            </a:endParaRPr>
          </a:p>
          <a:p>
            <a:pPr lvl="1"/>
            <a:r>
              <a:rPr lang="tr-TR" sz="2200" dirty="0">
                <a:solidFill>
                  <a:srgbClr val="FFFFFF"/>
                </a:solidFill>
                <a:latin typeface="Century Gothic" panose="020B0502020202020204" pitchFamily="34" charset="0"/>
                <a:cs typeface="Arial" panose="020B0604020202020204" pitchFamily="34" charset="0"/>
              </a:rPr>
              <a:t>Okul Öncesi Eğitim Programı</a:t>
            </a:r>
          </a:p>
          <a:p>
            <a:pPr lvl="1"/>
            <a:endParaRPr lang="tr-TR" sz="2200" dirty="0">
              <a:solidFill>
                <a:srgbClr val="FFFFFF"/>
              </a:solidFill>
              <a:latin typeface="Century Gothic" panose="020B0502020202020204" pitchFamily="34" charset="0"/>
              <a:cs typeface="Arial" panose="020B0604020202020204" pitchFamily="34" charset="0"/>
            </a:endParaRPr>
          </a:p>
          <a:p>
            <a:pPr lvl="1"/>
            <a:r>
              <a:rPr lang="tr-TR" sz="2200" dirty="0">
                <a:solidFill>
                  <a:srgbClr val="FFFFFF"/>
                </a:solidFill>
                <a:latin typeface="Century Gothic" panose="020B0502020202020204" pitchFamily="34" charset="0"/>
                <a:cs typeface="Arial" panose="020B0604020202020204" pitchFamily="34" charset="0"/>
              </a:rPr>
              <a:t>DATA Modeli Müfredatı ve Kontrol Listesi</a:t>
            </a:r>
          </a:p>
          <a:p>
            <a:pPr marL="0" indent="0">
              <a:buNone/>
            </a:pPr>
            <a:endParaRPr lang="en-US" dirty="0">
              <a:solidFill>
                <a:srgbClr val="FFFFFF"/>
              </a:solidFill>
            </a:endParaRPr>
          </a:p>
          <a:p>
            <a:endParaRPr lang="en-US" dirty="0">
              <a:solidFill>
                <a:srgbClr val="FFFFFF"/>
              </a:solidFill>
            </a:endParaRPr>
          </a:p>
          <a:p>
            <a:endParaRPr lang="en-US" dirty="0">
              <a:solidFill>
                <a:srgbClr val="FFFFFF"/>
              </a:solidFill>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p:txBody>
      </p:sp>
      <p:sp>
        <p:nvSpPr>
          <p:cNvPr id="3" name="Alt Bilgi Yer Tutucusu 2">
            <a:extLst>
              <a:ext uri="{FF2B5EF4-FFF2-40B4-BE49-F238E27FC236}">
                <a16:creationId xmlns:a16="http://schemas.microsoft.com/office/drawing/2014/main" id="{9F43F4CA-3256-1144-94ED-BBE783CB187C}"/>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4" name="Slayt Numarası Yer Tutucusu 3">
            <a:extLst>
              <a:ext uri="{FF2B5EF4-FFF2-40B4-BE49-F238E27FC236}">
                <a16:creationId xmlns:a16="http://schemas.microsoft.com/office/drawing/2014/main" id="{334153E5-873F-6D4E-AB05-91C530DD28EB}"/>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1719873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7116DCC-D112-A744-BDEE-8C8324691137}"/>
              </a:ext>
            </a:extLst>
          </p:cNvPr>
          <p:cNvSpPr>
            <a:spLocks noGrp="1"/>
          </p:cNvSpPr>
          <p:nvPr>
            <p:ph type="title"/>
          </p:nvPr>
        </p:nvSpPr>
        <p:spPr/>
        <p:txBody>
          <a:bodyPr/>
          <a:lstStyle/>
          <a:p>
            <a:r>
              <a:rPr lang="tr-TR" cap="none" dirty="0"/>
              <a:t>İçerik</a:t>
            </a:r>
          </a:p>
        </p:txBody>
      </p:sp>
      <p:graphicFrame>
        <p:nvGraphicFramePr>
          <p:cNvPr id="7" name="İçerik Yer Tutucusu 6">
            <a:extLst>
              <a:ext uri="{FF2B5EF4-FFF2-40B4-BE49-F238E27FC236}">
                <a16:creationId xmlns:a16="http://schemas.microsoft.com/office/drawing/2014/main" id="{81147CE9-7F34-134C-A5A3-6735993F1268}"/>
              </a:ext>
            </a:extLst>
          </p:cNvPr>
          <p:cNvGraphicFramePr>
            <a:graphicFrameLocks noGrp="1"/>
          </p:cNvGraphicFramePr>
          <p:nvPr>
            <p:ph idx="1"/>
            <p:extLst>
              <p:ext uri="{D42A27DB-BD31-4B8C-83A1-F6EECF244321}">
                <p14:modId xmlns:p14="http://schemas.microsoft.com/office/powerpoint/2010/main" val="2789727338"/>
              </p:ext>
            </p:extLst>
          </p:nvPr>
        </p:nvGraphicFramePr>
        <p:xfrm>
          <a:off x="331788" y="1830388"/>
          <a:ext cx="847725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lt Bilgi Yer Tutucusu 4">
            <a:extLst>
              <a:ext uri="{FF2B5EF4-FFF2-40B4-BE49-F238E27FC236}">
                <a16:creationId xmlns:a16="http://schemas.microsoft.com/office/drawing/2014/main" id="{F474F501-BC2F-3C4F-BEBA-466EDA81EEAD}"/>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86907B6C-FEC7-9E41-900C-DE155D2D4B00}"/>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3448713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5" name="Rectangle 4"/>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9" name="Rectangle 8"/>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2" name="Rectangle 11"/>
          <p:cNvSpPr/>
          <p:nvPr/>
        </p:nvSpPr>
        <p:spPr>
          <a:xfrm>
            <a:off x="4673988" y="5922818"/>
            <a:ext cx="858412" cy="68916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04228" y="6356350"/>
            <a:ext cx="858412" cy="25563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Title 1"/>
          <p:cNvSpPr txBox="1">
            <a:spLocks/>
          </p:cNvSpPr>
          <p:nvPr/>
        </p:nvSpPr>
        <p:spPr>
          <a:xfrm>
            <a:off x="331983" y="122382"/>
            <a:ext cx="8477737" cy="97407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sz="3200" b="1" cap="none" dirty="0">
                <a:solidFill>
                  <a:prstClr val="white"/>
                </a:solidFill>
              </a:rPr>
              <a:t>5. Yaşam Kalitesini Etkileyen Müfredat</a:t>
            </a:r>
          </a:p>
          <a:p>
            <a:r>
              <a:rPr lang="tr-TR" sz="2400" cap="none" dirty="0">
                <a:solidFill>
                  <a:srgbClr val="FFFFFF"/>
                </a:solidFill>
                <a:latin typeface="Century Gothic" panose="020B0502020202020204" pitchFamily="34" charset="0"/>
                <a:cs typeface="Arial" panose="020B0604020202020204" pitchFamily="34" charset="0"/>
              </a:rPr>
              <a:t>DATA Modeli Müfredatı ve Kontrol Listesi</a:t>
            </a:r>
          </a:p>
        </p:txBody>
      </p:sp>
      <p:graphicFrame>
        <p:nvGraphicFramePr>
          <p:cNvPr id="3" name="Diyagram 2"/>
          <p:cNvGraphicFramePr/>
          <p:nvPr>
            <p:extLst>
              <p:ext uri="{D42A27DB-BD31-4B8C-83A1-F6EECF244321}">
                <p14:modId xmlns:p14="http://schemas.microsoft.com/office/powerpoint/2010/main" val="1713330932"/>
              </p:ext>
            </p:extLst>
          </p:nvPr>
        </p:nvGraphicFramePr>
        <p:xfrm>
          <a:off x="304228" y="1205948"/>
          <a:ext cx="8627737" cy="4607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lt Bilgi Yer Tutucusu 3">
            <a:extLst>
              <a:ext uri="{FF2B5EF4-FFF2-40B4-BE49-F238E27FC236}">
                <a16:creationId xmlns:a16="http://schemas.microsoft.com/office/drawing/2014/main" id="{B599FBCB-5039-8F4E-BE05-3EBC7A315ED0}"/>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594ED1B8-9D0E-BC45-B7EA-93737C339B4F}"/>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3508202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5" name="Rectangle 4"/>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9" name="Rectangle 8"/>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2" name="Rectangle 11"/>
          <p:cNvSpPr/>
          <p:nvPr/>
        </p:nvSpPr>
        <p:spPr>
          <a:xfrm>
            <a:off x="4673988" y="5922818"/>
            <a:ext cx="858412" cy="68916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04228" y="6356350"/>
            <a:ext cx="858412" cy="25563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Title 1"/>
          <p:cNvSpPr txBox="1">
            <a:spLocks/>
          </p:cNvSpPr>
          <p:nvPr/>
        </p:nvSpPr>
        <p:spPr>
          <a:xfrm>
            <a:off x="331983" y="31399"/>
            <a:ext cx="8477737" cy="80818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sz="3200" b="1" cap="none" dirty="0">
                <a:solidFill>
                  <a:prstClr val="white"/>
                </a:solidFill>
              </a:rPr>
              <a:t>Uyumsal</a:t>
            </a:r>
            <a:endParaRPr lang="en-US" sz="3200" b="1" cap="none" dirty="0">
              <a:solidFill>
                <a:prstClr val="white"/>
              </a:solidFill>
            </a:endParaRPr>
          </a:p>
        </p:txBody>
      </p:sp>
      <p:pic>
        <p:nvPicPr>
          <p:cNvPr id="3" name="İçerik Yer Tutucus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839581"/>
            <a:ext cx="8229600" cy="5111163"/>
          </a:xfrm>
        </p:spPr>
      </p:pic>
      <p:sp>
        <p:nvSpPr>
          <p:cNvPr id="4" name="Alt Bilgi Yer Tutucusu 3">
            <a:extLst>
              <a:ext uri="{FF2B5EF4-FFF2-40B4-BE49-F238E27FC236}">
                <a16:creationId xmlns:a16="http://schemas.microsoft.com/office/drawing/2014/main" id="{B59ED4D3-B714-3F41-8AC7-5E1C6549606E}"/>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C532298E-5F7F-6645-A0FD-7F2ED23F842C}"/>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102058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5" name="Rectangle 4"/>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9" name="Rectangle 8"/>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2" name="Rectangle 11"/>
          <p:cNvSpPr/>
          <p:nvPr/>
        </p:nvSpPr>
        <p:spPr>
          <a:xfrm>
            <a:off x="4673988" y="5922818"/>
            <a:ext cx="858412" cy="68916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04228" y="6356350"/>
            <a:ext cx="858412" cy="25563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Title 1"/>
          <p:cNvSpPr txBox="1">
            <a:spLocks/>
          </p:cNvSpPr>
          <p:nvPr/>
        </p:nvSpPr>
        <p:spPr>
          <a:xfrm>
            <a:off x="331983" y="-40178"/>
            <a:ext cx="84777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sz="3200" b="1" cap="none" dirty="0">
                <a:solidFill>
                  <a:prstClr val="white"/>
                </a:solidFill>
              </a:rPr>
              <a:t>Yürütücü İşlevler</a:t>
            </a:r>
            <a:endParaRPr lang="en-US" sz="3200" b="1" cap="none" dirty="0">
              <a:solidFill>
                <a:prstClr val="white"/>
              </a:solidFill>
            </a:endParaRPr>
          </a:p>
        </p:txBody>
      </p:sp>
      <p:pic>
        <p:nvPicPr>
          <p:cNvPr id="3" name="İçerik Yer Tutucusu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02822"/>
            <a:ext cx="8229599" cy="4643135"/>
          </a:xfrm>
        </p:spPr>
      </p:pic>
      <p:sp>
        <p:nvSpPr>
          <p:cNvPr id="4" name="Alt Bilgi Yer Tutucusu 3">
            <a:extLst>
              <a:ext uri="{FF2B5EF4-FFF2-40B4-BE49-F238E27FC236}">
                <a16:creationId xmlns:a16="http://schemas.microsoft.com/office/drawing/2014/main" id="{F21CFD83-3B33-FE4F-B52B-2B587532227D}"/>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3B2A554F-3184-424C-B288-A68433F4D82E}"/>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564237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5" name="Rectangle 4"/>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9" name="Rectangle 8"/>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2" name="Rectangle 11"/>
          <p:cNvSpPr/>
          <p:nvPr/>
        </p:nvSpPr>
        <p:spPr>
          <a:xfrm>
            <a:off x="4673988" y="5922818"/>
            <a:ext cx="858412" cy="68916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04228" y="6356350"/>
            <a:ext cx="858412" cy="25563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Title 1"/>
          <p:cNvSpPr txBox="1">
            <a:spLocks/>
          </p:cNvSpPr>
          <p:nvPr/>
        </p:nvSpPr>
        <p:spPr>
          <a:xfrm>
            <a:off x="331983" y="-40178"/>
            <a:ext cx="84777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sz="3200" b="1" cap="none" dirty="0">
                <a:solidFill>
                  <a:prstClr val="white"/>
                </a:solidFill>
              </a:rPr>
              <a:t>İletişim</a:t>
            </a:r>
            <a:endParaRPr lang="en-US" sz="3200" b="1" cap="none" dirty="0">
              <a:solidFill>
                <a:prstClr val="white"/>
              </a:solidFill>
            </a:endParaRPr>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823369"/>
            <a:ext cx="8229600" cy="4980433"/>
          </a:xfrm>
        </p:spPr>
      </p:pic>
      <p:sp>
        <p:nvSpPr>
          <p:cNvPr id="3" name="Alt Bilgi Yer Tutucusu 2">
            <a:extLst>
              <a:ext uri="{FF2B5EF4-FFF2-40B4-BE49-F238E27FC236}">
                <a16:creationId xmlns:a16="http://schemas.microsoft.com/office/drawing/2014/main" id="{A9F95BEB-760A-3A41-BB6F-297769A7140F}"/>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F6A9DA20-64B5-194F-8367-9456FF4A033B}"/>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2365930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54061"/>
        </a:solidFill>
        <a:effectLst/>
      </p:bgPr>
    </p:bg>
    <p:spTree>
      <p:nvGrpSpPr>
        <p:cNvPr id="1" name=""/>
        <p:cNvGrpSpPr/>
        <p:nvPr/>
      </p:nvGrpSpPr>
      <p:grpSpPr>
        <a:xfrm>
          <a:off x="0" y="0"/>
          <a:ext cx="0" cy="0"/>
          <a:chOff x="0" y="0"/>
          <a:chExt cx="0" cy="0"/>
        </a:xfrm>
      </p:grpSpPr>
      <p:sp>
        <p:nvSpPr>
          <p:cNvPr id="5" name="Rectangle 4"/>
          <p:cNvSpPr/>
          <p:nvPr/>
        </p:nvSpPr>
        <p:spPr>
          <a:xfrm>
            <a:off x="0" y="6049818"/>
            <a:ext cx="9144000" cy="8081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396668" y="6365968"/>
            <a:ext cx="858412" cy="246016"/>
          </a:xfrm>
          <a:prstGeom prst="rect">
            <a:avLst/>
          </a:prstGeom>
          <a:solidFill>
            <a:srgbClr val="6847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9" name="Rectangle 8"/>
          <p:cNvSpPr/>
          <p:nvPr/>
        </p:nvSpPr>
        <p:spPr>
          <a:xfrm>
            <a:off x="2489108" y="6365968"/>
            <a:ext cx="858412" cy="24601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1" name="Rectangle 10"/>
          <p:cNvSpPr/>
          <p:nvPr/>
        </p:nvSpPr>
        <p:spPr>
          <a:xfrm>
            <a:off x="3581548" y="6365968"/>
            <a:ext cx="858412" cy="246016"/>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2" name="Rectangle 11"/>
          <p:cNvSpPr/>
          <p:nvPr/>
        </p:nvSpPr>
        <p:spPr>
          <a:xfrm>
            <a:off x="4673988" y="5922818"/>
            <a:ext cx="858412" cy="68916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3" name="Rectangle 12"/>
          <p:cNvSpPr/>
          <p:nvPr/>
        </p:nvSpPr>
        <p:spPr>
          <a:xfrm>
            <a:off x="304228" y="6356350"/>
            <a:ext cx="858412" cy="255634"/>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5" name="Title 1"/>
          <p:cNvSpPr txBox="1">
            <a:spLocks/>
          </p:cNvSpPr>
          <p:nvPr/>
        </p:nvSpPr>
        <p:spPr>
          <a:xfrm>
            <a:off x="331983" y="-40178"/>
            <a:ext cx="84777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sz="3200" b="1" cap="none" dirty="0">
                <a:solidFill>
                  <a:prstClr val="white"/>
                </a:solidFill>
              </a:rPr>
              <a:t>Sosyal</a:t>
            </a:r>
            <a:endParaRPr lang="en-US" sz="3200" b="1" cap="none" dirty="0">
              <a:solidFill>
                <a:prstClr val="white"/>
              </a:solidFill>
            </a:endParaRPr>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899622"/>
            <a:ext cx="8229600" cy="4856777"/>
          </a:xfrm>
        </p:spPr>
      </p:pic>
      <p:sp>
        <p:nvSpPr>
          <p:cNvPr id="3" name="Alt Bilgi Yer Tutucusu 2">
            <a:extLst>
              <a:ext uri="{FF2B5EF4-FFF2-40B4-BE49-F238E27FC236}">
                <a16:creationId xmlns:a16="http://schemas.microsoft.com/office/drawing/2014/main" id="{95AC308E-1624-3C4C-8BB4-C7D8CE514038}"/>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D4770764-FA20-8443-B511-AE813D45E008}"/>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757834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84" y="291548"/>
            <a:ext cx="8477737" cy="1308652"/>
          </a:xfrm>
        </p:spPr>
        <p:txBody>
          <a:bodyPr>
            <a:normAutofit/>
          </a:bodyPr>
          <a:lstStyle/>
          <a:p>
            <a:r>
              <a:rPr lang="tr-TR" cap="none" dirty="0"/>
              <a:t>DATA Modeline Göre Öğretim</a:t>
            </a:r>
            <a:endParaRPr lang="en-US" cap="none" dirty="0"/>
          </a:p>
        </p:txBody>
      </p:sp>
      <p:sp>
        <p:nvSpPr>
          <p:cNvPr id="7" name="Content Placeholder 2"/>
          <p:cNvSpPr>
            <a:spLocks noGrp="1"/>
          </p:cNvSpPr>
          <p:nvPr>
            <p:ph idx="1"/>
          </p:nvPr>
        </p:nvSpPr>
        <p:spPr>
          <a:xfrm>
            <a:off x="418546" y="1580013"/>
            <a:ext cx="7559748" cy="4155984"/>
          </a:xfrm>
        </p:spPr>
        <p:txBody>
          <a:bodyPr>
            <a:normAutofit fontScale="92500" lnSpcReduction="20000"/>
          </a:bodyPr>
          <a:lstStyle/>
          <a:p>
            <a:endParaRPr lang="en-US" dirty="0"/>
          </a:p>
          <a:p>
            <a:pPr marL="914400" lvl="2" indent="0">
              <a:buNone/>
            </a:pPr>
            <a:endParaRPr lang="en-US" dirty="0"/>
          </a:p>
          <a:p>
            <a:pPr marL="914400" lvl="2" indent="0" algn="ctr">
              <a:buNone/>
            </a:pPr>
            <a:r>
              <a:rPr lang="tr-TR" sz="3200" dirty="0">
                <a:latin typeface="+mn-lt"/>
              </a:rPr>
              <a:t>DATA Modeli, OSB olan çocuklara öğretim yapmak için uygulamalı davranış analizini kullanmaya yönelik teknik fakat dogmatik olmayan, bir yaklaşımdır. </a:t>
            </a:r>
          </a:p>
          <a:p>
            <a:pPr marL="914400" lvl="2" indent="0" algn="ctr">
              <a:buNone/>
            </a:pPr>
            <a:endParaRPr lang="tr-TR" sz="3200" dirty="0">
              <a:latin typeface="+mn-lt"/>
            </a:endParaRPr>
          </a:p>
          <a:p>
            <a:pPr marL="914400" lvl="2" indent="0" algn="ctr">
              <a:buNone/>
            </a:pPr>
            <a:r>
              <a:rPr lang="tr-TR" sz="3200" dirty="0">
                <a:latin typeface="+mn-lt"/>
              </a:rPr>
              <a:t>Proje DATA öğretmenleri, uygulamalı davranış analizi stratejilerini yüksek güvenilirlikle kullanırlar</a:t>
            </a:r>
            <a:endParaRPr lang="en-US" sz="3200" dirty="0">
              <a:latin typeface="+mn-lt"/>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21" y="1962669"/>
            <a:ext cx="938213"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040081" y="4839060"/>
            <a:ext cx="938213"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lt Bilgi Yer Tutucusu 3">
            <a:extLst>
              <a:ext uri="{FF2B5EF4-FFF2-40B4-BE49-F238E27FC236}">
                <a16:creationId xmlns:a16="http://schemas.microsoft.com/office/drawing/2014/main" id="{498C7DA6-7C3E-A34E-97FB-4FA2B16808AA}"/>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5" name="Slayt Numarası Yer Tutucusu 4">
            <a:extLst>
              <a:ext uri="{FF2B5EF4-FFF2-40B4-BE49-F238E27FC236}">
                <a16:creationId xmlns:a16="http://schemas.microsoft.com/office/drawing/2014/main" id="{843A73FB-34C7-A344-8BB1-A46E47499377}"/>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900863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cap="none" dirty="0"/>
              <a:t>DATA Modelinin Temel İnançları</a:t>
            </a:r>
            <a:endParaRPr lang="tr-TR" dirty="0"/>
          </a:p>
        </p:txBody>
      </p:sp>
      <p:sp>
        <p:nvSpPr>
          <p:cNvPr id="5" name="Alt Bilgi Yer Tutucusu 4"/>
          <p:cNvSpPr>
            <a:spLocks noGrp="1"/>
          </p:cNvSpPr>
          <p:nvPr>
            <p:ph type="ftr" sz="quarter" idx="11"/>
          </p:nvPr>
        </p:nvSpPr>
        <p:spPr/>
        <p:txBody>
          <a:bodyPr/>
          <a:lstStyle/>
          <a:p>
            <a:r>
              <a:rPr lang="en-US">
                <a:solidFill>
                  <a:prstClr val="black">
                    <a:tint val="75000"/>
                  </a:prstClr>
                </a:solidFill>
              </a:rPr>
              <a:t>Doç. Dr. Hatice Bakkaloğlu</a:t>
            </a:r>
            <a:endParaRPr lang="en-US" dirty="0">
              <a:solidFill>
                <a:prstClr val="black">
                  <a:tint val="75000"/>
                </a:prstClr>
              </a:solidFill>
            </a:endParaRPr>
          </a:p>
        </p:txBody>
      </p:sp>
      <p:sp>
        <p:nvSpPr>
          <p:cNvPr id="6" name="Slayt Numarası Yer Tutucusu 5"/>
          <p:cNvSpPr>
            <a:spLocks noGrp="1"/>
          </p:cNvSpPr>
          <p:nvPr>
            <p:ph type="sldNum" sz="quarter" idx="12"/>
          </p:nvPr>
        </p:nvSpPr>
        <p:spPr/>
        <p:txBody>
          <a:bodyPr/>
          <a:lstStyle/>
          <a:p>
            <a:fld id="{A6753842-EB21-0F45-9793-244089871662}" type="slidenum">
              <a:rPr lang="en-US" smtClean="0">
                <a:solidFill>
                  <a:prstClr val="black">
                    <a:tint val="75000"/>
                  </a:prstClr>
                </a:solidFill>
              </a:rPr>
              <a:pPr/>
              <a:t>26</a:t>
            </a:fld>
            <a:endParaRPr lang="en-US">
              <a:solidFill>
                <a:prstClr val="black">
                  <a:tint val="75000"/>
                </a:prstClr>
              </a:solidFill>
            </a:endParaRPr>
          </a:p>
        </p:txBody>
      </p:sp>
      <p:graphicFrame>
        <p:nvGraphicFramePr>
          <p:cNvPr id="7" name="İçerik Yer Tutucusu 3"/>
          <p:cNvGraphicFramePr>
            <a:graphicFrameLocks noGrp="1"/>
          </p:cNvGraphicFramePr>
          <p:nvPr>
            <p:ph idx="1"/>
            <p:extLst>
              <p:ext uri="{D42A27DB-BD31-4B8C-83A1-F6EECF244321}">
                <p14:modId xmlns:p14="http://schemas.microsoft.com/office/powerpoint/2010/main" val="444349277"/>
              </p:ext>
            </p:extLst>
          </p:nvPr>
        </p:nvGraphicFramePr>
        <p:xfrm>
          <a:off x="331788" y="1830388"/>
          <a:ext cx="847725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0886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cap="none" dirty="0"/>
              <a:t>DATA Modelinin Farklılıkları</a:t>
            </a:r>
            <a:endParaRPr lang="en-US" cap="none" dirty="0"/>
          </a:p>
        </p:txBody>
      </p:sp>
      <p:sp>
        <p:nvSpPr>
          <p:cNvPr id="7" name="Content Placeholder 2"/>
          <p:cNvSpPr>
            <a:spLocks noGrp="1"/>
          </p:cNvSpPr>
          <p:nvPr>
            <p:ph idx="1"/>
          </p:nvPr>
        </p:nvSpPr>
        <p:spPr>
          <a:xfrm>
            <a:off x="418546" y="1580013"/>
            <a:ext cx="7559748" cy="4155984"/>
          </a:xfrm>
        </p:spPr>
        <p:txBody>
          <a:bodyPr>
            <a:normAutofit fontScale="92500" lnSpcReduction="10000"/>
          </a:bodyPr>
          <a:lstStyle/>
          <a:p>
            <a:endParaRPr lang="en-US" dirty="0"/>
          </a:p>
          <a:p>
            <a:pPr marL="914400" lvl="2" indent="0">
              <a:buNone/>
            </a:pPr>
            <a:endParaRPr lang="en-US" dirty="0"/>
          </a:p>
          <a:p>
            <a:pPr marL="914400" lvl="2" indent="0" algn="ctr">
              <a:buNone/>
            </a:pPr>
            <a:r>
              <a:rPr lang="tr-TR" sz="3200" dirty="0">
                <a:latin typeface="+mn-lt"/>
              </a:rPr>
              <a:t>Öğretim bir süreçtir. Bütün çocuklar için kullanılabilecek doğru bir öğretim yolu yoktur. </a:t>
            </a:r>
          </a:p>
          <a:p>
            <a:pPr marL="914400" lvl="2" indent="0" algn="ctr">
              <a:buNone/>
            </a:pPr>
            <a:endParaRPr lang="tr-TR" sz="1700" dirty="0">
              <a:latin typeface="+mn-lt"/>
            </a:endParaRPr>
          </a:p>
          <a:p>
            <a:pPr marL="914400" lvl="2" indent="0" algn="ctr">
              <a:buNone/>
            </a:pPr>
            <a:r>
              <a:rPr lang="tr-TR" sz="3200" dirty="0">
                <a:latin typeface="+mn-lt"/>
              </a:rPr>
              <a:t>Bir beceriyi öğretmek için kullanılabilecek yollar çocukların bireysel özelliklerine göre değişir. </a:t>
            </a:r>
          </a:p>
          <a:p>
            <a:pPr marL="914400" lvl="2" indent="0" algn="ctr">
              <a:buNone/>
            </a:pPr>
            <a:endParaRPr lang="tr-TR" sz="3200" dirty="0">
              <a:latin typeface="+mn-lt"/>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21" y="1924569"/>
            <a:ext cx="938213"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230581" y="4877160"/>
            <a:ext cx="938213"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lt Bilgi Yer Tutucusu 3">
            <a:extLst>
              <a:ext uri="{FF2B5EF4-FFF2-40B4-BE49-F238E27FC236}">
                <a16:creationId xmlns:a16="http://schemas.microsoft.com/office/drawing/2014/main" id="{498C7DA6-7C3E-A34E-97FB-4FA2B16808AA}"/>
              </a:ext>
            </a:extLst>
          </p:cNvPr>
          <p:cNvSpPr>
            <a:spLocks noGrp="1"/>
          </p:cNvSpPr>
          <p:nvPr>
            <p:ph type="ftr" sz="quarter" idx="11"/>
          </p:nvPr>
        </p:nvSpPr>
        <p:spPr/>
        <p:txBody>
          <a:bodyPr/>
          <a:lstStyle/>
          <a:p>
            <a:r>
              <a:rPr lang="en-US">
                <a:solidFill>
                  <a:prstClr val="black">
                    <a:tint val="75000"/>
                  </a:prstClr>
                </a:solidFill>
              </a:rPr>
              <a:t>Doç. Dr. Hatice Bakkaloğlu</a:t>
            </a:r>
            <a:endParaRPr lang="en-US" dirty="0">
              <a:solidFill>
                <a:prstClr val="black">
                  <a:tint val="75000"/>
                </a:prstClr>
              </a:solidFill>
            </a:endParaRPr>
          </a:p>
        </p:txBody>
      </p:sp>
      <p:sp>
        <p:nvSpPr>
          <p:cNvPr id="5" name="Slayt Numarası Yer Tutucusu 4">
            <a:extLst>
              <a:ext uri="{FF2B5EF4-FFF2-40B4-BE49-F238E27FC236}">
                <a16:creationId xmlns:a16="http://schemas.microsoft.com/office/drawing/2014/main" id="{843A73FB-34C7-A344-8BB1-A46E47499377}"/>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27</a:t>
            </a:fld>
            <a:endParaRPr lang="en-US">
              <a:solidFill>
                <a:prstClr val="black">
                  <a:tint val="75000"/>
                </a:prstClr>
              </a:solidFill>
            </a:endParaRPr>
          </a:p>
        </p:txBody>
      </p:sp>
    </p:spTree>
    <p:extLst>
      <p:ext uri="{BB962C8B-B14F-4D97-AF65-F5344CB8AC3E}">
        <p14:creationId xmlns:p14="http://schemas.microsoft.com/office/powerpoint/2010/main" val="753570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1984" y="457200"/>
            <a:ext cx="8477737" cy="1051559"/>
          </a:xfrm>
        </p:spPr>
        <p:txBody>
          <a:bodyPr>
            <a:normAutofit/>
          </a:bodyPr>
          <a:lstStyle/>
          <a:p>
            <a:r>
              <a:rPr lang="tr-TR" cap="none" dirty="0"/>
              <a:t>DATA Modelinde Üç Öğretim Bileşeni</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058105474"/>
              </p:ext>
            </p:extLst>
          </p:nvPr>
        </p:nvGraphicFramePr>
        <p:xfrm>
          <a:off x="331788" y="1508759"/>
          <a:ext cx="8477250" cy="5031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lt Bilgi Yer Tutucusu 4">
            <a:extLst>
              <a:ext uri="{FF2B5EF4-FFF2-40B4-BE49-F238E27FC236}">
                <a16:creationId xmlns:a16="http://schemas.microsoft.com/office/drawing/2014/main" id="{5AEF84F0-85E8-5346-80FD-AF896BCED26F}"/>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DD69730D-5585-1245-97AB-DCE359EF2F5F}"/>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989329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983" y="122382"/>
            <a:ext cx="8477737" cy="1143000"/>
          </a:xfrm>
        </p:spPr>
        <p:txBody>
          <a:bodyPr>
            <a:normAutofit/>
          </a:bodyPr>
          <a:lstStyle/>
          <a:p>
            <a:pPr algn="l"/>
            <a:r>
              <a:rPr lang="tr-TR" b="1" cap="none" dirty="0">
                <a:solidFill>
                  <a:schemeClr val="bg1"/>
                </a:solidFill>
              </a:rPr>
              <a:t>Ayrık  Denemelerle Öğretim</a:t>
            </a:r>
            <a:endParaRPr lang="en-US" sz="1400" b="1" cap="none" dirty="0">
              <a:solidFill>
                <a:schemeClr val="bg1"/>
              </a:solidFill>
            </a:endParaRPr>
          </a:p>
        </p:txBody>
      </p:sp>
      <p:sp>
        <p:nvSpPr>
          <p:cNvPr id="3" name="Content Placeholder 2"/>
          <p:cNvSpPr>
            <a:spLocks noGrp="1"/>
          </p:cNvSpPr>
          <p:nvPr>
            <p:ph idx="1"/>
          </p:nvPr>
        </p:nvSpPr>
        <p:spPr>
          <a:xfrm>
            <a:off x="688844" y="1265382"/>
            <a:ext cx="7783127" cy="4525963"/>
          </a:xfrm>
        </p:spPr>
        <p:txBody>
          <a:bodyPr>
            <a:normAutofit/>
          </a:bodyPr>
          <a:lstStyle/>
          <a:p>
            <a:r>
              <a:rPr lang="tr-TR" sz="2400" dirty="0">
                <a:solidFill>
                  <a:schemeClr val="bg1"/>
                </a:solidFill>
              </a:rPr>
              <a:t>Ayrık denemeler,  </a:t>
            </a:r>
            <a:r>
              <a:rPr lang="tr-TR" sz="2400" dirty="0" err="1">
                <a:solidFill>
                  <a:schemeClr val="bg1"/>
                </a:solidFill>
              </a:rPr>
              <a:t>öğretimsel</a:t>
            </a:r>
            <a:r>
              <a:rPr lang="tr-TR" sz="2400" dirty="0">
                <a:solidFill>
                  <a:schemeClr val="bg1"/>
                </a:solidFill>
              </a:rPr>
              <a:t> etkileşimi şekillendirmenin bir yoludur.</a:t>
            </a:r>
          </a:p>
          <a:p>
            <a:endParaRPr lang="tr-TR" sz="1000" dirty="0">
              <a:solidFill>
                <a:schemeClr val="bg1"/>
              </a:solidFill>
            </a:endParaRPr>
          </a:p>
          <a:p>
            <a:r>
              <a:rPr lang="tr-TR" sz="2400" dirty="0">
                <a:solidFill>
                  <a:schemeClr val="bg1"/>
                </a:solidFill>
              </a:rPr>
              <a:t>DATA Modelinde ayrık denemelerin basamakları, </a:t>
            </a:r>
            <a:r>
              <a:rPr lang="tr-TR" sz="2400" i="1" dirty="0">
                <a:solidFill>
                  <a:schemeClr val="bg1"/>
                </a:solidFill>
              </a:rPr>
              <a:t>her bir</a:t>
            </a:r>
            <a:r>
              <a:rPr lang="tr-TR" sz="2400" dirty="0">
                <a:solidFill>
                  <a:schemeClr val="bg1"/>
                </a:solidFill>
              </a:rPr>
              <a:t> </a:t>
            </a:r>
            <a:r>
              <a:rPr lang="tr-TR" sz="2400" dirty="0" err="1">
                <a:solidFill>
                  <a:schemeClr val="bg1"/>
                </a:solidFill>
              </a:rPr>
              <a:t>öğretimsel</a:t>
            </a:r>
            <a:r>
              <a:rPr lang="tr-TR" sz="2400" dirty="0">
                <a:solidFill>
                  <a:schemeClr val="bg1"/>
                </a:solidFill>
              </a:rPr>
              <a:t> etkileşimin merkezindedir.</a:t>
            </a:r>
          </a:p>
          <a:p>
            <a:endParaRPr lang="en-US" sz="1000" dirty="0">
              <a:solidFill>
                <a:schemeClr val="bg1"/>
              </a:solidFill>
            </a:endParaRPr>
          </a:p>
          <a:p>
            <a:r>
              <a:rPr lang="tr-TR" sz="2400" dirty="0">
                <a:solidFill>
                  <a:schemeClr val="bg1"/>
                </a:solidFill>
              </a:rPr>
              <a:t>Öğretim gömülü ya da bağlam dışı verilebilir.</a:t>
            </a:r>
          </a:p>
          <a:p>
            <a:pPr marL="0" indent="0">
              <a:buNone/>
            </a:pPr>
            <a:endParaRPr lang="en-US" sz="2400" dirty="0"/>
          </a:p>
          <a:p>
            <a:pPr algn="ctr">
              <a:buNone/>
            </a:pPr>
            <a:endParaRPr lang="en-US" dirty="0"/>
          </a:p>
          <a:p>
            <a:endParaRPr lang="en-US" dirty="0"/>
          </a:p>
          <a:p>
            <a:endParaRPr lang="en-US" dirty="0"/>
          </a:p>
          <a:p>
            <a:endParaRPr lang="en-US" dirty="0"/>
          </a:p>
          <a:p>
            <a:pPr>
              <a:buNone/>
            </a:pPr>
            <a:endParaRPr lang="en-US" sz="1400" dirty="0"/>
          </a:p>
          <a:p>
            <a:pPr>
              <a:buNone/>
            </a:pPr>
            <a:endParaRPr lang="en-US" sz="1400" dirty="0"/>
          </a:p>
          <a:p>
            <a:pPr>
              <a:buNone/>
            </a:pPr>
            <a:endParaRPr lang="en-US" sz="1400" dirty="0"/>
          </a:p>
        </p:txBody>
      </p:sp>
      <p:sp>
        <p:nvSpPr>
          <p:cNvPr id="5" name="Alt Bilgi Yer Tutucusu 4">
            <a:extLst>
              <a:ext uri="{FF2B5EF4-FFF2-40B4-BE49-F238E27FC236}">
                <a16:creationId xmlns:a16="http://schemas.microsoft.com/office/drawing/2014/main" id="{B05C0CC0-343A-1749-A16C-4728014C49E7}"/>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8FCCCEFC-DA4B-4242-A8FB-E0B35A303354}"/>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91806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1984" y="136525"/>
            <a:ext cx="8477737" cy="1693861"/>
          </a:xfrm>
        </p:spPr>
        <p:txBody>
          <a:bodyPr>
            <a:normAutofit/>
          </a:bodyPr>
          <a:lstStyle/>
          <a:p>
            <a:r>
              <a:rPr lang="tr-TR" sz="4000" dirty="0"/>
              <a:t>DATA </a:t>
            </a:r>
            <a:r>
              <a:rPr lang="tr-TR" sz="4000" cap="none" dirty="0"/>
              <a:t>Modelinin Çıkış Noktası</a:t>
            </a:r>
            <a:br>
              <a:rPr lang="tr-TR" cap="none" dirty="0"/>
            </a:br>
            <a:r>
              <a:rPr lang="tr-TR" sz="2800" cap="none" dirty="0"/>
              <a:t>(DATA: </a:t>
            </a:r>
            <a:r>
              <a:rPr lang="tr-TR" sz="2800" cap="none" dirty="0" err="1"/>
              <a:t>Developmentally</a:t>
            </a:r>
            <a:r>
              <a:rPr lang="tr-TR" sz="2800" cap="none" dirty="0"/>
              <a:t> </a:t>
            </a:r>
            <a:r>
              <a:rPr lang="tr-TR" sz="2800" cap="none" dirty="0" err="1"/>
              <a:t>Appropriate</a:t>
            </a:r>
            <a:r>
              <a:rPr lang="tr-TR" sz="2800" cap="none" dirty="0"/>
              <a:t> </a:t>
            </a:r>
            <a:r>
              <a:rPr lang="tr-TR" sz="2800" cap="none" dirty="0" err="1"/>
              <a:t>Treatment</a:t>
            </a:r>
            <a:r>
              <a:rPr lang="tr-TR" sz="2800" cap="none" dirty="0"/>
              <a:t> </a:t>
            </a:r>
            <a:r>
              <a:rPr lang="tr-TR" sz="2800" cap="none" dirty="0" err="1"/>
              <a:t>for</a:t>
            </a:r>
            <a:r>
              <a:rPr lang="tr-TR" sz="2800" cap="none" dirty="0"/>
              <a:t> </a:t>
            </a:r>
            <a:r>
              <a:rPr lang="tr-TR" sz="2800" cap="none" dirty="0" err="1"/>
              <a:t>Autism</a:t>
            </a:r>
            <a:r>
              <a:rPr lang="tr-TR" sz="2800" cap="none" dirty="0"/>
              <a:t>: Otizm İçin Gelişime Uygun Sağaltım) </a:t>
            </a:r>
            <a:endParaRPr lang="tr-TR" dirty="0"/>
          </a:p>
        </p:txBody>
      </p:sp>
      <p:sp>
        <p:nvSpPr>
          <p:cNvPr id="3" name="İçerik Yer Tutucusu 2"/>
          <p:cNvSpPr>
            <a:spLocks noGrp="1"/>
          </p:cNvSpPr>
          <p:nvPr>
            <p:ph idx="1"/>
          </p:nvPr>
        </p:nvSpPr>
        <p:spPr/>
        <p:txBody>
          <a:bodyPr>
            <a:normAutofit/>
          </a:bodyPr>
          <a:lstStyle/>
          <a:p>
            <a:endParaRPr lang="tr-TR" sz="2400" dirty="0">
              <a:latin typeface="Century Gothic" panose="020B0502020202020204" pitchFamily="34" charset="0"/>
              <a:cs typeface="Arial" panose="020B0604020202020204" pitchFamily="34" charset="0"/>
            </a:endParaRPr>
          </a:p>
          <a:p>
            <a:r>
              <a:rPr lang="tr-TR" sz="2400" dirty="0">
                <a:latin typeface="Century Gothic" panose="020B0502020202020204" pitchFamily="34" charset="0"/>
                <a:cs typeface="Arial" panose="020B0604020202020204" pitchFamily="34" charset="0"/>
              </a:rPr>
              <a:t>Washington Üniversitesi, Deneysel Eğitim Birimi'nde </a:t>
            </a:r>
            <a:r>
              <a:rPr lang="tr-TR" sz="2400" dirty="0" err="1">
                <a:latin typeface="Century Gothic" panose="020B0502020202020204" pitchFamily="34" charset="0"/>
                <a:cs typeface="Arial" panose="020B0604020202020204" pitchFamily="34" charset="0"/>
              </a:rPr>
              <a:t>Ilene</a:t>
            </a:r>
            <a:r>
              <a:rPr lang="tr-TR" sz="2400" dirty="0">
                <a:latin typeface="Century Gothic" panose="020B0502020202020204" pitchFamily="34" charset="0"/>
                <a:cs typeface="Arial" panose="020B0604020202020204" pitchFamily="34" charset="0"/>
              </a:rPr>
              <a:t> </a:t>
            </a:r>
            <a:r>
              <a:rPr lang="tr-TR" sz="2400" dirty="0" err="1">
                <a:latin typeface="Century Gothic" panose="020B0502020202020204" pitchFamily="34" charset="0"/>
                <a:cs typeface="Arial" panose="020B0604020202020204" pitchFamily="34" charset="0"/>
              </a:rPr>
              <a:t>Schwartz</a:t>
            </a:r>
            <a:r>
              <a:rPr lang="tr-TR" sz="2400" dirty="0">
                <a:latin typeface="Century Gothic" panose="020B0502020202020204" pitchFamily="34" charset="0"/>
                <a:cs typeface="Arial" panose="020B0604020202020204" pitchFamily="34" charset="0"/>
              </a:rPr>
              <a:t>  ve ekibi tarafından geliştirilmiştir.</a:t>
            </a:r>
          </a:p>
          <a:p>
            <a:pPr marL="0" indent="0">
              <a:buNone/>
            </a:pPr>
            <a:endParaRPr lang="tr-TR" sz="2400" dirty="0">
              <a:latin typeface="Century Gothic" panose="020B0502020202020204" pitchFamily="34" charset="0"/>
              <a:cs typeface="Arial" panose="020B0604020202020204" pitchFamily="34" charset="0"/>
            </a:endParaRPr>
          </a:p>
          <a:p>
            <a:r>
              <a:rPr lang="tr-TR" sz="2400" b="1" dirty="0">
                <a:latin typeface="Century Gothic" panose="020B0502020202020204" pitchFamily="34" charset="0"/>
                <a:cs typeface="Arial" panose="020B0604020202020204" pitchFamily="34" charset="0"/>
              </a:rPr>
              <a:t>DATA Modelinin amacı;</a:t>
            </a:r>
          </a:p>
          <a:p>
            <a:pPr lvl="1"/>
            <a:r>
              <a:rPr lang="tr-TR" sz="2000" dirty="0">
                <a:latin typeface="Century Gothic" panose="020B0502020202020204" pitchFamily="34" charset="0"/>
                <a:cs typeface="Arial" panose="020B0604020202020204" pitchFamily="34" charset="0"/>
              </a:rPr>
              <a:t>OSB olan çok küçük çocukların bireysel gereksinimlerini karşılamak amacıyla, </a:t>
            </a:r>
          </a:p>
          <a:p>
            <a:pPr lvl="1"/>
            <a:r>
              <a:rPr lang="tr-TR" sz="2000" dirty="0">
                <a:latin typeface="Century Gothic" panose="020B0502020202020204" pitchFamily="34" charset="0"/>
                <a:cs typeface="Arial" panose="020B0604020202020204" pitchFamily="34" charset="0"/>
              </a:rPr>
              <a:t>farklı teorik yaklaşımları harmanlayan, </a:t>
            </a:r>
          </a:p>
          <a:p>
            <a:pPr lvl="1"/>
            <a:r>
              <a:rPr lang="tr-TR" sz="2000" dirty="0">
                <a:latin typeface="Century Gothic" panose="020B0502020202020204" pitchFamily="34" charset="0"/>
                <a:cs typeface="Arial" panose="020B0604020202020204" pitchFamily="34" charset="0"/>
              </a:rPr>
              <a:t>okul temelli bir program geliştirmek, uygulamak, değerlendirmek ve yaygınlaştırmaktır. </a:t>
            </a:r>
          </a:p>
        </p:txBody>
      </p:sp>
      <p:sp>
        <p:nvSpPr>
          <p:cNvPr id="5" name="Alt Bilgi Yer Tutucusu 4">
            <a:extLst>
              <a:ext uri="{FF2B5EF4-FFF2-40B4-BE49-F238E27FC236}">
                <a16:creationId xmlns:a16="http://schemas.microsoft.com/office/drawing/2014/main" id="{0A807EC9-5299-D140-BE0E-2725DE315A06}"/>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99AF6090-9BBA-2C40-ABB3-96E74D37FFE7}"/>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3119153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983" y="122382"/>
            <a:ext cx="8477737" cy="1143000"/>
          </a:xfrm>
        </p:spPr>
        <p:txBody>
          <a:bodyPr>
            <a:normAutofit/>
          </a:bodyPr>
          <a:lstStyle/>
          <a:p>
            <a:pPr algn="l"/>
            <a:r>
              <a:rPr lang="tr-TR" b="1" cap="none" dirty="0">
                <a:solidFill>
                  <a:schemeClr val="bg1"/>
                </a:solidFill>
              </a:rPr>
              <a:t>Ayrık  Denemelerle Öğretim</a:t>
            </a:r>
            <a:endParaRPr lang="en-US" sz="1400" b="1" cap="none" dirty="0">
              <a:solidFill>
                <a:schemeClr val="bg1"/>
              </a:solidFill>
            </a:endParaRPr>
          </a:p>
        </p:txBody>
      </p:sp>
      <p:sp>
        <p:nvSpPr>
          <p:cNvPr id="3" name="Content Placeholder 2"/>
          <p:cNvSpPr>
            <a:spLocks noGrp="1"/>
          </p:cNvSpPr>
          <p:nvPr>
            <p:ph idx="1"/>
          </p:nvPr>
        </p:nvSpPr>
        <p:spPr>
          <a:xfrm>
            <a:off x="688844" y="1265382"/>
            <a:ext cx="7631547" cy="4525963"/>
          </a:xfrm>
        </p:spPr>
        <p:txBody>
          <a:bodyPr>
            <a:normAutofit/>
          </a:bodyPr>
          <a:lstStyle/>
          <a:p>
            <a:pPr marL="0" indent="0" algn="ctr">
              <a:buNone/>
            </a:pPr>
            <a:r>
              <a:rPr lang="tr-TR" sz="2800" dirty="0">
                <a:solidFill>
                  <a:schemeClr val="bg1"/>
                </a:solidFill>
              </a:rPr>
              <a:t>Bir ayrık denemenin basamakları</a:t>
            </a:r>
            <a:endParaRPr lang="en-US" sz="2800" dirty="0">
              <a:solidFill>
                <a:schemeClr val="bg1"/>
              </a:solidFill>
            </a:endParaRPr>
          </a:p>
          <a:p>
            <a:pPr marL="0" indent="0">
              <a:buNone/>
            </a:pPr>
            <a:r>
              <a:rPr lang="en-US" sz="2400" dirty="0">
                <a:solidFill>
                  <a:schemeClr val="bg1"/>
                </a:solidFill>
              </a:rPr>
              <a:t>	</a:t>
            </a:r>
            <a:endParaRPr lang="en-US" sz="2800" dirty="0"/>
          </a:p>
          <a:p>
            <a:pPr algn="ctr">
              <a:buNone/>
            </a:pPr>
            <a:endParaRPr lang="en-US" dirty="0"/>
          </a:p>
          <a:p>
            <a:endParaRPr lang="en-US" dirty="0"/>
          </a:p>
          <a:p>
            <a:endParaRPr lang="en-US" dirty="0"/>
          </a:p>
          <a:p>
            <a:endParaRPr lang="en-US" dirty="0"/>
          </a:p>
          <a:p>
            <a:pPr>
              <a:buNone/>
            </a:pPr>
            <a:endParaRPr lang="en-US" sz="1400" dirty="0"/>
          </a:p>
          <a:p>
            <a:pPr>
              <a:buNone/>
            </a:pPr>
            <a:endParaRPr lang="en-US" sz="1400" dirty="0"/>
          </a:p>
          <a:p>
            <a:pPr>
              <a:buNone/>
            </a:pPr>
            <a:endParaRPr lang="en-US" sz="1400" dirty="0"/>
          </a:p>
        </p:txBody>
      </p:sp>
      <p:pic>
        <p:nvPicPr>
          <p:cNvPr id="18" name="Resim 17"/>
          <p:cNvPicPr/>
          <p:nvPr/>
        </p:nvPicPr>
        <p:blipFill rotWithShape="1">
          <a:blip r:embed="rId3">
            <a:extLst>
              <a:ext uri="{28A0092B-C50C-407E-A947-70E740481C1C}">
                <a14:useLocalDpi xmlns:a14="http://schemas.microsoft.com/office/drawing/2010/main" val="0"/>
              </a:ext>
            </a:extLst>
          </a:blip>
          <a:srcRect b="11284"/>
          <a:stretch/>
        </p:blipFill>
        <p:spPr bwMode="auto">
          <a:xfrm>
            <a:off x="987768" y="2034540"/>
            <a:ext cx="7230815" cy="4487416"/>
          </a:xfrm>
          <a:prstGeom prst="rect">
            <a:avLst/>
          </a:prstGeom>
          <a:ln>
            <a:noFill/>
          </a:ln>
          <a:extLst>
            <a:ext uri="{53640926-AAD7-44D8-BBD7-CCE9431645EC}">
              <a14:shadowObscured xmlns:a14="http://schemas.microsoft.com/office/drawing/2010/main"/>
            </a:ext>
          </a:extLst>
        </p:spPr>
      </p:pic>
      <p:sp>
        <p:nvSpPr>
          <p:cNvPr id="19" name="Dikdörtgen 18"/>
          <p:cNvSpPr/>
          <p:nvPr/>
        </p:nvSpPr>
        <p:spPr>
          <a:xfrm>
            <a:off x="1645920" y="2217420"/>
            <a:ext cx="5006340" cy="3657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
        <p:nvSpPr>
          <p:cNvPr id="21" name="Metin Kutusu 2"/>
          <p:cNvSpPr txBox="1">
            <a:spLocks noChangeArrowheads="1"/>
          </p:cNvSpPr>
          <p:nvPr/>
        </p:nvSpPr>
        <p:spPr bwMode="auto">
          <a:xfrm>
            <a:off x="4727892" y="2902116"/>
            <a:ext cx="1974216" cy="750975"/>
          </a:xfrm>
          <a:prstGeom prst="rect">
            <a:avLst/>
          </a:prstGeom>
          <a:solidFill>
            <a:schemeClr val="bg1"/>
          </a:solidFill>
          <a:ln w="9525">
            <a:noFill/>
            <a:miter lim="800000"/>
            <a:headEnd/>
            <a:tailEnd/>
          </a:ln>
        </p:spPr>
        <p:txBody>
          <a:bodyPr rot="0" vert="horz" wrap="square" lIns="91440" tIns="45720" rIns="91440" bIns="45720" anchor="t" anchorCtr="0">
            <a:spAutoFit/>
          </a:bodyPr>
          <a:lstStyle/>
          <a:p>
            <a:pPr>
              <a:lnSpc>
                <a:spcPct val="107000"/>
              </a:lnSpc>
            </a:pPr>
            <a:r>
              <a:rPr lang="tr-TR" sz="2000" dirty="0">
                <a:solidFill>
                  <a:prstClr val="black"/>
                </a:solidFill>
                <a:ea typeface="Calibri" panose="020F0502020204030204" pitchFamily="34" charset="0"/>
                <a:cs typeface="Times New Roman" panose="02020603050405020304" pitchFamily="18" charset="0"/>
              </a:rPr>
              <a:t>Gerekliyse ipucu kullanma</a:t>
            </a:r>
          </a:p>
        </p:txBody>
      </p:sp>
      <p:sp>
        <p:nvSpPr>
          <p:cNvPr id="22" name="Metin Kutusu 2"/>
          <p:cNvSpPr txBox="1">
            <a:spLocks noChangeArrowheads="1"/>
          </p:cNvSpPr>
          <p:nvPr/>
        </p:nvSpPr>
        <p:spPr bwMode="auto">
          <a:xfrm>
            <a:off x="4022911" y="2514284"/>
            <a:ext cx="1608456" cy="407035"/>
          </a:xfrm>
          <a:prstGeom prst="rect">
            <a:avLst/>
          </a:prstGeom>
          <a:solidFill>
            <a:schemeClr val="bg1"/>
          </a:solidFill>
          <a:ln w="9525">
            <a:noFill/>
            <a:miter lim="800000"/>
            <a:headEnd/>
            <a:tailEnd/>
          </a:ln>
        </p:spPr>
        <p:txBody>
          <a:bodyPr rot="0" vert="horz" wrap="square" lIns="91440" tIns="45720" rIns="91440" bIns="45720" anchor="t" anchorCtr="0">
            <a:spAutoFit/>
          </a:bodyPr>
          <a:lstStyle/>
          <a:p>
            <a:pPr>
              <a:lnSpc>
                <a:spcPct val="107000"/>
              </a:lnSpc>
            </a:pPr>
            <a:r>
              <a:rPr lang="tr-TR" sz="2000" dirty="0">
                <a:solidFill>
                  <a:prstClr val="black"/>
                </a:solidFill>
                <a:ea typeface="Calibri" panose="020F0502020204030204" pitchFamily="34" charset="0"/>
                <a:cs typeface="Times New Roman" panose="02020603050405020304" pitchFamily="18" charset="0"/>
              </a:rPr>
              <a:t>Yönerge</a:t>
            </a:r>
          </a:p>
        </p:txBody>
      </p:sp>
      <p:sp>
        <p:nvSpPr>
          <p:cNvPr id="23" name="Metin Kutusu 2"/>
          <p:cNvSpPr txBox="1">
            <a:spLocks noChangeArrowheads="1"/>
          </p:cNvSpPr>
          <p:nvPr/>
        </p:nvSpPr>
        <p:spPr bwMode="auto">
          <a:xfrm>
            <a:off x="3645309" y="3873167"/>
            <a:ext cx="1997076" cy="503984"/>
          </a:xfrm>
          <a:prstGeom prst="rect">
            <a:avLst/>
          </a:prstGeom>
          <a:solidFill>
            <a:schemeClr val="bg1"/>
          </a:solidFill>
          <a:ln w="9525">
            <a:noFill/>
            <a:miter lim="800000"/>
            <a:headEnd/>
            <a:tailEnd/>
          </a:ln>
        </p:spPr>
        <p:txBody>
          <a:bodyPr rot="0" vert="horz" wrap="square" lIns="91440" tIns="45720" rIns="91440" bIns="45720" anchor="t" anchorCtr="0">
            <a:spAutoFit/>
          </a:bodyPr>
          <a:lstStyle/>
          <a:p>
            <a:pPr>
              <a:lnSpc>
                <a:spcPct val="107000"/>
              </a:lnSpc>
            </a:pPr>
            <a:endParaRPr lang="tr-TR" sz="500" dirty="0">
              <a:solidFill>
                <a:prstClr val="black"/>
              </a:solidFill>
              <a:ea typeface="Calibri" panose="020F0502020204030204" pitchFamily="34" charset="0"/>
              <a:cs typeface="Times New Roman" panose="02020603050405020304" pitchFamily="18" charset="0"/>
            </a:endParaRPr>
          </a:p>
          <a:p>
            <a:pPr>
              <a:lnSpc>
                <a:spcPct val="107000"/>
              </a:lnSpc>
            </a:pPr>
            <a:r>
              <a:rPr lang="tr-TR" sz="2000" dirty="0">
                <a:solidFill>
                  <a:prstClr val="black"/>
                </a:solidFill>
                <a:ea typeface="Calibri" panose="020F0502020204030204" pitchFamily="34" charset="0"/>
                <a:cs typeface="Times New Roman" panose="02020603050405020304" pitchFamily="18" charset="0"/>
              </a:rPr>
              <a:t>Çocuğun tepkisi</a:t>
            </a:r>
          </a:p>
        </p:txBody>
      </p:sp>
      <p:sp>
        <p:nvSpPr>
          <p:cNvPr id="24" name="Metin Kutusu 2"/>
          <p:cNvSpPr txBox="1">
            <a:spLocks noChangeArrowheads="1"/>
          </p:cNvSpPr>
          <p:nvPr/>
        </p:nvSpPr>
        <p:spPr bwMode="auto">
          <a:xfrm>
            <a:off x="3787653" y="5348202"/>
            <a:ext cx="1671759" cy="407035"/>
          </a:xfrm>
          <a:prstGeom prst="rect">
            <a:avLst/>
          </a:prstGeom>
          <a:solidFill>
            <a:schemeClr val="bg1"/>
          </a:solidFill>
          <a:ln w="9525">
            <a:noFill/>
            <a:miter lim="800000"/>
            <a:headEnd/>
            <a:tailEnd/>
          </a:ln>
        </p:spPr>
        <p:txBody>
          <a:bodyPr rot="0" vert="horz" wrap="square" lIns="91440" tIns="45720" rIns="91440" bIns="45720" anchor="t" anchorCtr="0">
            <a:spAutoFit/>
          </a:bodyPr>
          <a:lstStyle/>
          <a:p>
            <a:pPr algn="ctr">
              <a:lnSpc>
                <a:spcPct val="107000"/>
              </a:lnSpc>
            </a:pPr>
            <a:r>
              <a:rPr lang="tr-TR" sz="2000" dirty="0">
                <a:solidFill>
                  <a:prstClr val="black"/>
                </a:solidFill>
                <a:ea typeface="Calibri" panose="020F0502020204030204" pitchFamily="34" charset="0"/>
                <a:cs typeface="Times New Roman" panose="02020603050405020304" pitchFamily="18" charset="0"/>
              </a:rPr>
              <a:t>Sonuç</a:t>
            </a:r>
          </a:p>
        </p:txBody>
      </p:sp>
      <p:sp>
        <p:nvSpPr>
          <p:cNvPr id="25" name="Metin Kutusu 2"/>
          <p:cNvSpPr txBox="1">
            <a:spLocks noChangeArrowheads="1"/>
          </p:cNvSpPr>
          <p:nvPr/>
        </p:nvSpPr>
        <p:spPr bwMode="auto">
          <a:xfrm>
            <a:off x="3328225" y="5936236"/>
            <a:ext cx="2691577" cy="421654"/>
          </a:xfrm>
          <a:prstGeom prst="rect">
            <a:avLst/>
          </a:prstGeom>
          <a:solidFill>
            <a:schemeClr val="bg1"/>
          </a:solidFill>
          <a:ln w="9525">
            <a:noFill/>
            <a:miter lim="800000"/>
            <a:headEnd/>
            <a:tailEnd/>
          </a:ln>
        </p:spPr>
        <p:txBody>
          <a:bodyPr rot="0" vert="horz" wrap="square" lIns="91440" tIns="45720" rIns="91440" bIns="45720" anchor="t" anchorCtr="0">
            <a:spAutoFit/>
          </a:bodyPr>
          <a:lstStyle/>
          <a:p>
            <a:pPr algn="ctr">
              <a:lnSpc>
                <a:spcPct val="107000"/>
              </a:lnSpc>
            </a:pPr>
            <a:r>
              <a:rPr lang="tr-TR" sz="2000" dirty="0">
                <a:solidFill>
                  <a:prstClr val="black"/>
                </a:solidFill>
                <a:ea typeface="Calibri" panose="020F0502020204030204" pitchFamily="34" charset="0"/>
                <a:cs typeface="Times New Roman" panose="02020603050405020304" pitchFamily="18" charset="0"/>
              </a:rPr>
              <a:t>Denemeler arası süre</a:t>
            </a:r>
          </a:p>
        </p:txBody>
      </p:sp>
      <p:sp>
        <p:nvSpPr>
          <p:cNvPr id="5" name="Alt Bilgi Yer Tutucusu 4">
            <a:extLst>
              <a:ext uri="{FF2B5EF4-FFF2-40B4-BE49-F238E27FC236}">
                <a16:creationId xmlns:a16="http://schemas.microsoft.com/office/drawing/2014/main" id="{B05C0CC0-343A-1749-A16C-4728014C49E7}"/>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8FCCCEFC-DA4B-4242-A8FB-E0B35A303354}"/>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987076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983" y="122382"/>
            <a:ext cx="8477737" cy="1143000"/>
          </a:xfrm>
        </p:spPr>
        <p:txBody>
          <a:bodyPr>
            <a:normAutofit/>
          </a:bodyPr>
          <a:lstStyle/>
          <a:p>
            <a:pPr algn="l"/>
            <a:r>
              <a:rPr lang="tr-TR" b="1" cap="none" dirty="0">
                <a:solidFill>
                  <a:schemeClr val="bg1"/>
                </a:solidFill>
              </a:rPr>
              <a:t>Ayrık  Denemelerle Öğretim</a:t>
            </a:r>
            <a:endParaRPr lang="en-US" sz="1400" b="1" cap="none" dirty="0">
              <a:solidFill>
                <a:schemeClr val="bg1"/>
              </a:solidFill>
            </a:endParaRPr>
          </a:p>
        </p:txBody>
      </p:sp>
      <p:sp>
        <p:nvSpPr>
          <p:cNvPr id="3" name="Content Placeholder 2"/>
          <p:cNvSpPr>
            <a:spLocks noGrp="1"/>
          </p:cNvSpPr>
          <p:nvPr>
            <p:ph idx="1"/>
          </p:nvPr>
        </p:nvSpPr>
        <p:spPr>
          <a:xfrm>
            <a:off x="688844" y="1265382"/>
            <a:ext cx="7631547" cy="4525963"/>
          </a:xfrm>
        </p:spPr>
        <p:txBody>
          <a:bodyPr>
            <a:normAutofit/>
          </a:bodyPr>
          <a:lstStyle/>
          <a:p>
            <a:pPr marL="0" indent="0">
              <a:buNone/>
            </a:pPr>
            <a:endParaRPr lang="en-US" sz="2800" dirty="0">
              <a:solidFill>
                <a:schemeClr val="bg1"/>
              </a:solidFill>
            </a:endParaRPr>
          </a:p>
          <a:p>
            <a:pPr marL="0" indent="0">
              <a:buNone/>
            </a:pPr>
            <a:r>
              <a:rPr lang="en-US" sz="2400" dirty="0">
                <a:solidFill>
                  <a:schemeClr val="bg1"/>
                </a:solidFill>
              </a:rPr>
              <a:t>	</a:t>
            </a:r>
            <a:endParaRPr lang="en-US" sz="2800" dirty="0"/>
          </a:p>
          <a:p>
            <a:pPr algn="ctr">
              <a:buNone/>
            </a:pPr>
            <a:endParaRPr lang="en-US" dirty="0"/>
          </a:p>
          <a:p>
            <a:endParaRPr lang="en-US" dirty="0"/>
          </a:p>
          <a:p>
            <a:endParaRPr lang="en-US" dirty="0"/>
          </a:p>
          <a:p>
            <a:endParaRPr lang="en-US" dirty="0"/>
          </a:p>
          <a:p>
            <a:pPr>
              <a:buNone/>
            </a:pPr>
            <a:endParaRPr lang="en-US" sz="1400" dirty="0"/>
          </a:p>
          <a:p>
            <a:pPr>
              <a:buNone/>
            </a:pPr>
            <a:endParaRPr lang="en-US" sz="1400" dirty="0"/>
          </a:p>
          <a:p>
            <a:pPr>
              <a:buNone/>
            </a:pPr>
            <a:endParaRPr lang="en-US" sz="1400"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477" y="4175760"/>
            <a:ext cx="2771775" cy="1981200"/>
          </a:xfrm>
          <a:prstGeom prst="rect">
            <a:avLst/>
          </a:prstGeom>
        </p:spPr>
      </p:pic>
      <p:pic>
        <p:nvPicPr>
          <p:cNvPr id="5" name="Resim 4"/>
          <p:cNvPicPr>
            <a:picLocks noChangeAspect="1"/>
          </p:cNvPicPr>
          <p:nvPr/>
        </p:nvPicPr>
        <p:blipFill>
          <a:blip r:embed="rId4"/>
          <a:stretch>
            <a:fillRect/>
          </a:stretch>
        </p:blipFill>
        <p:spPr>
          <a:xfrm>
            <a:off x="5905477" y="1265382"/>
            <a:ext cx="2771775" cy="2586818"/>
          </a:xfrm>
          <a:prstGeom prst="rect">
            <a:avLst/>
          </a:prstGeom>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884" y="1265382"/>
            <a:ext cx="5572125" cy="4891578"/>
          </a:xfrm>
          <a:prstGeom prst="rect">
            <a:avLst/>
          </a:prstGeom>
        </p:spPr>
      </p:pic>
      <p:sp>
        <p:nvSpPr>
          <p:cNvPr id="8" name="Alt Bilgi Yer Tutucusu 7">
            <a:extLst>
              <a:ext uri="{FF2B5EF4-FFF2-40B4-BE49-F238E27FC236}">
                <a16:creationId xmlns:a16="http://schemas.microsoft.com/office/drawing/2014/main" id="{AB34BA70-C492-5E4F-B5EE-960AFCEFE17B}"/>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9" name="Slayt Numarası Yer Tutucusu 8">
            <a:extLst>
              <a:ext uri="{FF2B5EF4-FFF2-40B4-BE49-F238E27FC236}">
                <a16:creationId xmlns:a16="http://schemas.microsoft.com/office/drawing/2014/main" id="{619ACF3A-9D21-004A-8741-5D5706D7787B}"/>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1487054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983" y="122382"/>
            <a:ext cx="8477737" cy="805270"/>
          </a:xfrm>
        </p:spPr>
        <p:txBody>
          <a:bodyPr>
            <a:normAutofit/>
          </a:bodyPr>
          <a:lstStyle/>
          <a:p>
            <a:pPr algn="l"/>
            <a:r>
              <a:rPr lang="tr-TR" b="1" cap="none" dirty="0">
                <a:solidFill>
                  <a:schemeClr val="bg1"/>
                </a:solidFill>
              </a:rPr>
              <a:t>Ayrık  Denemelerle Öğretim</a:t>
            </a:r>
            <a:endParaRPr lang="en-US" sz="1400" b="1" cap="none" dirty="0">
              <a:solidFill>
                <a:schemeClr val="bg1"/>
              </a:solidFill>
            </a:endParaRPr>
          </a:p>
        </p:txBody>
      </p:sp>
      <p:sp>
        <p:nvSpPr>
          <p:cNvPr id="3" name="Content Placeholder 2"/>
          <p:cNvSpPr>
            <a:spLocks noGrp="1"/>
          </p:cNvSpPr>
          <p:nvPr>
            <p:ph idx="1"/>
          </p:nvPr>
        </p:nvSpPr>
        <p:spPr>
          <a:xfrm>
            <a:off x="688844" y="1265382"/>
            <a:ext cx="7783127" cy="4525963"/>
          </a:xfrm>
        </p:spPr>
        <p:txBody>
          <a:bodyPr>
            <a:normAutofit/>
          </a:bodyPr>
          <a:lstStyle/>
          <a:p>
            <a:pPr marL="0" indent="0">
              <a:buNone/>
            </a:pPr>
            <a:endParaRPr lang="en-US" sz="2400" dirty="0"/>
          </a:p>
          <a:p>
            <a:pPr algn="ctr">
              <a:buNone/>
            </a:pPr>
            <a:endParaRPr lang="en-US" dirty="0"/>
          </a:p>
          <a:p>
            <a:endParaRPr lang="en-US" dirty="0"/>
          </a:p>
          <a:p>
            <a:endParaRPr lang="en-US" dirty="0"/>
          </a:p>
          <a:p>
            <a:endParaRPr lang="en-US" dirty="0"/>
          </a:p>
          <a:p>
            <a:pPr>
              <a:buNone/>
            </a:pPr>
            <a:endParaRPr lang="en-US" sz="1400" dirty="0"/>
          </a:p>
          <a:p>
            <a:pPr>
              <a:buNone/>
            </a:pPr>
            <a:endParaRPr lang="en-US" sz="1400" dirty="0"/>
          </a:p>
          <a:p>
            <a:pPr>
              <a:buNone/>
            </a:pPr>
            <a:endParaRPr lang="en-US" sz="1400" dirty="0"/>
          </a:p>
        </p:txBody>
      </p:sp>
      <p:sp>
        <p:nvSpPr>
          <p:cNvPr id="5" name="Alt Bilgi Yer Tutucusu 4">
            <a:extLst>
              <a:ext uri="{FF2B5EF4-FFF2-40B4-BE49-F238E27FC236}">
                <a16:creationId xmlns:a16="http://schemas.microsoft.com/office/drawing/2014/main" id="{B05C0CC0-343A-1749-A16C-4728014C49E7}"/>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8FCCCEFC-DA4B-4242-A8FB-E0B35A303354}"/>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32</a:t>
            </a:fld>
            <a:endParaRPr lang="en-US">
              <a:solidFill>
                <a:prstClr val="black">
                  <a:tint val="75000"/>
                </a:prstClr>
              </a:solidFill>
            </a:endParaRPr>
          </a:p>
        </p:txBody>
      </p:sp>
      <p:graphicFrame>
        <p:nvGraphicFramePr>
          <p:cNvPr id="7" name="Diyagram 6"/>
          <p:cNvGraphicFramePr/>
          <p:nvPr>
            <p:extLst>
              <p:ext uri="{D42A27DB-BD31-4B8C-83A1-F6EECF244321}">
                <p14:modId xmlns:p14="http://schemas.microsoft.com/office/powerpoint/2010/main" val="1505178202"/>
              </p:ext>
            </p:extLst>
          </p:nvPr>
        </p:nvGraphicFramePr>
        <p:xfrm>
          <a:off x="1" y="1066655"/>
          <a:ext cx="8939898" cy="5289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976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983" y="122382"/>
            <a:ext cx="8477737" cy="1143000"/>
          </a:xfrm>
        </p:spPr>
        <p:txBody>
          <a:bodyPr>
            <a:normAutofit/>
          </a:bodyPr>
          <a:lstStyle/>
          <a:p>
            <a:pPr algn="l"/>
            <a:r>
              <a:rPr lang="tr-TR" b="1" cap="none" dirty="0">
                <a:solidFill>
                  <a:schemeClr val="bg1"/>
                </a:solidFill>
              </a:rPr>
              <a:t>Ayrık  Denemelerle Öğretim</a:t>
            </a:r>
            <a:endParaRPr lang="en-US" sz="1400" b="1" cap="none" dirty="0">
              <a:solidFill>
                <a:schemeClr val="bg1"/>
              </a:solidFill>
            </a:endParaRPr>
          </a:p>
        </p:txBody>
      </p:sp>
      <p:sp>
        <p:nvSpPr>
          <p:cNvPr id="3" name="Content Placeholder 2"/>
          <p:cNvSpPr>
            <a:spLocks noGrp="1"/>
          </p:cNvSpPr>
          <p:nvPr>
            <p:ph idx="1"/>
          </p:nvPr>
        </p:nvSpPr>
        <p:spPr>
          <a:xfrm>
            <a:off x="688844" y="1265382"/>
            <a:ext cx="7783127" cy="4525963"/>
          </a:xfrm>
        </p:spPr>
        <p:txBody>
          <a:bodyPr>
            <a:normAutofit/>
          </a:bodyPr>
          <a:lstStyle/>
          <a:p>
            <a:pPr marL="0" indent="0">
              <a:buNone/>
            </a:pPr>
            <a:endParaRPr lang="en-US" sz="2400" dirty="0"/>
          </a:p>
          <a:p>
            <a:pPr algn="ctr">
              <a:buNone/>
            </a:pPr>
            <a:endParaRPr lang="en-US" dirty="0"/>
          </a:p>
          <a:p>
            <a:endParaRPr lang="en-US" dirty="0"/>
          </a:p>
          <a:p>
            <a:endParaRPr lang="en-US" dirty="0"/>
          </a:p>
          <a:p>
            <a:endParaRPr lang="en-US" dirty="0"/>
          </a:p>
          <a:p>
            <a:pPr>
              <a:buNone/>
            </a:pPr>
            <a:endParaRPr lang="en-US" sz="1400" dirty="0"/>
          </a:p>
          <a:p>
            <a:pPr>
              <a:buNone/>
            </a:pPr>
            <a:endParaRPr lang="en-US" sz="1400" dirty="0"/>
          </a:p>
          <a:p>
            <a:pPr>
              <a:buNone/>
            </a:pPr>
            <a:endParaRPr lang="en-US" sz="1400" dirty="0"/>
          </a:p>
        </p:txBody>
      </p:sp>
      <p:sp>
        <p:nvSpPr>
          <p:cNvPr id="5" name="Alt Bilgi Yer Tutucusu 4">
            <a:extLst>
              <a:ext uri="{FF2B5EF4-FFF2-40B4-BE49-F238E27FC236}">
                <a16:creationId xmlns:a16="http://schemas.microsoft.com/office/drawing/2014/main" id="{B05C0CC0-343A-1749-A16C-4728014C49E7}"/>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8FCCCEFC-DA4B-4242-A8FB-E0B35A303354}"/>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33</a:t>
            </a:fld>
            <a:endParaRPr lang="en-US">
              <a:solidFill>
                <a:prstClr val="black">
                  <a:tint val="75000"/>
                </a:prstClr>
              </a:solidFill>
            </a:endParaRP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90" y="1085207"/>
            <a:ext cx="4042442" cy="5470236"/>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786" y="1085207"/>
            <a:ext cx="4042885" cy="5453705"/>
          </a:xfrm>
          <a:prstGeom prst="rect">
            <a:avLst/>
          </a:prstGeom>
        </p:spPr>
      </p:pic>
    </p:spTree>
    <p:extLst>
      <p:ext uri="{BB962C8B-B14F-4D97-AF65-F5344CB8AC3E}">
        <p14:creationId xmlns:p14="http://schemas.microsoft.com/office/powerpoint/2010/main" val="903912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983" y="122382"/>
            <a:ext cx="8477737" cy="1143000"/>
          </a:xfrm>
        </p:spPr>
        <p:txBody>
          <a:bodyPr>
            <a:normAutofit/>
          </a:bodyPr>
          <a:lstStyle/>
          <a:p>
            <a:pPr algn="l"/>
            <a:r>
              <a:rPr lang="tr-TR" b="1" cap="none" dirty="0">
                <a:solidFill>
                  <a:schemeClr val="bg1"/>
                </a:solidFill>
              </a:rPr>
              <a:t>Ayrık  Denemelerle Öğretim</a:t>
            </a:r>
            <a:endParaRPr lang="en-US" sz="1400" b="1" cap="none" dirty="0">
              <a:solidFill>
                <a:schemeClr val="bg1"/>
              </a:solidFill>
            </a:endParaRPr>
          </a:p>
        </p:txBody>
      </p:sp>
      <p:sp>
        <p:nvSpPr>
          <p:cNvPr id="3" name="Content Placeholder 2"/>
          <p:cNvSpPr>
            <a:spLocks noGrp="1"/>
          </p:cNvSpPr>
          <p:nvPr>
            <p:ph idx="1"/>
          </p:nvPr>
        </p:nvSpPr>
        <p:spPr>
          <a:xfrm>
            <a:off x="688844" y="1265382"/>
            <a:ext cx="7783127" cy="4525963"/>
          </a:xfrm>
        </p:spPr>
        <p:txBody>
          <a:bodyPr>
            <a:normAutofit/>
          </a:bodyPr>
          <a:lstStyle/>
          <a:p>
            <a:pPr marL="0" indent="0">
              <a:buNone/>
            </a:pPr>
            <a:endParaRPr lang="en-US" sz="2400" dirty="0"/>
          </a:p>
          <a:p>
            <a:pPr algn="ctr">
              <a:buNone/>
            </a:pPr>
            <a:endParaRPr lang="en-US" dirty="0"/>
          </a:p>
          <a:p>
            <a:endParaRPr lang="en-US" dirty="0"/>
          </a:p>
          <a:p>
            <a:endParaRPr lang="en-US" dirty="0"/>
          </a:p>
          <a:p>
            <a:endParaRPr lang="en-US" dirty="0"/>
          </a:p>
          <a:p>
            <a:pPr>
              <a:buNone/>
            </a:pPr>
            <a:endParaRPr lang="en-US" sz="1400" dirty="0"/>
          </a:p>
          <a:p>
            <a:pPr>
              <a:buNone/>
            </a:pPr>
            <a:endParaRPr lang="en-US" sz="1400" dirty="0"/>
          </a:p>
          <a:p>
            <a:pPr>
              <a:buNone/>
            </a:pPr>
            <a:endParaRPr lang="en-US" sz="1400" dirty="0"/>
          </a:p>
        </p:txBody>
      </p:sp>
      <p:sp>
        <p:nvSpPr>
          <p:cNvPr id="5" name="Alt Bilgi Yer Tutucusu 4">
            <a:extLst>
              <a:ext uri="{FF2B5EF4-FFF2-40B4-BE49-F238E27FC236}">
                <a16:creationId xmlns:a16="http://schemas.microsoft.com/office/drawing/2014/main" id="{B05C0CC0-343A-1749-A16C-4728014C49E7}"/>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8FCCCEFC-DA4B-4242-A8FB-E0B35A303354}"/>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34</a:t>
            </a:fld>
            <a:endParaRPr lang="en-US">
              <a:solidFill>
                <a:prstClr val="black">
                  <a:tint val="75000"/>
                </a:prstClr>
              </a:solidFill>
            </a:endParaRP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83" y="1098256"/>
            <a:ext cx="4068916" cy="5425221"/>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379" y="1098256"/>
            <a:ext cx="4044605" cy="5419191"/>
          </a:xfrm>
          <a:prstGeom prst="rect">
            <a:avLst/>
          </a:prstGeom>
        </p:spPr>
      </p:pic>
    </p:spTree>
    <p:extLst>
      <p:ext uri="{BB962C8B-B14F-4D97-AF65-F5344CB8AC3E}">
        <p14:creationId xmlns:p14="http://schemas.microsoft.com/office/powerpoint/2010/main" val="827441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983" y="122382"/>
            <a:ext cx="8477737" cy="1143000"/>
          </a:xfrm>
        </p:spPr>
        <p:txBody>
          <a:bodyPr>
            <a:normAutofit/>
          </a:bodyPr>
          <a:lstStyle/>
          <a:p>
            <a:pPr algn="l"/>
            <a:r>
              <a:rPr lang="tr-TR" b="1" cap="none" dirty="0">
                <a:solidFill>
                  <a:schemeClr val="bg1"/>
                </a:solidFill>
              </a:rPr>
              <a:t>Ayrık  Denemelerle Öğretim</a:t>
            </a:r>
            <a:endParaRPr lang="en-US" sz="1400" b="1" cap="none" dirty="0">
              <a:solidFill>
                <a:schemeClr val="bg1"/>
              </a:solidFill>
            </a:endParaRPr>
          </a:p>
        </p:txBody>
      </p:sp>
      <p:sp>
        <p:nvSpPr>
          <p:cNvPr id="3" name="Content Placeholder 2"/>
          <p:cNvSpPr>
            <a:spLocks noGrp="1"/>
          </p:cNvSpPr>
          <p:nvPr>
            <p:ph idx="1"/>
          </p:nvPr>
        </p:nvSpPr>
        <p:spPr>
          <a:xfrm>
            <a:off x="688844" y="1265382"/>
            <a:ext cx="7783127" cy="4525963"/>
          </a:xfrm>
        </p:spPr>
        <p:txBody>
          <a:bodyPr>
            <a:normAutofit/>
          </a:bodyPr>
          <a:lstStyle/>
          <a:p>
            <a:pPr marL="0" indent="0">
              <a:buNone/>
            </a:pPr>
            <a:endParaRPr lang="en-US" sz="2400" dirty="0"/>
          </a:p>
          <a:p>
            <a:pPr algn="ctr">
              <a:buNone/>
            </a:pPr>
            <a:endParaRPr lang="en-US" dirty="0"/>
          </a:p>
          <a:p>
            <a:endParaRPr lang="en-US" dirty="0"/>
          </a:p>
          <a:p>
            <a:endParaRPr lang="en-US" dirty="0"/>
          </a:p>
          <a:p>
            <a:endParaRPr lang="en-US" dirty="0"/>
          </a:p>
          <a:p>
            <a:pPr>
              <a:buNone/>
            </a:pPr>
            <a:endParaRPr lang="en-US" sz="1400" dirty="0"/>
          </a:p>
          <a:p>
            <a:pPr>
              <a:buNone/>
            </a:pPr>
            <a:endParaRPr lang="en-US" sz="1400" dirty="0"/>
          </a:p>
          <a:p>
            <a:pPr>
              <a:buNone/>
            </a:pPr>
            <a:endParaRPr lang="en-US" sz="1400" dirty="0"/>
          </a:p>
        </p:txBody>
      </p:sp>
      <p:sp>
        <p:nvSpPr>
          <p:cNvPr id="5" name="Alt Bilgi Yer Tutucusu 4">
            <a:extLst>
              <a:ext uri="{FF2B5EF4-FFF2-40B4-BE49-F238E27FC236}">
                <a16:creationId xmlns:a16="http://schemas.microsoft.com/office/drawing/2014/main" id="{B05C0CC0-343A-1749-A16C-4728014C49E7}"/>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8FCCCEFC-DA4B-4242-A8FB-E0B35A303354}"/>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35</a:t>
            </a:fld>
            <a:endParaRPr lang="en-US">
              <a:solidFill>
                <a:prstClr val="black">
                  <a:tint val="75000"/>
                </a:prstClr>
              </a:solidFill>
            </a:endParaRP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51" y="1150300"/>
            <a:ext cx="4088025" cy="5321133"/>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172" y="1150300"/>
            <a:ext cx="4063499" cy="5294237"/>
          </a:xfrm>
          <a:prstGeom prst="rect">
            <a:avLst/>
          </a:prstGeom>
        </p:spPr>
      </p:pic>
    </p:spTree>
    <p:extLst>
      <p:ext uri="{BB962C8B-B14F-4D97-AF65-F5344CB8AC3E}">
        <p14:creationId xmlns:p14="http://schemas.microsoft.com/office/powerpoint/2010/main" val="120470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8C4B7"/>
        </a:solidFill>
        <a:effectLst/>
      </p:bgPr>
    </p:bg>
    <p:spTree>
      <p:nvGrpSpPr>
        <p:cNvPr id="1" name=""/>
        <p:cNvGrpSpPr/>
        <p:nvPr/>
      </p:nvGrpSpPr>
      <p:grpSpPr>
        <a:xfrm>
          <a:off x="0" y="0"/>
          <a:ext cx="0" cy="0"/>
          <a:chOff x="0" y="0"/>
          <a:chExt cx="0" cy="0"/>
        </a:xfrm>
      </p:grpSpPr>
      <p:sp>
        <p:nvSpPr>
          <p:cNvPr id="8" name="Rectangle 7"/>
          <p:cNvSpPr/>
          <p:nvPr/>
        </p:nvSpPr>
        <p:spPr>
          <a:xfrm>
            <a:off x="5785141" y="5969000"/>
            <a:ext cx="858412" cy="642984"/>
          </a:xfrm>
          <a:prstGeom prst="rect">
            <a:avLst/>
          </a:prstGeom>
          <a:solidFill>
            <a:srgbClr val="49C3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4" name="Title 1"/>
          <p:cNvSpPr txBox="1">
            <a:spLocks/>
          </p:cNvSpPr>
          <p:nvPr/>
        </p:nvSpPr>
        <p:spPr>
          <a:xfrm>
            <a:off x="331983" y="122382"/>
            <a:ext cx="84777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b="1" cap="none" dirty="0">
                <a:solidFill>
                  <a:prstClr val="white"/>
                </a:solidFill>
              </a:rPr>
              <a:t>Görsel Destekler </a:t>
            </a:r>
            <a:endParaRPr lang="en-US" sz="1900" b="1" cap="none" dirty="0">
              <a:solidFill>
                <a:prstClr val="white"/>
              </a:solidFill>
            </a:endParaRPr>
          </a:p>
        </p:txBody>
      </p:sp>
      <p:sp>
        <p:nvSpPr>
          <p:cNvPr id="4" name="Alt Bilgi Yer Tutucusu 3">
            <a:extLst>
              <a:ext uri="{FF2B5EF4-FFF2-40B4-BE49-F238E27FC236}">
                <a16:creationId xmlns:a16="http://schemas.microsoft.com/office/drawing/2014/main" id="{ACD9ECDA-1D3F-DF44-9B58-CB8711B5D48A}"/>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5" name="Slayt Numarası Yer Tutucusu 4">
            <a:extLst>
              <a:ext uri="{FF2B5EF4-FFF2-40B4-BE49-F238E27FC236}">
                <a16:creationId xmlns:a16="http://schemas.microsoft.com/office/drawing/2014/main" id="{EE56A66D-8DF7-D944-B58C-F7B31BFD1BAC}"/>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36</a:t>
            </a:fld>
            <a:endParaRPr lang="en-US">
              <a:solidFill>
                <a:prstClr val="black">
                  <a:tint val="75000"/>
                </a:prstClr>
              </a:solidFill>
            </a:endParaRPr>
          </a:p>
        </p:txBody>
      </p:sp>
      <p:sp>
        <p:nvSpPr>
          <p:cNvPr id="9" name="Content Placeholder 2"/>
          <p:cNvSpPr>
            <a:spLocks noGrp="1"/>
          </p:cNvSpPr>
          <p:nvPr>
            <p:ph idx="1"/>
          </p:nvPr>
        </p:nvSpPr>
        <p:spPr>
          <a:xfrm>
            <a:off x="457200" y="1113183"/>
            <a:ext cx="8352520" cy="5243167"/>
          </a:xfrm>
        </p:spPr>
        <p:txBody>
          <a:bodyPr>
            <a:normAutofit/>
          </a:bodyPr>
          <a:lstStyle/>
          <a:p>
            <a:r>
              <a:rPr lang="tr-TR" sz="2400" dirty="0">
                <a:solidFill>
                  <a:schemeClr val="bg1"/>
                </a:solidFill>
                <a:latin typeface="Century Gothic" panose="020B0502020202020204" pitchFamily="34" charset="0"/>
              </a:rPr>
              <a:t>Proje </a:t>
            </a:r>
            <a:r>
              <a:rPr lang="tr-TR" sz="2400" dirty="0" err="1">
                <a:solidFill>
                  <a:schemeClr val="bg1"/>
                </a:solidFill>
                <a:latin typeface="Century Gothic" panose="020B0502020202020204" pitchFamily="34" charset="0"/>
              </a:rPr>
              <a:t>DATA’da</a:t>
            </a:r>
            <a:r>
              <a:rPr lang="tr-TR" sz="2400" dirty="0">
                <a:solidFill>
                  <a:schemeClr val="bg1"/>
                </a:solidFill>
                <a:latin typeface="Century Gothic" panose="020B0502020202020204" pitchFamily="34" charset="0"/>
              </a:rPr>
              <a:t> öğretimin her bölümünde önceden belirlenmiş görsel destekler kullanılır.</a:t>
            </a:r>
          </a:p>
          <a:p>
            <a:endParaRPr lang="tr-TR" sz="1000" dirty="0">
              <a:solidFill>
                <a:schemeClr val="bg1"/>
              </a:solidFill>
              <a:latin typeface="Century Gothic" panose="020B0502020202020204" pitchFamily="34" charset="0"/>
            </a:endParaRPr>
          </a:p>
          <a:p>
            <a:r>
              <a:rPr lang="tr-TR" sz="2400" dirty="0">
                <a:solidFill>
                  <a:schemeClr val="bg1"/>
                </a:solidFill>
                <a:latin typeface="Century Gothic" panose="020B0502020202020204" pitchFamily="34" charset="0"/>
              </a:rPr>
              <a:t>Görsel destekler; </a:t>
            </a:r>
          </a:p>
          <a:p>
            <a:pPr lvl="1"/>
            <a:r>
              <a:rPr lang="tr-TR" sz="2000" i="1" dirty="0">
                <a:solidFill>
                  <a:schemeClr val="bg1"/>
                </a:solidFill>
                <a:latin typeface="Century Gothic" panose="020B0502020202020204" pitchFamily="34" charset="0"/>
              </a:rPr>
              <a:t>çocuklara uygun davranışları öğretmek, </a:t>
            </a:r>
          </a:p>
          <a:p>
            <a:pPr lvl="1"/>
            <a:r>
              <a:rPr lang="tr-TR" sz="2000" i="1" dirty="0">
                <a:solidFill>
                  <a:schemeClr val="bg1"/>
                </a:solidFill>
                <a:latin typeface="Century Gothic" panose="020B0502020202020204" pitchFamily="34" charset="0"/>
              </a:rPr>
              <a:t>daha bağımsız olmalarını sağlamak</a:t>
            </a:r>
          </a:p>
          <a:p>
            <a:pPr lvl="1"/>
            <a:r>
              <a:rPr lang="tr-TR" sz="2000" i="1" dirty="0">
                <a:solidFill>
                  <a:schemeClr val="bg1"/>
                </a:solidFill>
                <a:latin typeface="Century Gothic" panose="020B0502020202020204" pitchFamily="34" charset="0"/>
              </a:rPr>
              <a:t>öz-yönetimi öğretmek, </a:t>
            </a:r>
          </a:p>
          <a:p>
            <a:pPr lvl="1"/>
            <a:r>
              <a:rPr lang="tr-TR" sz="2000" i="1" dirty="0">
                <a:solidFill>
                  <a:schemeClr val="bg1"/>
                </a:solidFill>
                <a:latin typeface="Century Gothic" panose="020B0502020202020204" pitchFamily="34" charset="0"/>
              </a:rPr>
              <a:t>seçim yapmayı öğretmek ve kendilerini savunmayı öğretmek için kullanılır. </a:t>
            </a:r>
          </a:p>
          <a:p>
            <a:pPr lvl="1"/>
            <a:endParaRPr lang="tr-TR" sz="1000" dirty="0">
              <a:solidFill>
                <a:schemeClr val="bg1"/>
              </a:solidFill>
              <a:latin typeface="Century Gothic" panose="020B0502020202020204" pitchFamily="34" charset="0"/>
            </a:endParaRPr>
          </a:p>
          <a:p>
            <a:r>
              <a:rPr lang="tr-TR" sz="2400" dirty="0">
                <a:solidFill>
                  <a:schemeClr val="bg1"/>
                </a:solidFill>
                <a:latin typeface="Century Gothic" panose="020B0502020202020204" pitchFamily="34" charset="0"/>
              </a:rPr>
              <a:t>Görsel destekler, uygun şekilde oluşturulduğunda, uygulandığında ve silikleştirildiğinde son derece faydalıdır.</a:t>
            </a:r>
            <a:endParaRPr lang="en-US" dirty="0"/>
          </a:p>
          <a:p>
            <a:endParaRPr lang="en-US" dirty="0"/>
          </a:p>
          <a:p>
            <a:endParaRPr lang="en-US" dirty="0"/>
          </a:p>
          <a:p>
            <a:endParaRPr lang="en-US" dirty="0"/>
          </a:p>
          <a:p>
            <a:pPr>
              <a:buNone/>
            </a:pPr>
            <a:endParaRPr lang="en-US" sz="1400" dirty="0"/>
          </a:p>
          <a:p>
            <a:pPr>
              <a:buNone/>
            </a:pPr>
            <a:endParaRPr lang="en-US" sz="1400" dirty="0"/>
          </a:p>
          <a:p>
            <a:pPr>
              <a:buNone/>
            </a:pPr>
            <a:endParaRPr lang="en-US" sz="1400" dirty="0"/>
          </a:p>
        </p:txBody>
      </p:sp>
    </p:spTree>
    <p:extLst>
      <p:ext uri="{BB962C8B-B14F-4D97-AF65-F5344CB8AC3E}">
        <p14:creationId xmlns:p14="http://schemas.microsoft.com/office/powerpoint/2010/main" val="1495536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8C4B7"/>
        </a:solidFill>
        <a:effectLst/>
      </p:bgPr>
    </p:bg>
    <p:spTree>
      <p:nvGrpSpPr>
        <p:cNvPr id="1" name=""/>
        <p:cNvGrpSpPr/>
        <p:nvPr/>
      </p:nvGrpSpPr>
      <p:grpSpPr>
        <a:xfrm>
          <a:off x="0" y="0"/>
          <a:ext cx="0" cy="0"/>
          <a:chOff x="0" y="0"/>
          <a:chExt cx="0" cy="0"/>
        </a:xfrm>
      </p:grpSpPr>
      <p:sp>
        <p:nvSpPr>
          <p:cNvPr id="8" name="Rectangle 7"/>
          <p:cNvSpPr/>
          <p:nvPr/>
        </p:nvSpPr>
        <p:spPr>
          <a:xfrm>
            <a:off x="5785141" y="5969000"/>
            <a:ext cx="858412" cy="642984"/>
          </a:xfrm>
          <a:prstGeom prst="rect">
            <a:avLst/>
          </a:prstGeom>
          <a:solidFill>
            <a:srgbClr val="49C3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4" name="Title 1"/>
          <p:cNvSpPr txBox="1">
            <a:spLocks/>
          </p:cNvSpPr>
          <p:nvPr/>
        </p:nvSpPr>
        <p:spPr>
          <a:xfrm>
            <a:off x="331983" y="122382"/>
            <a:ext cx="84777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b="1" cap="none" dirty="0">
                <a:solidFill>
                  <a:prstClr val="white"/>
                </a:solidFill>
              </a:rPr>
              <a:t>Görsel Destekler </a:t>
            </a:r>
            <a:endParaRPr lang="en-US" sz="1900" b="1" cap="none" dirty="0">
              <a:solidFill>
                <a:schemeClr val="bg1"/>
              </a:solidFill>
            </a:endParaRPr>
          </a:p>
        </p:txBody>
      </p:sp>
      <p:graphicFrame>
        <p:nvGraphicFramePr>
          <p:cNvPr id="2" name="Diyagram 1"/>
          <p:cNvGraphicFramePr/>
          <p:nvPr>
            <p:extLst>
              <p:ext uri="{D42A27DB-BD31-4B8C-83A1-F6EECF244321}">
                <p14:modId xmlns:p14="http://schemas.microsoft.com/office/powerpoint/2010/main" val="2760179784"/>
              </p:ext>
            </p:extLst>
          </p:nvPr>
        </p:nvGraphicFramePr>
        <p:xfrm>
          <a:off x="331983" y="1086679"/>
          <a:ext cx="8692747" cy="5269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lt Bilgi Yer Tutucusu 3">
            <a:extLst>
              <a:ext uri="{FF2B5EF4-FFF2-40B4-BE49-F238E27FC236}">
                <a16:creationId xmlns:a16="http://schemas.microsoft.com/office/drawing/2014/main" id="{ACD9ECDA-1D3F-DF44-9B58-CB8711B5D48A}"/>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5" name="Slayt Numarası Yer Tutucusu 4">
            <a:extLst>
              <a:ext uri="{FF2B5EF4-FFF2-40B4-BE49-F238E27FC236}">
                <a16:creationId xmlns:a16="http://schemas.microsoft.com/office/drawing/2014/main" id="{EE56A66D-8DF7-D944-B58C-F7B31BFD1BAC}"/>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2203374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8C4B7"/>
        </a:solidFill>
        <a:effectLst/>
      </p:bgPr>
    </p:bg>
    <p:spTree>
      <p:nvGrpSpPr>
        <p:cNvPr id="1" name=""/>
        <p:cNvGrpSpPr/>
        <p:nvPr/>
      </p:nvGrpSpPr>
      <p:grpSpPr>
        <a:xfrm>
          <a:off x="0" y="0"/>
          <a:ext cx="0" cy="0"/>
          <a:chOff x="0" y="0"/>
          <a:chExt cx="0" cy="0"/>
        </a:xfrm>
      </p:grpSpPr>
      <p:sp>
        <p:nvSpPr>
          <p:cNvPr id="8" name="Rectangle 7"/>
          <p:cNvSpPr/>
          <p:nvPr/>
        </p:nvSpPr>
        <p:spPr>
          <a:xfrm>
            <a:off x="5785141" y="5969000"/>
            <a:ext cx="858412" cy="642984"/>
          </a:xfrm>
          <a:prstGeom prst="rect">
            <a:avLst/>
          </a:prstGeom>
          <a:solidFill>
            <a:srgbClr val="49C3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4" name="Title 1"/>
          <p:cNvSpPr txBox="1">
            <a:spLocks/>
          </p:cNvSpPr>
          <p:nvPr/>
        </p:nvSpPr>
        <p:spPr>
          <a:xfrm>
            <a:off x="331983" y="122382"/>
            <a:ext cx="847773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b="1" cap="none" dirty="0">
                <a:solidFill>
                  <a:prstClr val="white"/>
                </a:solidFill>
              </a:rPr>
              <a:t>Görsel Destekler </a:t>
            </a:r>
            <a:endParaRPr lang="en-US" sz="1900" b="1" cap="none" dirty="0">
              <a:solidFill>
                <a:prstClr val="white"/>
              </a:solidFill>
            </a:endParaRPr>
          </a:p>
        </p:txBody>
      </p:sp>
      <p:sp>
        <p:nvSpPr>
          <p:cNvPr id="4" name="Alt Bilgi Yer Tutucusu 3">
            <a:extLst>
              <a:ext uri="{FF2B5EF4-FFF2-40B4-BE49-F238E27FC236}">
                <a16:creationId xmlns:a16="http://schemas.microsoft.com/office/drawing/2014/main" id="{ACD9ECDA-1D3F-DF44-9B58-CB8711B5D48A}"/>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5" name="Slayt Numarası Yer Tutucusu 4">
            <a:extLst>
              <a:ext uri="{FF2B5EF4-FFF2-40B4-BE49-F238E27FC236}">
                <a16:creationId xmlns:a16="http://schemas.microsoft.com/office/drawing/2014/main" id="{EE56A66D-8DF7-D944-B58C-F7B31BFD1BAC}"/>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38</a:t>
            </a:fld>
            <a:endParaRPr lang="en-US">
              <a:solidFill>
                <a:prstClr val="black">
                  <a:tint val="75000"/>
                </a:prstClr>
              </a:solidFill>
            </a:endParaRPr>
          </a:p>
        </p:txBody>
      </p:sp>
      <p:sp>
        <p:nvSpPr>
          <p:cNvPr id="9" name="Content Placeholder 2"/>
          <p:cNvSpPr>
            <a:spLocks noGrp="1"/>
          </p:cNvSpPr>
          <p:nvPr>
            <p:ph idx="1"/>
          </p:nvPr>
        </p:nvSpPr>
        <p:spPr>
          <a:xfrm>
            <a:off x="688844" y="1265382"/>
            <a:ext cx="7783127" cy="4525963"/>
          </a:xfrm>
        </p:spPr>
        <p:txBody>
          <a:bodyPr>
            <a:normAutofit/>
          </a:bodyPr>
          <a:lstStyle/>
          <a:p>
            <a:pPr algn="ctr">
              <a:buNone/>
            </a:pPr>
            <a:endParaRPr lang="en-US" dirty="0"/>
          </a:p>
          <a:p>
            <a:endParaRPr lang="en-US" dirty="0"/>
          </a:p>
          <a:p>
            <a:endParaRPr lang="en-US" dirty="0"/>
          </a:p>
          <a:p>
            <a:endParaRPr lang="en-US" dirty="0"/>
          </a:p>
          <a:p>
            <a:pPr>
              <a:buNone/>
            </a:pPr>
            <a:endParaRPr lang="en-US" sz="1400" dirty="0"/>
          </a:p>
          <a:p>
            <a:pPr>
              <a:buNone/>
            </a:pPr>
            <a:endParaRPr lang="en-US" sz="1400" dirty="0"/>
          </a:p>
          <a:p>
            <a:pPr>
              <a:buNone/>
            </a:pPr>
            <a:endParaRPr lang="en-US" sz="1400" dirty="0"/>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935" y="1008384"/>
            <a:ext cx="5134182" cy="3376976"/>
          </a:xfrm>
          <a:prstGeom prst="rect">
            <a:avLst/>
          </a:prstGeom>
        </p:spPr>
      </p:pic>
      <p:sp>
        <p:nvSpPr>
          <p:cNvPr id="10" name="Metin kutusu 9"/>
          <p:cNvSpPr txBox="1"/>
          <p:nvPr/>
        </p:nvSpPr>
        <p:spPr>
          <a:xfrm>
            <a:off x="457200" y="4642358"/>
            <a:ext cx="7937653" cy="1692771"/>
          </a:xfrm>
          <a:prstGeom prst="rect">
            <a:avLst/>
          </a:prstGeom>
          <a:noFill/>
        </p:spPr>
        <p:txBody>
          <a:bodyPr wrap="square" rtlCol="0">
            <a:spAutoFit/>
          </a:bodyPr>
          <a:lstStyle/>
          <a:p>
            <a:pPr algn="ctr"/>
            <a:r>
              <a:rPr lang="tr-TR" sz="2400" dirty="0">
                <a:solidFill>
                  <a:schemeClr val="bg1"/>
                </a:solidFill>
                <a:latin typeface="Century Gothic" panose="020B0502020202020204" pitchFamily="34" charset="0"/>
                <a:ea typeface="Century Gothic" charset="-94"/>
                <a:cs typeface="Century Gothic" charset="-94"/>
              </a:rPr>
              <a:t>Görsel destekler çocuğa ekstra bilgi verir.</a:t>
            </a:r>
          </a:p>
          <a:p>
            <a:pPr marL="342900" indent="-342900">
              <a:buFont typeface="Arial" charset="-94"/>
              <a:buChar char="•"/>
            </a:pPr>
            <a:r>
              <a:rPr lang="tr-TR" sz="2000" dirty="0">
                <a:solidFill>
                  <a:schemeClr val="bg1"/>
                </a:solidFill>
                <a:latin typeface="Century Gothic" panose="020B0502020202020204" pitchFamily="34" charset="0"/>
                <a:ea typeface="Century Gothic" charset="-94"/>
                <a:cs typeface="Century Gothic" charset="-94"/>
              </a:rPr>
              <a:t>Endişeyi azaltır</a:t>
            </a:r>
          </a:p>
          <a:p>
            <a:pPr marL="342900" indent="-342900">
              <a:buFont typeface="Arial" charset="-94"/>
              <a:buChar char="•"/>
            </a:pPr>
            <a:r>
              <a:rPr lang="tr-TR" sz="2000" dirty="0">
                <a:solidFill>
                  <a:schemeClr val="bg1"/>
                </a:solidFill>
                <a:latin typeface="Century Gothic" panose="020B0502020202020204" pitchFamily="34" charset="0"/>
                <a:ea typeface="Century Gothic" charset="-94"/>
                <a:cs typeface="Century Gothic" charset="-94"/>
              </a:rPr>
              <a:t>İpucu sağlar</a:t>
            </a:r>
          </a:p>
          <a:p>
            <a:pPr marL="342900" indent="-342900">
              <a:buFont typeface="Arial" charset="-94"/>
              <a:buChar char="•"/>
            </a:pPr>
            <a:r>
              <a:rPr lang="tr-TR" sz="2000" dirty="0">
                <a:solidFill>
                  <a:schemeClr val="bg1"/>
                </a:solidFill>
                <a:latin typeface="Century Gothic" panose="020B0502020202020204" pitchFamily="34" charset="0"/>
                <a:ea typeface="Century Gothic" charset="-94"/>
                <a:cs typeface="Century Gothic" charset="-94"/>
              </a:rPr>
              <a:t>Kendini ifade etmesine yardımcı olur</a:t>
            </a:r>
          </a:p>
          <a:p>
            <a:pPr marL="342900" indent="-342900">
              <a:buFont typeface="Arial" charset="-94"/>
              <a:buChar char="•"/>
            </a:pPr>
            <a:r>
              <a:rPr lang="tr-TR" sz="2000" dirty="0">
                <a:solidFill>
                  <a:schemeClr val="bg1"/>
                </a:solidFill>
                <a:latin typeface="Century Gothic" panose="020B0502020202020204" pitchFamily="34" charset="0"/>
                <a:ea typeface="Century Gothic" charset="-94"/>
                <a:cs typeface="Century Gothic" charset="-94"/>
              </a:rPr>
              <a:t>Kendisinden beklenenleri daha açık hale getirir</a:t>
            </a:r>
          </a:p>
        </p:txBody>
      </p:sp>
    </p:spTree>
    <p:extLst>
      <p:ext uri="{BB962C8B-B14F-4D97-AF65-F5344CB8AC3E}">
        <p14:creationId xmlns:p14="http://schemas.microsoft.com/office/powerpoint/2010/main" val="1293348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8C4B7"/>
        </a:solidFill>
        <a:effectLst/>
      </p:bgPr>
    </p:bg>
    <p:spTree>
      <p:nvGrpSpPr>
        <p:cNvPr id="1" name=""/>
        <p:cNvGrpSpPr/>
        <p:nvPr/>
      </p:nvGrpSpPr>
      <p:grpSpPr>
        <a:xfrm>
          <a:off x="0" y="0"/>
          <a:ext cx="0" cy="0"/>
          <a:chOff x="0" y="0"/>
          <a:chExt cx="0" cy="0"/>
        </a:xfrm>
      </p:grpSpPr>
      <p:sp>
        <p:nvSpPr>
          <p:cNvPr id="8" name="Rectangle 7"/>
          <p:cNvSpPr/>
          <p:nvPr/>
        </p:nvSpPr>
        <p:spPr>
          <a:xfrm>
            <a:off x="5785141" y="5969000"/>
            <a:ext cx="858412" cy="642984"/>
          </a:xfrm>
          <a:prstGeom prst="rect">
            <a:avLst/>
          </a:prstGeom>
          <a:solidFill>
            <a:srgbClr val="49C3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4" name="Title 1"/>
          <p:cNvSpPr txBox="1">
            <a:spLocks/>
          </p:cNvSpPr>
          <p:nvPr/>
        </p:nvSpPr>
        <p:spPr>
          <a:xfrm>
            <a:off x="331983" y="122382"/>
            <a:ext cx="8477737" cy="91741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b="1" cap="none" dirty="0">
                <a:solidFill>
                  <a:prstClr val="white"/>
                </a:solidFill>
              </a:rPr>
              <a:t>Görsel Destekler </a:t>
            </a:r>
            <a:endParaRPr lang="en-US" sz="1900" b="1" cap="none" dirty="0">
              <a:solidFill>
                <a:prstClr val="white"/>
              </a:solidFill>
            </a:endParaRP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039793"/>
            <a:ext cx="3461250" cy="5316557"/>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161" y="3924915"/>
            <a:ext cx="4481560" cy="2431435"/>
          </a:xfrm>
          <a:prstGeom prst="rect">
            <a:avLst/>
          </a:prstGeom>
        </p:spPr>
      </p:pic>
      <p:sp>
        <p:nvSpPr>
          <p:cNvPr id="15" name="Metin kutusu 14"/>
          <p:cNvSpPr txBox="1"/>
          <p:nvPr/>
        </p:nvSpPr>
        <p:spPr>
          <a:xfrm>
            <a:off x="4210165" y="1092507"/>
            <a:ext cx="4307840" cy="2431435"/>
          </a:xfrm>
          <a:prstGeom prst="rect">
            <a:avLst/>
          </a:prstGeom>
          <a:noFill/>
        </p:spPr>
        <p:txBody>
          <a:bodyPr wrap="square" rtlCol="0">
            <a:spAutoFit/>
          </a:bodyPr>
          <a:lstStyle/>
          <a:p>
            <a:pPr marL="457200" indent="-457200">
              <a:buFont typeface="Arial" panose="020B0604020202020204" pitchFamily="34" charset="0"/>
              <a:buChar char="•"/>
            </a:pPr>
            <a:r>
              <a:rPr lang="tr-TR" sz="2800" dirty="0">
                <a:solidFill>
                  <a:schemeClr val="bg1"/>
                </a:solidFill>
                <a:latin typeface="Century Gothic" panose="020B0502020202020204" pitchFamily="34" charset="0"/>
              </a:rPr>
              <a:t>Bireysel ya da grup için uygulanabilir.</a:t>
            </a:r>
          </a:p>
          <a:p>
            <a:pPr marL="457200" indent="-457200">
              <a:buFont typeface="Arial" panose="020B0604020202020204" pitchFamily="34" charset="0"/>
              <a:buChar char="•"/>
            </a:pPr>
            <a:endParaRPr lang="tr-TR" sz="1200" dirty="0">
              <a:solidFill>
                <a:schemeClr val="bg1"/>
              </a:solidFill>
              <a:latin typeface="Century Gothic" panose="020B0502020202020204" pitchFamily="34" charset="0"/>
            </a:endParaRPr>
          </a:p>
          <a:p>
            <a:pPr marL="457200" indent="-457200">
              <a:buFont typeface="Arial" panose="020B0604020202020204" pitchFamily="34" charset="0"/>
              <a:buChar char="•"/>
            </a:pPr>
            <a:r>
              <a:rPr lang="tr-TR" sz="2800" dirty="0">
                <a:solidFill>
                  <a:schemeClr val="bg1"/>
                </a:solidFill>
                <a:latin typeface="Century Gothic" panose="020B0502020202020204" pitchFamily="34" charset="0"/>
              </a:rPr>
              <a:t>Öğretimi yapılmalı  ve zamanla geri çekilmelidir.</a:t>
            </a:r>
          </a:p>
        </p:txBody>
      </p:sp>
      <p:sp>
        <p:nvSpPr>
          <p:cNvPr id="7" name="Alt Bilgi Yer Tutucusu 6">
            <a:extLst>
              <a:ext uri="{FF2B5EF4-FFF2-40B4-BE49-F238E27FC236}">
                <a16:creationId xmlns:a16="http://schemas.microsoft.com/office/drawing/2014/main" id="{B7AA6F5B-7C66-4B45-B6FB-AA62A87BC427}"/>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9" name="Slayt Numarası Yer Tutucusu 8">
            <a:extLst>
              <a:ext uri="{FF2B5EF4-FFF2-40B4-BE49-F238E27FC236}">
                <a16:creationId xmlns:a16="http://schemas.microsoft.com/office/drawing/2014/main" id="{5D40987F-4434-5E43-B43E-9F97EED9108D}"/>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513873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DATA </a:t>
            </a:r>
            <a:r>
              <a:rPr lang="tr-TR" cap="none" dirty="0"/>
              <a:t>Modelinin Çıkış Noktası</a:t>
            </a:r>
            <a:endParaRPr lang="tr-TR" dirty="0"/>
          </a:p>
        </p:txBody>
      </p:sp>
      <p:sp>
        <p:nvSpPr>
          <p:cNvPr id="3" name="İçerik Yer Tutucusu 2"/>
          <p:cNvSpPr>
            <a:spLocks noGrp="1"/>
          </p:cNvSpPr>
          <p:nvPr>
            <p:ph idx="1"/>
          </p:nvPr>
        </p:nvSpPr>
        <p:spPr>
          <a:xfrm>
            <a:off x="331983" y="1830387"/>
            <a:ext cx="8626487" cy="4525963"/>
          </a:xfrm>
        </p:spPr>
        <p:txBody>
          <a:bodyPr>
            <a:normAutofit/>
          </a:bodyPr>
          <a:lstStyle/>
          <a:p>
            <a:r>
              <a:rPr lang="tr-TR" sz="2800" dirty="0">
                <a:latin typeface="Century Gothic" panose="020B0502020202020204" pitchFamily="34" charset="0"/>
                <a:cs typeface="Arial" panose="020B0604020202020204" pitchFamily="34" charset="0"/>
              </a:rPr>
              <a:t>OSB olan çocuklara sunulan </a:t>
            </a:r>
            <a:r>
              <a:rPr lang="tr-TR" sz="2800" b="1" dirty="0">
                <a:latin typeface="Century Gothic" panose="020B0502020202020204" pitchFamily="34" charset="0"/>
                <a:cs typeface="Arial" panose="020B0604020202020204" pitchFamily="34" charset="0"/>
              </a:rPr>
              <a:t>haftada 40 saat ayrıştırılmış bağlam dışı öğretimden </a:t>
            </a:r>
            <a:r>
              <a:rPr lang="tr-TR" sz="2800" dirty="0">
                <a:latin typeface="Century Gothic" panose="020B0502020202020204" pitchFamily="34" charset="0"/>
                <a:cs typeface="Arial" panose="020B0604020202020204" pitchFamily="34" charset="0"/>
              </a:rPr>
              <a:t>(</a:t>
            </a:r>
            <a:r>
              <a:rPr lang="tr-TR" sz="2800" b="1" dirty="0">
                <a:latin typeface="Century Gothic" panose="020B0502020202020204" pitchFamily="34" charset="0"/>
                <a:cs typeface="Arial" panose="020B0604020202020204" pitchFamily="34" charset="0"/>
              </a:rPr>
              <a:t>E</a:t>
            </a:r>
            <a:r>
              <a:rPr lang="tr-TR" sz="2800" dirty="0">
                <a:latin typeface="Century Gothic" panose="020B0502020202020204" pitchFamily="34" charset="0"/>
                <a:cs typeface="Arial" panose="020B0604020202020204" pitchFamily="34" charset="0"/>
              </a:rPr>
              <a:t>rken </a:t>
            </a:r>
            <a:r>
              <a:rPr lang="tr-TR" sz="2800" b="1" dirty="0">
                <a:latin typeface="Century Gothic" panose="020B0502020202020204" pitchFamily="34" charset="0"/>
                <a:cs typeface="Arial" panose="020B0604020202020204" pitchFamily="34" charset="0"/>
              </a:rPr>
              <a:t>Y</a:t>
            </a:r>
            <a:r>
              <a:rPr lang="tr-TR" sz="2800" dirty="0">
                <a:latin typeface="Century Gothic" panose="020B0502020202020204" pitchFamily="34" charset="0"/>
                <a:cs typeface="Arial" panose="020B0604020202020204" pitchFamily="34" charset="0"/>
              </a:rPr>
              <a:t>oğun </a:t>
            </a:r>
            <a:r>
              <a:rPr lang="tr-TR" sz="2800" b="1" dirty="0">
                <a:latin typeface="Century Gothic" panose="020B0502020202020204" pitchFamily="34" charset="0"/>
                <a:cs typeface="Arial" panose="020B0604020202020204" pitchFamily="34" charset="0"/>
              </a:rPr>
              <a:t>D</a:t>
            </a:r>
            <a:r>
              <a:rPr lang="tr-TR" sz="2800" dirty="0">
                <a:latin typeface="Century Gothic" panose="020B0502020202020204" pitchFamily="34" charset="0"/>
                <a:cs typeface="Arial" panose="020B0604020202020204" pitchFamily="34" charset="0"/>
              </a:rPr>
              <a:t>avranışsal </a:t>
            </a:r>
            <a:r>
              <a:rPr lang="tr-TR" sz="2800" b="1" dirty="0">
                <a:latin typeface="Century Gothic" panose="020B0502020202020204" pitchFamily="34" charset="0"/>
                <a:cs typeface="Arial" panose="020B0604020202020204" pitchFamily="34" charset="0"/>
              </a:rPr>
              <a:t>E</a:t>
            </a:r>
            <a:r>
              <a:rPr lang="tr-TR" sz="2800" dirty="0">
                <a:latin typeface="Century Gothic" panose="020B0502020202020204" pitchFamily="34" charset="0"/>
                <a:cs typeface="Arial" panose="020B0604020202020204" pitchFamily="34" charset="0"/>
              </a:rPr>
              <a:t>ğitim-</a:t>
            </a:r>
            <a:r>
              <a:rPr lang="tr-TR" sz="2800" b="1" dirty="0">
                <a:latin typeface="Century Gothic" panose="020B0502020202020204" pitchFamily="34" charset="0"/>
                <a:cs typeface="Arial" panose="020B0604020202020204" pitchFamily="34" charset="0"/>
              </a:rPr>
              <a:t>EYDE</a:t>
            </a:r>
            <a:r>
              <a:rPr lang="tr-TR" sz="2800" dirty="0">
                <a:latin typeface="Century Gothic" panose="020B0502020202020204" pitchFamily="34" charset="0"/>
                <a:cs typeface="Arial" panose="020B0604020202020204" pitchFamily="34" charset="0"/>
              </a:rPr>
              <a:t>) yeterince verim alınamaması ve</a:t>
            </a:r>
          </a:p>
          <a:p>
            <a:endParaRPr lang="tr-TR" sz="2800" dirty="0">
              <a:latin typeface="Century Gothic" panose="020B0502020202020204" pitchFamily="34" charset="0"/>
              <a:cs typeface="Arial" panose="020B0604020202020204" pitchFamily="34" charset="0"/>
            </a:endParaRPr>
          </a:p>
          <a:p>
            <a:r>
              <a:rPr lang="tr-TR" sz="2800" b="1" dirty="0">
                <a:latin typeface="Century Gothic" panose="020B0502020202020204" pitchFamily="34" charset="0"/>
                <a:cs typeface="Arial" panose="020B0604020202020204" pitchFamily="34" charset="0"/>
              </a:rPr>
              <a:t>Haftalık 12 saatlik bütünleştirme ortamlarındaki eğitimin </a:t>
            </a:r>
            <a:r>
              <a:rPr lang="tr-TR" sz="2800" dirty="0">
                <a:latin typeface="Century Gothic" panose="020B0502020202020204" pitchFamily="34" charset="0"/>
                <a:cs typeface="Arial" panose="020B0604020202020204" pitchFamily="34" charset="0"/>
              </a:rPr>
              <a:t>çocukların gereksinimlerini yeterince karşılamaması gerekçelerinden yola çıkılmıştır</a:t>
            </a:r>
            <a:r>
              <a:rPr lang="tr-TR" sz="2800" dirty="0">
                <a:latin typeface="Century Gothic" panose="020B0502020202020204" pitchFamily="34" charset="0"/>
              </a:rPr>
              <a:t>.</a:t>
            </a:r>
          </a:p>
        </p:txBody>
      </p:sp>
      <p:sp>
        <p:nvSpPr>
          <p:cNvPr id="5" name="Alt Bilgi Yer Tutucusu 4">
            <a:extLst>
              <a:ext uri="{FF2B5EF4-FFF2-40B4-BE49-F238E27FC236}">
                <a16:creationId xmlns:a16="http://schemas.microsoft.com/office/drawing/2014/main" id="{3D06A079-175D-7441-882D-C2FEF43C6969}"/>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CB1DE006-19BA-6E42-A1C2-A6778E718C16}"/>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1642993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8C4B7"/>
        </a:solidFill>
        <a:effectLst/>
      </p:bgPr>
    </p:bg>
    <p:spTree>
      <p:nvGrpSpPr>
        <p:cNvPr id="1" name=""/>
        <p:cNvGrpSpPr/>
        <p:nvPr/>
      </p:nvGrpSpPr>
      <p:grpSpPr>
        <a:xfrm>
          <a:off x="0" y="0"/>
          <a:ext cx="0" cy="0"/>
          <a:chOff x="0" y="0"/>
          <a:chExt cx="0" cy="0"/>
        </a:xfrm>
      </p:grpSpPr>
      <p:sp>
        <p:nvSpPr>
          <p:cNvPr id="8" name="Rectangle 7"/>
          <p:cNvSpPr/>
          <p:nvPr/>
        </p:nvSpPr>
        <p:spPr>
          <a:xfrm>
            <a:off x="5785141" y="5969000"/>
            <a:ext cx="858412" cy="642984"/>
          </a:xfrm>
          <a:prstGeom prst="rect">
            <a:avLst/>
          </a:prstGeom>
          <a:solidFill>
            <a:srgbClr val="49C3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14" name="Title 1"/>
          <p:cNvSpPr txBox="1">
            <a:spLocks/>
          </p:cNvSpPr>
          <p:nvPr/>
        </p:nvSpPr>
        <p:spPr>
          <a:xfrm>
            <a:off x="331983" y="122382"/>
            <a:ext cx="8477737" cy="81750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b="1" cap="none" dirty="0">
                <a:solidFill>
                  <a:prstClr val="white"/>
                </a:solidFill>
              </a:rPr>
              <a:t>Görsel Destekler </a:t>
            </a:r>
            <a:endParaRPr lang="en-US" sz="1900" b="1" cap="none" dirty="0">
              <a:solidFill>
                <a:prstClr val="white"/>
              </a:solidFill>
            </a:endParaRPr>
          </a:p>
        </p:txBody>
      </p:sp>
      <p:sp>
        <p:nvSpPr>
          <p:cNvPr id="15" name="Metin kutusu 14"/>
          <p:cNvSpPr txBox="1"/>
          <p:nvPr/>
        </p:nvSpPr>
        <p:spPr>
          <a:xfrm>
            <a:off x="217851" y="925094"/>
            <a:ext cx="8706000" cy="954107"/>
          </a:xfrm>
          <a:prstGeom prst="rect">
            <a:avLst/>
          </a:prstGeom>
          <a:noFill/>
        </p:spPr>
        <p:txBody>
          <a:bodyPr wrap="square" rtlCol="0">
            <a:spAutoFit/>
          </a:bodyPr>
          <a:lstStyle/>
          <a:p>
            <a:pPr marL="457200" marR="0" lvl="0" indent="-457200" algn="ctr"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tr-TR" sz="2800" dirty="0">
                <a:solidFill>
                  <a:prstClr val="white"/>
                </a:solidFill>
                <a:latin typeface="Century Gothic" panose="020B0502020202020204" pitchFamily="34" charset="0"/>
                <a:ea typeface="Century Gothic" charset="-94"/>
                <a:cs typeface="Century Gothic" charset="-94"/>
              </a:rPr>
              <a:t>Kullanılacak görseller çocuğun gereksinimlerine, özelliklerine ve amaca göre değişir.</a:t>
            </a:r>
          </a:p>
        </p:txBody>
      </p:sp>
      <p:sp>
        <p:nvSpPr>
          <p:cNvPr id="7" name="Alt Bilgi Yer Tutucusu 6">
            <a:extLst>
              <a:ext uri="{FF2B5EF4-FFF2-40B4-BE49-F238E27FC236}">
                <a16:creationId xmlns:a16="http://schemas.microsoft.com/office/drawing/2014/main" id="{B7AA6F5B-7C66-4B45-B6FB-AA62A87BC427}"/>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9" name="Slayt Numarası Yer Tutucusu 8">
            <a:extLst>
              <a:ext uri="{FF2B5EF4-FFF2-40B4-BE49-F238E27FC236}">
                <a16:creationId xmlns:a16="http://schemas.microsoft.com/office/drawing/2014/main" id="{5D40987F-4434-5E43-B43E-9F97EED9108D}"/>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40</a:t>
            </a:fld>
            <a:endParaRPr lang="en-US">
              <a:solidFill>
                <a:prstClr val="black">
                  <a:tint val="75000"/>
                </a:prstClr>
              </a:solidFill>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53" y="1879202"/>
            <a:ext cx="2883489" cy="2011028"/>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0" y="1879201"/>
            <a:ext cx="3148864" cy="2011029"/>
          </a:xfrm>
          <a:prstGeom prst="rect">
            <a:avLst/>
          </a:prstGeom>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280" y="3420456"/>
            <a:ext cx="2571520" cy="1996582"/>
          </a:xfrm>
          <a:prstGeom prst="rect">
            <a:avLst/>
          </a:prstGeom>
        </p:spPr>
      </p:pic>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0" y="4302558"/>
            <a:ext cx="3148864" cy="2053792"/>
          </a:xfrm>
          <a:prstGeom prst="rect">
            <a:avLst/>
          </a:prstGeom>
        </p:spPr>
      </p:pic>
      <p:pic>
        <p:nvPicPr>
          <p:cNvPr id="12" name="Resi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4347" y="4302559"/>
            <a:ext cx="2826093" cy="1944300"/>
          </a:xfrm>
          <a:prstGeom prst="rect">
            <a:avLst/>
          </a:prstGeom>
        </p:spPr>
      </p:pic>
    </p:spTree>
    <p:extLst>
      <p:ext uri="{BB962C8B-B14F-4D97-AF65-F5344CB8AC3E}">
        <p14:creationId xmlns:p14="http://schemas.microsoft.com/office/powerpoint/2010/main" val="1628368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C232E"/>
        </a:solidFill>
        <a:effectLst/>
      </p:bgPr>
    </p:bg>
    <p:spTree>
      <p:nvGrpSpPr>
        <p:cNvPr id="1" name=""/>
        <p:cNvGrpSpPr/>
        <p:nvPr/>
      </p:nvGrpSpPr>
      <p:grpSpPr>
        <a:xfrm>
          <a:off x="0" y="0"/>
          <a:ext cx="0" cy="0"/>
          <a:chOff x="0" y="0"/>
          <a:chExt cx="0" cy="0"/>
        </a:xfrm>
      </p:grpSpPr>
      <p:sp>
        <p:nvSpPr>
          <p:cNvPr id="18" name="Rectangle 17"/>
          <p:cNvSpPr/>
          <p:nvPr/>
        </p:nvSpPr>
        <p:spPr>
          <a:xfrm>
            <a:off x="2489108" y="5922818"/>
            <a:ext cx="858412" cy="68916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23" name="Title 1"/>
          <p:cNvSpPr txBox="1">
            <a:spLocks/>
          </p:cNvSpPr>
          <p:nvPr/>
        </p:nvSpPr>
        <p:spPr>
          <a:xfrm>
            <a:off x="568960" y="184354"/>
            <a:ext cx="8240760" cy="10810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b="1" cap="none" dirty="0">
                <a:solidFill>
                  <a:prstClr val="white"/>
                </a:solidFill>
              </a:rPr>
              <a:t> Veriye Dayalı Karar Alma</a:t>
            </a:r>
            <a:endParaRPr lang="en-US" sz="1600" b="1" cap="none" dirty="0">
              <a:solidFill>
                <a:prstClr val="white"/>
              </a:solidFill>
            </a:endParaRPr>
          </a:p>
        </p:txBody>
      </p:sp>
      <p:sp>
        <p:nvSpPr>
          <p:cNvPr id="24" name="Content Placeholder 2"/>
          <p:cNvSpPr txBox="1">
            <a:spLocks/>
          </p:cNvSpPr>
          <p:nvPr/>
        </p:nvSpPr>
        <p:spPr>
          <a:xfrm>
            <a:off x="831271" y="1271587"/>
            <a:ext cx="7631547" cy="440521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2800" dirty="0">
                <a:solidFill>
                  <a:srgbClr val="FFFFFF"/>
                </a:solidFill>
                <a:latin typeface="Century Gothic" panose="020B0502020202020204" pitchFamily="34" charset="0"/>
                <a:cs typeface="Arial" panose="020B0604020202020204" pitchFamily="34" charset="0"/>
              </a:rPr>
              <a:t>Öğrenci performansı ile ilgili verilerin toplanması, öğretimin temel bir bileşenidir.</a:t>
            </a:r>
          </a:p>
          <a:p>
            <a:pPr marL="0" indent="0">
              <a:buNone/>
            </a:pPr>
            <a:endParaRPr lang="tr-TR" sz="2800" dirty="0">
              <a:solidFill>
                <a:srgbClr val="FFFFFF"/>
              </a:solidFill>
              <a:latin typeface="Century Gothic" panose="020B0502020202020204" pitchFamily="34" charset="0"/>
              <a:cs typeface="Arial" panose="020B0604020202020204" pitchFamily="34" charset="0"/>
            </a:endParaRPr>
          </a:p>
          <a:p>
            <a:r>
              <a:rPr lang="tr-TR" sz="2800" dirty="0">
                <a:solidFill>
                  <a:srgbClr val="FFFFFF"/>
                </a:solidFill>
                <a:latin typeface="Century Gothic" panose="020B0502020202020204" pitchFamily="34" charset="0"/>
                <a:cs typeface="Arial" panose="020B0604020202020204" pitchFamily="34" charset="0"/>
              </a:rPr>
              <a:t>Çocuğun performans verilerini toplayan ve kullanan öğretmenler, çocukların verimli bir şekilde öğrenmelerine yardımcı olmak için bireyselleştirilmiş öğretim türünü daha iyi sağlayabilirler.</a:t>
            </a:r>
            <a:endParaRPr lang="en-US" sz="2800" dirty="0">
              <a:solidFill>
                <a:srgbClr val="FFFFFF"/>
              </a:solidFill>
              <a:latin typeface="Century Gothic" panose="020B0502020202020204" pitchFamily="34" charset="0"/>
            </a:endParaRPr>
          </a:p>
          <a:p>
            <a:pPr>
              <a:buFont typeface="Arial"/>
              <a:buNone/>
            </a:pPr>
            <a:endParaRPr lang="en-US" sz="1400" dirty="0">
              <a:solidFill>
                <a:srgbClr val="FFFFFF"/>
              </a:solidFill>
            </a:endParaRPr>
          </a:p>
          <a:p>
            <a:pPr>
              <a:buFont typeface="Arial"/>
              <a:buNone/>
            </a:pPr>
            <a:endParaRPr lang="en-US" sz="1400" dirty="0">
              <a:solidFill>
                <a:srgbClr val="FFFFFF"/>
              </a:solidFill>
            </a:endParaRPr>
          </a:p>
        </p:txBody>
      </p:sp>
      <p:sp>
        <p:nvSpPr>
          <p:cNvPr id="3" name="Alt Bilgi Yer Tutucusu 2">
            <a:extLst>
              <a:ext uri="{FF2B5EF4-FFF2-40B4-BE49-F238E27FC236}">
                <a16:creationId xmlns:a16="http://schemas.microsoft.com/office/drawing/2014/main" id="{B14B33FE-AEC1-0849-80BA-5ED5AB885B16}"/>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4" name="Slayt Numarası Yer Tutucusu 3">
            <a:extLst>
              <a:ext uri="{FF2B5EF4-FFF2-40B4-BE49-F238E27FC236}">
                <a16:creationId xmlns:a16="http://schemas.microsoft.com/office/drawing/2014/main" id="{565E5A8B-4ACD-8D43-8920-7CB9A65B3153}"/>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3286500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C232E"/>
        </a:solidFill>
        <a:effectLst/>
      </p:bgPr>
    </p:bg>
    <p:spTree>
      <p:nvGrpSpPr>
        <p:cNvPr id="1" name=""/>
        <p:cNvGrpSpPr/>
        <p:nvPr/>
      </p:nvGrpSpPr>
      <p:grpSpPr>
        <a:xfrm>
          <a:off x="0" y="0"/>
          <a:ext cx="0" cy="0"/>
          <a:chOff x="0" y="0"/>
          <a:chExt cx="0" cy="0"/>
        </a:xfrm>
      </p:grpSpPr>
      <p:sp>
        <p:nvSpPr>
          <p:cNvPr id="18" name="Rectangle 17"/>
          <p:cNvSpPr/>
          <p:nvPr/>
        </p:nvSpPr>
        <p:spPr>
          <a:xfrm>
            <a:off x="2489108" y="5922818"/>
            <a:ext cx="858412" cy="68916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23" name="Title 1"/>
          <p:cNvSpPr txBox="1">
            <a:spLocks/>
          </p:cNvSpPr>
          <p:nvPr/>
        </p:nvSpPr>
        <p:spPr>
          <a:xfrm>
            <a:off x="568960" y="184354"/>
            <a:ext cx="8240760" cy="10810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b="1" cap="none" dirty="0">
                <a:solidFill>
                  <a:prstClr val="white"/>
                </a:solidFill>
              </a:rPr>
              <a:t> Veriye Dayalı Karar Alma</a:t>
            </a:r>
            <a:endParaRPr lang="en-US" sz="1600" b="1" cap="none" dirty="0">
              <a:solidFill>
                <a:prstClr val="white"/>
              </a:solidFill>
            </a:endParaRPr>
          </a:p>
        </p:txBody>
      </p:sp>
      <p:sp>
        <p:nvSpPr>
          <p:cNvPr id="24" name="Content Placeholder 2"/>
          <p:cNvSpPr txBox="1">
            <a:spLocks/>
          </p:cNvSpPr>
          <p:nvPr/>
        </p:nvSpPr>
        <p:spPr>
          <a:xfrm>
            <a:off x="831271" y="1271587"/>
            <a:ext cx="7631547" cy="440521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3000" dirty="0">
                <a:solidFill>
                  <a:srgbClr val="FFFFFF"/>
                </a:solidFill>
                <a:latin typeface="Century Gothic" panose="020B0502020202020204" pitchFamily="34" charset="0"/>
                <a:cs typeface="Arial" panose="020B0604020202020204" pitchFamily="34" charset="0"/>
              </a:rPr>
              <a:t>DATA Modelinde veriler</a:t>
            </a:r>
          </a:p>
          <a:p>
            <a:pPr lvl="1"/>
            <a:r>
              <a:rPr lang="tr-TR" sz="2400" dirty="0">
                <a:solidFill>
                  <a:srgbClr val="FFFFFF"/>
                </a:solidFill>
                <a:latin typeface="Century Gothic" panose="020B0502020202020204" pitchFamily="34" charset="0"/>
                <a:cs typeface="Arial" panose="020B0604020202020204" pitchFamily="34" charset="0"/>
              </a:rPr>
              <a:t>Gelişimi izlemek</a:t>
            </a:r>
          </a:p>
          <a:p>
            <a:pPr lvl="1"/>
            <a:r>
              <a:rPr lang="tr-TR" sz="2400" dirty="0">
                <a:solidFill>
                  <a:srgbClr val="FFFFFF"/>
                </a:solidFill>
                <a:latin typeface="Century Gothic" panose="020B0502020202020204" pitchFamily="34" charset="0"/>
                <a:cs typeface="Arial" panose="020B0604020202020204" pitchFamily="34" charset="0"/>
              </a:rPr>
              <a:t>Çocuğun programını değerlendirmek</a:t>
            </a:r>
          </a:p>
          <a:p>
            <a:pPr lvl="1"/>
            <a:r>
              <a:rPr lang="tr-TR" sz="2400" dirty="0">
                <a:solidFill>
                  <a:srgbClr val="FFFFFF"/>
                </a:solidFill>
                <a:latin typeface="Century Gothic" panose="020B0502020202020204" pitchFamily="34" charset="0"/>
                <a:cs typeface="Arial" panose="020B0604020202020204" pitchFamily="34" charset="0"/>
              </a:rPr>
              <a:t>Çocuğun performansı hakkında diğer personel ve aile ile bilgi paylaşmak</a:t>
            </a:r>
          </a:p>
          <a:p>
            <a:pPr lvl="1"/>
            <a:r>
              <a:rPr lang="tr-TR" sz="2400" dirty="0">
                <a:solidFill>
                  <a:srgbClr val="FFFFFF"/>
                </a:solidFill>
                <a:latin typeface="Century Gothic" panose="020B0502020202020204" pitchFamily="34" charset="0"/>
                <a:cs typeface="Arial" panose="020B0604020202020204" pitchFamily="34" charset="0"/>
              </a:rPr>
              <a:t>Öğrenme aşamalarını belirlemek</a:t>
            </a:r>
          </a:p>
          <a:p>
            <a:pPr lvl="1"/>
            <a:r>
              <a:rPr lang="tr-TR" sz="2400" dirty="0">
                <a:solidFill>
                  <a:srgbClr val="FFFFFF"/>
                </a:solidFill>
                <a:latin typeface="Century Gothic" panose="020B0502020202020204" pitchFamily="34" charset="0"/>
                <a:cs typeface="Arial" panose="020B0604020202020204" pitchFamily="34" charset="0"/>
              </a:rPr>
              <a:t>Hesap verilebilirliği sağlamak için toplanır.</a:t>
            </a:r>
          </a:p>
          <a:p>
            <a:pPr lvl="1"/>
            <a:endParaRPr lang="tr-TR" sz="2400" dirty="0">
              <a:solidFill>
                <a:srgbClr val="FFFFFF"/>
              </a:solidFill>
              <a:latin typeface="Century Gothic" panose="020B0502020202020204" pitchFamily="34" charset="0"/>
              <a:cs typeface="Arial" panose="020B0604020202020204" pitchFamily="34" charset="0"/>
            </a:endParaRPr>
          </a:p>
          <a:p>
            <a:r>
              <a:rPr lang="tr-TR" dirty="0">
                <a:solidFill>
                  <a:srgbClr val="FFFFFF"/>
                </a:solidFill>
                <a:latin typeface="Century Gothic" panose="020B0502020202020204" pitchFamily="34" charset="0"/>
                <a:cs typeface="Arial" panose="020B0604020202020204" pitchFamily="34" charset="0"/>
              </a:rPr>
              <a:t>Sıklık, süre, oran, bağımsızlık düzeyi, kalıcı ürün, zaman örneklemi kullanılarak veri toplanabilir. </a:t>
            </a:r>
            <a:endParaRPr lang="en-US" dirty="0">
              <a:solidFill>
                <a:srgbClr val="FFFFFF"/>
              </a:solidFill>
              <a:latin typeface="Century Gothic" panose="020B0502020202020204" pitchFamily="34" charset="0"/>
            </a:endParaRPr>
          </a:p>
          <a:p>
            <a:pPr lvl="1">
              <a:buFont typeface="Arial"/>
              <a:buNone/>
            </a:pPr>
            <a:endParaRPr lang="en-US" sz="1000" dirty="0">
              <a:solidFill>
                <a:srgbClr val="FFFFFF"/>
              </a:solidFill>
            </a:endParaRPr>
          </a:p>
        </p:txBody>
      </p:sp>
      <p:sp>
        <p:nvSpPr>
          <p:cNvPr id="3" name="Alt Bilgi Yer Tutucusu 2">
            <a:extLst>
              <a:ext uri="{FF2B5EF4-FFF2-40B4-BE49-F238E27FC236}">
                <a16:creationId xmlns:a16="http://schemas.microsoft.com/office/drawing/2014/main" id="{F924E616-AAAE-4F41-8192-3F977B0017E3}"/>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4" name="Slayt Numarası Yer Tutucusu 3">
            <a:extLst>
              <a:ext uri="{FF2B5EF4-FFF2-40B4-BE49-F238E27FC236}">
                <a16:creationId xmlns:a16="http://schemas.microsoft.com/office/drawing/2014/main" id="{F91A2E26-220E-924F-9B32-48EA0A8ED0F3}"/>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567445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C232E"/>
        </a:solidFill>
        <a:effectLst/>
      </p:bgPr>
    </p:bg>
    <p:spTree>
      <p:nvGrpSpPr>
        <p:cNvPr id="1" name=""/>
        <p:cNvGrpSpPr/>
        <p:nvPr/>
      </p:nvGrpSpPr>
      <p:grpSpPr>
        <a:xfrm>
          <a:off x="0" y="0"/>
          <a:ext cx="0" cy="0"/>
          <a:chOff x="0" y="0"/>
          <a:chExt cx="0" cy="0"/>
        </a:xfrm>
      </p:grpSpPr>
      <p:sp>
        <p:nvSpPr>
          <p:cNvPr id="18" name="Rectangle 17"/>
          <p:cNvSpPr/>
          <p:nvPr/>
        </p:nvSpPr>
        <p:spPr>
          <a:xfrm>
            <a:off x="2489108" y="5922818"/>
            <a:ext cx="858412" cy="689166"/>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entury Gothic"/>
              <a:cs typeface="Century Gothic"/>
            </a:endParaRPr>
          </a:p>
        </p:txBody>
      </p:sp>
      <p:sp>
        <p:nvSpPr>
          <p:cNvPr id="23" name="Title 1"/>
          <p:cNvSpPr txBox="1">
            <a:spLocks/>
          </p:cNvSpPr>
          <p:nvPr/>
        </p:nvSpPr>
        <p:spPr>
          <a:xfrm>
            <a:off x="568960" y="184354"/>
            <a:ext cx="8240760" cy="10810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cap="all">
                <a:solidFill>
                  <a:schemeClr val="tx1"/>
                </a:solidFill>
                <a:latin typeface="Century Gothic"/>
                <a:ea typeface="+mj-ea"/>
                <a:cs typeface="Century Gothic"/>
              </a:defRPr>
            </a:lvl1pPr>
          </a:lstStyle>
          <a:p>
            <a:pPr algn="l"/>
            <a:r>
              <a:rPr lang="tr-TR" b="1" cap="none" dirty="0">
                <a:solidFill>
                  <a:prstClr val="white"/>
                </a:solidFill>
              </a:rPr>
              <a:t> Veriye Dayalı Karar Alma</a:t>
            </a:r>
            <a:endParaRPr lang="en-US" sz="1600" b="1" cap="none" dirty="0">
              <a:solidFill>
                <a:prstClr val="white"/>
              </a:solidFill>
            </a:endParaRPr>
          </a:p>
        </p:txBody>
      </p:sp>
      <p:sp>
        <p:nvSpPr>
          <p:cNvPr id="24" name="Content Placeholder 2"/>
          <p:cNvSpPr txBox="1">
            <a:spLocks/>
          </p:cNvSpPr>
          <p:nvPr/>
        </p:nvSpPr>
        <p:spPr>
          <a:xfrm>
            <a:off x="831271" y="1271587"/>
            <a:ext cx="7631547" cy="4797909"/>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3300" dirty="0">
                <a:solidFill>
                  <a:srgbClr val="FFFFFF"/>
                </a:solidFill>
                <a:latin typeface="Century Gothic" panose="020B0502020202020204" pitchFamily="34" charset="0"/>
                <a:cs typeface="Arial" panose="020B0604020202020204" pitchFamily="34" charset="0"/>
              </a:rPr>
              <a:t>Veri toplama sürecinin ve </a:t>
            </a:r>
            <a:r>
              <a:rPr lang="tr-TR" sz="3300" dirty="0" err="1">
                <a:solidFill>
                  <a:srgbClr val="FFFFFF"/>
                </a:solidFill>
                <a:latin typeface="Century Gothic" panose="020B0502020202020204" pitchFamily="34" charset="0"/>
                <a:cs typeface="Arial" panose="020B0604020202020204" pitchFamily="34" charset="0"/>
              </a:rPr>
              <a:t>grafikleştirmenin</a:t>
            </a:r>
            <a:r>
              <a:rPr lang="tr-TR" sz="3300" dirty="0">
                <a:solidFill>
                  <a:srgbClr val="FFFFFF"/>
                </a:solidFill>
                <a:latin typeface="Century Gothic" panose="020B0502020202020204" pitchFamily="34" charset="0"/>
                <a:cs typeface="Arial" panose="020B0604020202020204" pitchFamily="34" charset="0"/>
              </a:rPr>
              <a:t> sonucunda;</a:t>
            </a:r>
            <a:endParaRPr lang="tr-TR" sz="3000" dirty="0">
              <a:solidFill>
                <a:srgbClr val="FFFFFF"/>
              </a:solidFill>
              <a:latin typeface="Century Gothic" panose="020B0502020202020204" pitchFamily="34" charset="0"/>
              <a:cs typeface="Arial" panose="020B0604020202020204" pitchFamily="34" charset="0"/>
            </a:endParaRPr>
          </a:p>
          <a:p>
            <a:pPr lvl="1"/>
            <a:r>
              <a:rPr lang="tr-TR" sz="2600" dirty="0">
                <a:solidFill>
                  <a:schemeClr val="bg1"/>
                </a:solidFill>
                <a:latin typeface="Century Gothic" panose="020B0502020202020204" pitchFamily="34" charset="0"/>
              </a:rPr>
              <a:t>Çocuk sürekli ilerliyor, program işe yarıyorsa  öğretim olduğu gibi devam eder</a:t>
            </a:r>
            <a:endParaRPr lang="tr-TR" sz="3500" dirty="0">
              <a:solidFill>
                <a:schemeClr val="bg1"/>
              </a:solidFill>
              <a:latin typeface="Century Gothic" panose="020B0502020202020204" pitchFamily="34" charset="0"/>
            </a:endParaRPr>
          </a:p>
          <a:p>
            <a:pPr lvl="1"/>
            <a:r>
              <a:rPr lang="tr-TR" sz="2600" dirty="0">
                <a:solidFill>
                  <a:schemeClr val="bg1"/>
                </a:solidFill>
                <a:latin typeface="Century Gothic" panose="020B0502020202020204" pitchFamily="34" charset="0"/>
              </a:rPr>
              <a:t>Çocuk ilerlemiyor, veriler düz bir seyir izliyorsa öğretim stratejisi ya da amaç değiştirilir. </a:t>
            </a:r>
            <a:endParaRPr lang="tr-TR" sz="3500" dirty="0">
              <a:solidFill>
                <a:schemeClr val="bg1"/>
              </a:solidFill>
              <a:latin typeface="Century Gothic" panose="020B0502020202020204" pitchFamily="34" charset="0"/>
            </a:endParaRPr>
          </a:p>
          <a:p>
            <a:pPr lvl="1"/>
            <a:r>
              <a:rPr lang="tr-TR" sz="2600" dirty="0">
                <a:solidFill>
                  <a:schemeClr val="bg1"/>
                </a:solidFill>
                <a:latin typeface="Century Gothic" panose="020B0502020202020204" pitchFamily="34" charset="0"/>
              </a:rPr>
              <a:t>Çocuğun performansı değişkense  daha fazla inceleme yapılır.</a:t>
            </a:r>
            <a:endParaRPr lang="tr-TR" sz="3500" dirty="0">
              <a:solidFill>
                <a:schemeClr val="bg1"/>
              </a:solidFill>
              <a:latin typeface="Century Gothic" panose="020B0502020202020204" pitchFamily="34" charset="0"/>
            </a:endParaRPr>
          </a:p>
          <a:p>
            <a:pPr lvl="1"/>
            <a:r>
              <a:rPr lang="tr-TR" sz="2600" dirty="0">
                <a:solidFill>
                  <a:schemeClr val="bg1"/>
                </a:solidFill>
                <a:latin typeface="Century Gothic" panose="020B0502020202020204" pitchFamily="34" charset="0"/>
              </a:rPr>
              <a:t>Çocuk ölçütleri karşılamışsa yeni bir diziye, yeni bir programa, genelleme ve kalıcılık kontrollerine geçilir</a:t>
            </a:r>
            <a:endParaRPr lang="tr-TR" sz="3500" dirty="0">
              <a:solidFill>
                <a:schemeClr val="bg1"/>
              </a:solidFill>
              <a:latin typeface="Century Gothic" panose="020B0502020202020204" pitchFamily="34" charset="0"/>
            </a:endParaRPr>
          </a:p>
          <a:p>
            <a:pPr lvl="1">
              <a:buFont typeface="Arial"/>
              <a:buNone/>
            </a:pPr>
            <a:endParaRPr lang="en-US" sz="1000" dirty="0">
              <a:solidFill>
                <a:srgbClr val="FFFFFF"/>
              </a:solidFill>
              <a:latin typeface="+mn-lt"/>
            </a:endParaRPr>
          </a:p>
        </p:txBody>
      </p:sp>
      <p:sp>
        <p:nvSpPr>
          <p:cNvPr id="3" name="Alt Bilgi Yer Tutucusu 2">
            <a:extLst>
              <a:ext uri="{FF2B5EF4-FFF2-40B4-BE49-F238E27FC236}">
                <a16:creationId xmlns:a16="http://schemas.microsoft.com/office/drawing/2014/main" id="{66CBC9C1-06A5-E349-86F5-77B975078013}"/>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4" name="Slayt Numarası Yer Tutucusu 3">
            <a:extLst>
              <a:ext uri="{FF2B5EF4-FFF2-40B4-BE49-F238E27FC236}">
                <a16:creationId xmlns:a16="http://schemas.microsoft.com/office/drawing/2014/main" id="{FDAB4E8F-5194-B144-A3E0-0111F308FEC0}"/>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697927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31984" y="304800"/>
            <a:ext cx="8477737" cy="1295400"/>
          </a:xfrm>
        </p:spPr>
        <p:txBody>
          <a:bodyPr>
            <a:normAutofit/>
          </a:bodyPr>
          <a:lstStyle/>
          <a:p>
            <a:r>
              <a:rPr lang="tr-TR" dirty="0"/>
              <a:t>DATA </a:t>
            </a:r>
            <a:r>
              <a:rPr lang="tr-TR" cap="none" dirty="0"/>
              <a:t>Modeline Göre Öğretim</a:t>
            </a:r>
            <a:br>
              <a:rPr lang="tr-TR" cap="none" dirty="0"/>
            </a:br>
            <a:r>
              <a:rPr lang="tr-TR" cap="none" dirty="0"/>
              <a:t>-Diğer Önemli Özellikler-</a:t>
            </a:r>
            <a:endParaRPr lang="tr-TR" dirty="0"/>
          </a:p>
        </p:txBody>
      </p:sp>
      <p:sp>
        <p:nvSpPr>
          <p:cNvPr id="3" name="İçerik Yer Tutucusu 2"/>
          <p:cNvSpPr>
            <a:spLocks noGrp="1"/>
          </p:cNvSpPr>
          <p:nvPr>
            <p:ph idx="1"/>
          </p:nvPr>
        </p:nvSpPr>
        <p:spPr>
          <a:xfrm>
            <a:off x="331983" y="1830387"/>
            <a:ext cx="8477737" cy="4722813"/>
          </a:xfrm>
        </p:spPr>
        <p:txBody>
          <a:bodyPr>
            <a:normAutofit fontScale="77500" lnSpcReduction="20000"/>
          </a:bodyPr>
          <a:lstStyle/>
          <a:p>
            <a:r>
              <a:rPr lang="tr-TR" sz="2800" dirty="0">
                <a:latin typeface="Century Gothic" panose="020B0502020202020204" pitchFamily="34" charset="0"/>
              </a:rPr>
              <a:t>Yoğunluk </a:t>
            </a:r>
          </a:p>
          <a:p>
            <a:pPr lvl="1"/>
            <a:r>
              <a:rPr lang="tr-TR" sz="2400" dirty="0">
                <a:latin typeface="Century Gothic" panose="020B0502020202020204" pitchFamily="34" charset="0"/>
              </a:rPr>
              <a:t>Haftada en az 20 saat </a:t>
            </a:r>
          </a:p>
          <a:p>
            <a:pPr lvl="1"/>
            <a:r>
              <a:rPr lang="tr-TR" sz="2400" dirty="0">
                <a:latin typeface="Century Gothic" panose="020B0502020202020204" pitchFamily="34" charset="0"/>
              </a:rPr>
              <a:t>Haftanın 5 günü yarım gün bütünleştirme ortamı, ek olarak  haftada 10 saat genişletilmiş öğretim günü programına katılım</a:t>
            </a:r>
            <a:r>
              <a:rPr lang="tr-TR" dirty="0">
                <a:latin typeface="Century Gothic" panose="020B0502020202020204" pitchFamily="34" charset="0"/>
              </a:rPr>
              <a:t> </a:t>
            </a:r>
            <a:endParaRPr lang="tr-TR" sz="1000" dirty="0">
              <a:latin typeface="Century Gothic" panose="020B0502020202020204" pitchFamily="34" charset="0"/>
            </a:endParaRPr>
          </a:p>
          <a:p>
            <a:r>
              <a:rPr lang="tr-TR" sz="2800" dirty="0">
                <a:latin typeface="Century Gothic" panose="020B0502020202020204" pitchFamily="34" charset="0"/>
              </a:rPr>
              <a:t>Program</a:t>
            </a:r>
          </a:p>
          <a:p>
            <a:pPr lvl="1"/>
            <a:r>
              <a:rPr lang="tr-TR" sz="2400" dirty="0">
                <a:latin typeface="Century Gothic" panose="020B0502020202020204" pitchFamily="34" charset="0"/>
              </a:rPr>
              <a:t>Bütünleştirme ortamı programı + DATA programı</a:t>
            </a:r>
          </a:p>
          <a:p>
            <a:r>
              <a:rPr lang="tr-TR" sz="3000" dirty="0">
                <a:latin typeface="Century Gothic" panose="020B0502020202020204" pitchFamily="34" charset="0"/>
              </a:rPr>
              <a:t>Fiziksel çevre</a:t>
            </a:r>
          </a:p>
          <a:p>
            <a:pPr lvl="1"/>
            <a:r>
              <a:rPr lang="tr-TR" sz="2400" dirty="0">
                <a:latin typeface="Century Gothic" panose="020B0502020202020204" pitchFamily="34" charset="0"/>
              </a:rPr>
              <a:t>Bütünleştirme ortamları</a:t>
            </a:r>
          </a:p>
          <a:p>
            <a:pPr lvl="1"/>
            <a:r>
              <a:rPr lang="tr-TR" sz="2400" dirty="0">
                <a:latin typeface="Century Gothic" panose="020B0502020202020204" pitchFamily="34" charset="0"/>
              </a:rPr>
              <a:t>Genişletilmiş gün sınıfları</a:t>
            </a:r>
            <a:endParaRPr lang="tr-TR" sz="1000" dirty="0">
              <a:latin typeface="Century Gothic" panose="020B0502020202020204" pitchFamily="34" charset="0"/>
            </a:endParaRPr>
          </a:p>
          <a:p>
            <a:r>
              <a:rPr lang="tr-TR" sz="3000" dirty="0">
                <a:latin typeface="Century Gothic" panose="020B0502020202020204" pitchFamily="34" charset="0"/>
              </a:rPr>
              <a:t>Genişletilmiş gün için </a:t>
            </a:r>
            <a:r>
              <a:rPr lang="tr-TR" sz="3000" dirty="0" err="1">
                <a:latin typeface="Century Gothic" panose="020B0502020202020204" pitchFamily="34" charset="0"/>
              </a:rPr>
              <a:t>öğretimsel</a:t>
            </a:r>
            <a:r>
              <a:rPr lang="tr-TR" sz="3000" dirty="0">
                <a:latin typeface="Century Gothic" panose="020B0502020202020204" pitchFamily="34" charset="0"/>
              </a:rPr>
              <a:t> gruplama</a:t>
            </a:r>
          </a:p>
          <a:p>
            <a:pPr lvl="1"/>
            <a:r>
              <a:rPr lang="tr-TR" sz="2400" dirty="0">
                <a:latin typeface="Century Gothic" panose="020B0502020202020204" pitchFamily="34" charset="0"/>
              </a:rPr>
              <a:t>Grup büyüklükleri</a:t>
            </a:r>
          </a:p>
          <a:p>
            <a:pPr lvl="1"/>
            <a:r>
              <a:rPr lang="tr-TR" sz="2400" dirty="0">
                <a:latin typeface="Century Gothic" panose="020B0502020202020204" pitchFamily="34" charset="0"/>
              </a:rPr>
              <a:t>Grupla çalışmada ardışık ve eş zamanlı yaklaşım</a:t>
            </a:r>
          </a:p>
          <a:p>
            <a:r>
              <a:rPr lang="tr-TR" sz="2800" dirty="0">
                <a:latin typeface="Century Gothic" panose="020B0502020202020204" pitchFamily="34" charset="0"/>
              </a:rPr>
              <a:t>Öğretim stratejilerinin seçimi</a:t>
            </a:r>
          </a:p>
          <a:p>
            <a:pPr lvl="1"/>
            <a:r>
              <a:rPr lang="tr-TR" sz="2400" dirty="0">
                <a:latin typeface="Century Gothic" panose="020B0502020202020204" pitchFamily="34" charset="0"/>
              </a:rPr>
              <a:t>Veriye dayalı seçim</a:t>
            </a:r>
          </a:p>
          <a:p>
            <a:pPr lvl="1"/>
            <a:r>
              <a:rPr lang="tr-TR" sz="2400" dirty="0">
                <a:latin typeface="Century Gothic" panose="020B0502020202020204" pitchFamily="34" charset="0"/>
              </a:rPr>
              <a:t>Kanıta dayalı uygulamalar</a:t>
            </a:r>
          </a:p>
          <a:p>
            <a:endParaRPr lang="tr-TR" dirty="0"/>
          </a:p>
        </p:txBody>
      </p:sp>
      <p:sp>
        <p:nvSpPr>
          <p:cNvPr id="5" name="Alt Bilgi Yer Tutucusu 4"/>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p:cNvSpPr>
            <a:spLocks noGrp="1"/>
          </p:cNvSpPr>
          <p:nvPr>
            <p:ph type="sldNum" sz="quarter" idx="12"/>
          </p:nvPr>
        </p:nvSpPr>
        <p:spPr/>
        <p:txBody>
          <a:bodyPr/>
          <a:lstStyle/>
          <a:p>
            <a:fld id="{A6753842-EB21-0F45-9793-244089871662}"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1034109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1984" y="318052"/>
            <a:ext cx="8477737" cy="1282148"/>
          </a:xfrm>
        </p:spPr>
        <p:txBody>
          <a:bodyPr/>
          <a:lstStyle/>
          <a:p>
            <a:r>
              <a:rPr lang="tr-TR" cap="none" dirty="0"/>
              <a:t>DATA Modeli İçin Araştırma Destekleri</a:t>
            </a:r>
          </a:p>
        </p:txBody>
      </p:sp>
      <p:sp>
        <p:nvSpPr>
          <p:cNvPr id="5" name="Alt Bilgi Yer Tutucusu 4">
            <a:extLst>
              <a:ext uri="{FF2B5EF4-FFF2-40B4-BE49-F238E27FC236}">
                <a16:creationId xmlns:a16="http://schemas.microsoft.com/office/drawing/2014/main" id="{2485F725-9D33-DF4C-B3CA-E7ED0D3E21E6}"/>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C93632F9-1962-324D-91ED-D7FC1982C2DC}"/>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45</a:t>
            </a:fld>
            <a:endParaRPr lang="en-US">
              <a:solidFill>
                <a:prstClr val="black">
                  <a:tint val="75000"/>
                </a:prstClr>
              </a:solidFill>
            </a:endParaRPr>
          </a:p>
        </p:txBody>
      </p:sp>
      <p:sp>
        <p:nvSpPr>
          <p:cNvPr id="8" name="İçerik Yer Tutucusu 7">
            <a:extLst>
              <a:ext uri="{FF2B5EF4-FFF2-40B4-BE49-F238E27FC236}">
                <a16:creationId xmlns:a16="http://schemas.microsoft.com/office/drawing/2014/main" id="{7189FA48-32A2-4C44-BACD-65B3BF69C69E}"/>
              </a:ext>
            </a:extLst>
          </p:cNvPr>
          <p:cNvSpPr>
            <a:spLocks noGrp="1"/>
          </p:cNvSpPr>
          <p:nvPr>
            <p:ph idx="1"/>
          </p:nvPr>
        </p:nvSpPr>
        <p:spPr/>
        <p:txBody>
          <a:bodyPr>
            <a:normAutofit lnSpcReduction="10000"/>
          </a:bodyPr>
          <a:lstStyle/>
          <a:p>
            <a:r>
              <a:rPr lang="tr-TR" sz="2800" dirty="0"/>
              <a:t>Proje </a:t>
            </a:r>
            <a:r>
              <a:rPr lang="tr-TR" sz="2800" dirty="0" err="1"/>
              <a:t>DATA'nın</a:t>
            </a:r>
            <a:r>
              <a:rPr lang="tr-TR" sz="2800" dirty="0"/>
              <a:t> kuruluş amaçlarından birisi, </a:t>
            </a:r>
            <a:r>
              <a:rPr lang="tr-TR" sz="2800" b="1" dirty="0"/>
              <a:t>OSB olan küçük çocuklar için etkili eğitimsel hizmetler sağlayan, programın paydaşları için kabul edilebilir ve sürdürülebilir bir program </a:t>
            </a:r>
            <a:r>
              <a:rPr lang="tr-TR" sz="2800" dirty="0"/>
              <a:t>yaratmaktı.</a:t>
            </a:r>
          </a:p>
          <a:p>
            <a:r>
              <a:rPr lang="tr-TR" sz="2800" dirty="0"/>
              <a:t>Bu </a:t>
            </a:r>
            <a:r>
              <a:rPr lang="tr-TR" sz="2800" b="1" dirty="0"/>
              <a:t>istendik çıktılara ulaşma çabasıyla üç kapsamlı soru </a:t>
            </a:r>
            <a:r>
              <a:rPr lang="tr-TR" sz="2800" dirty="0"/>
              <a:t>ele alınmıştır:</a:t>
            </a:r>
          </a:p>
          <a:p>
            <a:pPr lvl="1"/>
            <a:r>
              <a:rPr lang="tr-TR" sz="2400" b="1" dirty="0"/>
              <a:t>Çocuklar önemli gelişimsel kazanımlar elde ettiler mi?</a:t>
            </a:r>
          </a:p>
          <a:p>
            <a:pPr lvl="1"/>
            <a:r>
              <a:rPr lang="tr-TR" sz="2400" b="1" dirty="0"/>
              <a:t>Ebeveynler programdan memnun kaldılar mı?</a:t>
            </a:r>
          </a:p>
          <a:p>
            <a:pPr lvl="1"/>
            <a:r>
              <a:rPr lang="tr-TR" sz="2400" b="1" dirty="0"/>
              <a:t>Diğer paydaşlar programdan memnun kaldılar mı?</a:t>
            </a:r>
          </a:p>
          <a:p>
            <a:endParaRPr lang="tr-TR" sz="2400" dirty="0"/>
          </a:p>
        </p:txBody>
      </p:sp>
    </p:spTree>
    <p:extLst>
      <p:ext uri="{BB962C8B-B14F-4D97-AF65-F5344CB8AC3E}">
        <p14:creationId xmlns:p14="http://schemas.microsoft.com/office/powerpoint/2010/main" val="290818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1984" y="291548"/>
            <a:ext cx="8477737" cy="1308652"/>
          </a:xfrm>
        </p:spPr>
        <p:txBody>
          <a:bodyPr>
            <a:normAutofit/>
          </a:bodyPr>
          <a:lstStyle/>
          <a:p>
            <a:r>
              <a:rPr lang="tr-TR" cap="none" dirty="0"/>
              <a:t>Çocuklar önemli gelişimsel kazanımlar elde ettiler mi?</a:t>
            </a:r>
          </a:p>
        </p:txBody>
      </p:sp>
      <p:sp>
        <p:nvSpPr>
          <p:cNvPr id="5" name="Alt Bilgi Yer Tutucusu 4">
            <a:extLst>
              <a:ext uri="{FF2B5EF4-FFF2-40B4-BE49-F238E27FC236}">
                <a16:creationId xmlns:a16="http://schemas.microsoft.com/office/drawing/2014/main" id="{2485F725-9D33-DF4C-B3CA-E7ED0D3E21E6}"/>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C93632F9-1962-324D-91ED-D7FC1982C2DC}"/>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46</a:t>
            </a:fld>
            <a:endParaRPr lang="en-US">
              <a:solidFill>
                <a:prstClr val="black">
                  <a:tint val="75000"/>
                </a:prstClr>
              </a:solidFill>
            </a:endParaRPr>
          </a:p>
        </p:txBody>
      </p:sp>
      <p:sp>
        <p:nvSpPr>
          <p:cNvPr id="8" name="İçerik Yer Tutucusu 7">
            <a:extLst>
              <a:ext uri="{FF2B5EF4-FFF2-40B4-BE49-F238E27FC236}">
                <a16:creationId xmlns:a16="http://schemas.microsoft.com/office/drawing/2014/main" id="{7189FA48-32A2-4C44-BACD-65B3BF69C69E}"/>
              </a:ext>
            </a:extLst>
          </p:cNvPr>
          <p:cNvSpPr>
            <a:spLocks noGrp="1"/>
          </p:cNvSpPr>
          <p:nvPr>
            <p:ph idx="1"/>
          </p:nvPr>
        </p:nvSpPr>
        <p:spPr/>
        <p:txBody>
          <a:bodyPr>
            <a:normAutofit fontScale="62500" lnSpcReduction="20000"/>
          </a:bodyPr>
          <a:lstStyle/>
          <a:p>
            <a:r>
              <a:rPr lang="tr-TR" sz="3800" dirty="0"/>
              <a:t>Proje </a:t>
            </a:r>
            <a:r>
              <a:rPr lang="tr-TR" sz="3800" dirty="0" err="1"/>
              <a:t>DATA'ya</a:t>
            </a:r>
            <a:r>
              <a:rPr lang="tr-TR" sz="3800" dirty="0"/>
              <a:t> en az bir yıl süreyle katılmış </a:t>
            </a:r>
            <a:r>
              <a:rPr lang="tr-TR" sz="3800" b="1" dirty="0"/>
              <a:t>69 okul öncesi çocuk </a:t>
            </a:r>
            <a:r>
              <a:rPr lang="tr-TR" sz="3800" dirty="0"/>
              <a:t>için </a:t>
            </a:r>
            <a:r>
              <a:rPr lang="tr-TR" sz="3800" b="1" dirty="0" err="1"/>
              <a:t>öntest-sontest</a:t>
            </a:r>
            <a:r>
              <a:rPr lang="tr-TR" sz="3800" b="1" dirty="0"/>
              <a:t> verileri </a:t>
            </a:r>
            <a:r>
              <a:rPr lang="tr-TR" sz="3800" dirty="0"/>
              <a:t>toplanmış</a:t>
            </a:r>
          </a:p>
          <a:p>
            <a:r>
              <a:rPr lang="tr-TR" sz="3800" dirty="0"/>
              <a:t>Değerlendirmede kullanılan ölçümler:</a:t>
            </a:r>
          </a:p>
          <a:p>
            <a:pPr lvl="1"/>
            <a:r>
              <a:rPr lang="tr-TR" b="1" dirty="0"/>
              <a:t>Çocukluk Otizmini Derecelendirme Ölçeği; </a:t>
            </a:r>
            <a:r>
              <a:rPr lang="tr-TR" dirty="0"/>
              <a:t>otizm semptomlarını değerlendiren derecelendirme ölçeği</a:t>
            </a:r>
          </a:p>
          <a:p>
            <a:pPr lvl="1"/>
            <a:r>
              <a:rPr lang="tr-TR" b="1" dirty="0" err="1"/>
              <a:t>Peabody</a:t>
            </a:r>
            <a:r>
              <a:rPr lang="tr-TR" b="1" dirty="0"/>
              <a:t> Resimli Kelime Testi;</a:t>
            </a:r>
            <a:r>
              <a:rPr lang="tr-TR" dirty="0"/>
              <a:t> alıcı dil sözcük dağarcığı testi</a:t>
            </a:r>
          </a:p>
          <a:p>
            <a:pPr lvl="1"/>
            <a:r>
              <a:rPr lang="tr-TR" b="1" dirty="0"/>
              <a:t>Ölçümleme, Değerlendirme ve Programlama Sistemi; </a:t>
            </a:r>
            <a:r>
              <a:rPr lang="tr-TR" dirty="0"/>
              <a:t>doğumdan 6 yaşına kadar olan çocuklar için kapsamlı müfredat-temelli ölçüm. ince motor, kaba motor, uyumsal, bilişsel, sosyal iletişim ve sosyal gelişim alanlarında alt ölçekleri</a:t>
            </a:r>
          </a:p>
          <a:p>
            <a:pPr lvl="1"/>
            <a:r>
              <a:rPr lang="tr-TR" b="1" dirty="0"/>
              <a:t>Okul Öncesi ve Anaokulu Davranış Ölçeği; </a:t>
            </a:r>
            <a:r>
              <a:rPr lang="tr-TR" dirty="0"/>
              <a:t>sosyal becerileri ve problem davranışları değerlendiren bir ölçektir. Ölçeğin sosyal işbirliği, sosyal etkileşim ve sosyal bağımsızlık olmak üzere üç alt faktörü olan sosyal beceriler ölçeği ve dışsallaştırılmış problem davranışlar ve içselleştirilmiş problem davranışlar olmak üzere iki alt faktörü olan problem davranışlar ölçeği vardır.</a:t>
            </a:r>
          </a:p>
          <a:p>
            <a:pPr marL="0" indent="0">
              <a:buNone/>
            </a:pPr>
            <a:endParaRPr lang="tr-TR" sz="2400" dirty="0"/>
          </a:p>
        </p:txBody>
      </p:sp>
    </p:spTree>
    <p:extLst>
      <p:ext uri="{BB962C8B-B14F-4D97-AF65-F5344CB8AC3E}">
        <p14:creationId xmlns:p14="http://schemas.microsoft.com/office/powerpoint/2010/main" val="40536319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B3B84EE-4445-3A40-9FCF-5108576D80C6}"/>
              </a:ext>
            </a:extLst>
          </p:cNvPr>
          <p:cNvSpPr>
            <a:spLocks noGrp="1"/>
          </p:cNvSpPr>
          <p:nvPr>
            <p:ph type="title"/>
          </p:nvPr>
        </p:nvSpPr>
        <p:spPr>
          <a:xfrm>
            <a:off x="331984" y="292813"/>
            <a:ext cx="8477737" cy="1307387"/>
          </a:xfrm>
        </p:spPr>
        <p:txBody>
          <a:bodyPr>
            <a:normAutofit/>
          </a:bodyPr>
          <a:lstStyle/>
          <a:p>
            <a:r>
              <a:rPr lang="tr-TR" cap="none" dirty="0"/>
              <a:t>Çocuklar önemli gelişimsel kazanımlar elde ettiler mi?</a:t>
            </a:r>
            <a:endParaRPr lang="tr-TR" dirty="0"/>
          </a:p>
        </p:txBody>
      </p:sp>
      <p:sp>
        <p:nvSpPr>
          <p:cNvPr id="3" name="İçerik Yer Tutucusu 2">
            <a:extLst>
              <a:ext uri="{FF2B5EF4-FFF2-40B4-BE49-F238E27FC236}">
                <a16:creationId xmlns:a16="http://schemas.microsoft.com/office/drawing/2014/main" id="{704C8C0F-0320-A94C-B5EE-CE92FAD9DB67}"/>
              </a:ext>
            </a:extLst>
          </p:cNvPr>
          <p:cNvSpPr>
            <a:spLocks noGrp="1"/>
          </p:cNvSpPr>
          <p:nvPr>
            <p:ph idx="1"/>
          </p:nvPr>
        </p:nvSpPr>
        <p:spPr>
          <a:xfrm>
            <a:off x="331983" y="1830387"/>
            <a:ext cx="8477737" cy="4734800"/>
          </a:xfrm>
        </p:spPr>
        <p:txBody>
          <a:bodyPr>
            <a:normAutofit fontScale="55000" lnSpcReduction="20000"/>
          </a:bodyPr>
          <a:lstStyle/>
          <a:p>
            <a:r>
              <a:rPr lang="tr-TR" dirty="0"/>
              <a:t>Çocukların Proje </a:t>
            </a:r>
            <a:r>
              <a:rPr lang="tr-TR" dirty="0" err="1"/>
              <a:t>DATA'dan</a:t>
            </a:r>
            <a:r>
              <a:rPr lang="tr-TR" dirty="0"/>
              <a:t> ayrıldıklarında yerleştirildikleri eğitimsel ortamları önemli bir gösterge; Proje </a:t>
            </a:r>
            <a:r>
              <a:rPr lang="tr-TR" dirty="0" err="1"/>
              <a:t>DATA'ya</a:t>
            </a:r>
            <a:r>
              <a:rPr lang="tr-TR" dirty="0"/>
              <a:t> en az bir yıl katılan OSB olan </a:t>
            </a:r>
            <a:r>
              <a:rPr lang="tr-TR" b="1" dirty="0"/>
              <a:t>çocukların yaklaşık %58'i okul öncesi kurumdan sonra bütünleştirici anasınıfı programlarına </a:t>
            </a:r>
            <a:r>
              <a:rPr lang="tr-TR" dirty="0"/>
              <a:t>başlamıştır. Bu yerleştirme verileri umut vericidir ve diğer erken yoğun davranışsal müdahale programlarının çıktılarıyla karşılaştırıldığında da olumlu görünmektedir.</a:t>
            </a:r>
          </a:p>
          <a:p>
            <a:r>
              <a:rPr lang="tr-TR" dirty="0"/>
              <a:t>Proje </a:t>
            </a:r>
            <a:r>
              <a:rPr lang="tr-TR" dirty="0" err="1"/>
              <a:t>DATA'ya</a:t>
            </a:r>
            <a:r>
              <a:rPr lang="tr-TR" dirty="0"/>
              <a:t> katılan çocukların ölçümlerinde </a:t>
            </a:r>
            <a:r>
              <a:rPr lang="tr-TR" b="1" dirty="0"/>
              <a:t>istatistiksel olarak anlamlı değişimler;</a:t>
            </a:r>
          </a:p>
          <a:p>
            <a:pPr lvl="1"/>
            <a:r>
              <a:rPr lang="tr-TR" dirty="0"/>
              <a:t>Sergiledikleri otizm semptomları miktarı azalmış,</a:t>
            </a:r>
          </a:p>
          <a:p>
            <a:pPr lvl="1"/>
            <a:r>
              <a:rPr lang="tr-TR" dirty="0"/>
              <a:t>Alıcı sözcük dağarcığı miktarı artmış</a:t>
            </a:r>
          </a:p>
          <a:p>
            <a:pPr lvl="1"/>
            <a:r>
              <a:rPr lang="tr-TR" dirty="0"/>
              <a:t>İnce motor, kaba motor, sosyal, bilişsel, sosyal iletişim, iletişim ve uyumsal beceriler gibi gelişimsel alanlarda sergiledikleri yaşa uygun beceri sayısı artmış</a:t>
            </a:r>
          </a:p>
          <a:p>
            <a:pPr lvl="1"/>
            <a:r>
              <a:rPr lang="tr-TR" dirty="0"/>
              <a:t>Sergiledikleri uygun sosyal beceri miktarında artmış</a:t>
            </a:r>
          </a:p>
          <a:p>
            <a:r>
              <a:rPr lang="tr-TR" dirty="0"/>
              <a:t>Çocukların ölçümlerinde </a:t>
            </a:r>
            <a:r>
              <a:rPr lang="tr-TR" b="1" dirty="0"/>
              <a:t>istatistiksel olarak anlamlı değişim olmayan tek ölçüm, </a:t>
            </a:r>
            <a:r>
              <a:rPr lang="tr-TR" dirty="0"/>
              <a:t>problem davranışlar alt ölçeğidir.</a:t>
            </a:r>
          </a:p>
          <a:p>
            <a:pPr lvl="1"/>
            <a:r>
              <a:rPr lang="tr-TR" dirty="0"/>
              <a:t>İlginç bir şekilde bu derecelendirme ölçeğinde Proje </a:t>
            </a:r>
            <a:r>
              <a:rPr lang="tr-TR" dirty="0" err="1"/>
              <a:t>DATA'daki</a:t>
            </a:r>
            <a:r>
              <a:rPr lang="tr-TR" dirty="0"/>
              <a:t> çocuklar ortalama olarak normal gelişen çocuklarla aynı </a:t>
            </a:r>
            <a:r>
              <a:rPr lang="tr-TR" dirty="0" err="1"/>
              <a:t>ranjda</a:t>
            </a:r>
            <a:r>
              <a:rPr lang="tr-TR" dirty="0"/>
              <a:t>/aralıkta puanlar almışlar,</a:t>
            </a:r>
          </a:p>
          <a:p>
            <a:pPr lvl="1"/>
            <a:r>
              <a:rPr lang="tr-TR" dirty="0"/>
              <a:t>Proje </a:t>
            </a:r>
            <a:r>
              <a:rPr lang="tr-TR" dirty="0" err="1"/>
              <a:t>DATA'da</a:t>
            </a:r>
            <a:r>
              <a:rPr lang="tr-TR" dirty="0"/>
              <a:t> geçirilen süre boyunca bildirilen problem davranışların miktarında küçük bir azalma olmuşsa da bu değişim istatistiksel olarak anlamlı olmamıştır.</a:t>
            </a:r>
          </a:p>
          <a:p>
            <a:endParaRPr lang="tr-TR" dirty="0"/>
          </a:p>
        </p:txBody>
      </p:sp>
      <p:sp>
        <p:nvSpPr>
          <p:cNvPr id="5" name="Alt Bilgi Yer Tutucusu 4">
            <a:extLst>
              <a:ext uri="{FF2B5EF4-FFF2-40B4-BE49-F238E27FC236}">
                <a16:creationId xmlns:a16="http://schemas.microsoft.com/office/drawing/2014/main" id="{1DF86807-5DE8-BF4D-B439-2F877BE5C454}"/>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5B61BF14-3726-1643-835C-6ADE0CB79286}"/>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2533692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BC6C93D-DE4E-034B-BCB4-9D26E05D361B}"/>
              </a:ext>
            </a:extLst>
          </p:cNvPr>
          <p:cNvSpPr>
            <a:spLocks noGrp="1"/>
          </p:cNvSpPr>
          <p:nvPr>
            <p:ph type="title"/>
          </p:nvPr>
        </p:nvSpPr>
        <p:spPr>
          <a:xfrm>
            <a:off x="331984" y="318052"/>
            <a:ext cx="8477737" cy="1282148"/>
          </a:xfrm>
        </p:spPr>
        <p:txBody>
          <a:bodyPr>
            <a:normAutofit/>
          </a:bodyPr>
          <a:lstStyle/>
          <a:p>
            <a:r>
              <a:rPr lang="tr-TR" cap="none" dirty="0"/>
              <a:t>Ebeveynler programdan memnun kaldılar mı?</a:t>
            </a:r>
          </a:p>
        </p:txBody>
      </p:sp>
      <p:sp>
        <p:nvSpPr>
          <p:cNvPr id="3" name="İçerik Yer Tutucusu 2">
            <a:extLst>
              <a:ext uri="{FF2B5EF4-FFF2-40B4-BE49-F238E27FC236}">
                <a16:creationId xmlns:a16="http://schemas.microsoft.com/office/drawing/2014/main" id="{29489873-7B7E-6C43-A70B-37E4B86E157F}"/>
              </a:ext>
            </a:extLst>
          </p:cNvPr>
          <p:cNvSpPr>
            <a:spLocks noGrp="1"/>
          </p:cNvSpPr>
          <p:nvPr>
            <p:ph idx="1"/>
          </p:nvPr>
        </p:nvSpPr>
        <p:spPr/>
        <p:txBody>
          <a:bodyPr>
            <a:normAutofit/>
          </a:bodyPr>
          <a:lstStyle/>
          <a:p>
            <a:r>
              <a:rPr lang="tr-TR" sz="2400" dirty="0"/>
              <a:t>Kanıtlar, Proje </a:t>
            </a:r>
            <a:r>
              <a:rPr lang="tr-TR" sz="2400" dirty="0" err="1"/>
              <a:t>DATA'nın</a:t>
            </a:r>
            <a:r>
              <a:rPr lang="tr-TR" sz="2400" dirty="0"/>
              <a:t>, </a:t>
            </a:r>
            <a:r>
              <a:rPr lang="tr-TR" sz="2400" b="1" dirty="0"/>
              <a:t>ebeveynler ve diğer paydaşlar için kabul edilebilir bir program</a:t>
            </a:r>
            <a:r>
              <a:rPr lang="tr-TR" sz="2400" dirty="0"/>
              <a:t> olma ile birlikte </a:t>
            </a:r>
            <a:r>
              <a:rPr lang="tr-TR" sz="2400" b="1" dirty="0"/>
              <a:t>çocukların davranışında anlamlı değişimler yaratmada başarılı olduğunu </a:t>
            </a:r>
            <a:r>
              <a:rPr lang="tr-TR" sz="2400" dirty="0"/>
              <a:t>göstermiştir.</a:t>
            </a:r>
          </a:p>
          <a:p>
            <a:r>
              <a:rPr lang="tr-TR" sz="2400" dirty="0"/>
              <a:t>Kendisine Proje DATA sorulduğunda bir ebeveyn şöyle demiştir:</a:t>
            </a:r>
          </a:p>
          <a:p>
            <a:pPr lvl="1"/>
            <a:r>
              <a:rPr lang="tr-TR" sz="1800" i="1" dirty="0"/>
              <a:t>DATA Projesi, çocuğumun başarılı olmasına yardımcı olmak için doğru yapılan milyonlarca küçük  şeydir ve size söyleyeyim bu şeyler birleşerek çoğalıyor!</a:t>
            </a:r>
          </a:p>
          <a:p>
            <a:endParaRPr lang="tr-TR" dirty="0"/>
          </a:p>
        </p:txBody>
      </p:sp>
      <p:sp>
        <p:nvSpPr>
          <p:cNvPr id="5" name="Alt Bilgi Yer Tutucusu 4">
            <a:extLst>
              <a:ext uri="{FF2B5EF4-FFF2-40B4-BE49-F238E27FC236}">
                <a16:creationId xmlns:a16="http://schemas.microsoft.com/office/drawing/2014/main" id="{E56BAC59-99C1-A04B-B64C-3AC5E1B99F5B}"/>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E6A26647-E06B-0749-BF26-6626DA3DF0B0}"/>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276880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68DB424-A3CD-CA48-B941-77E3F711A8FE}"/>
              </a:ext>
            </a:extLst>
          </p:cNvPr>
          <p:cNvSpPr>
            <a:spLocks noGrp="1"/>
          </p:cNvSpPr>
          <p:nvPr>
            <p:ph type="title"/>
          </p:nvPr>
        </p:nvSpPr>
        <p:spPr>
          <a:xfrm>
            <a:off x="331984" y="304800"/>
            <a:ext cx="8477737" cy="1295400"/>
          </a:xfrm>
        </p:spPr>
        <p:txBody>
          <a:bodyPr>
            <a:normAutofit/>
          </a:bodyPr>
          <a:lstStyle/>
          <a:p>
            <a:r>
              <a:rPr lang="tr-TR" cap="none" dirty="0"/>
              <a:t>Diğer paydaşlar programdan memnun kaldılar mı?</a:t>
            </a:r>
          </a:p>
        </p:txBody>
      </p:sp>
      <p:sp>
        <p:nvSpPr>
          <p:cNvPr id="3" name="İçerik Yer Tutucusu 2">
            <a:extLst>
              <a:ext uri="{FF2B5EF4-FFF2-40B4-BE49-F238E27FC236}">
                <a16:creationId xmlns:a16="http://schemas.microsoft.com/office/drawing/2014/main" id="{5D82DFFF-281F-454F-BE1D-FBC8F9A6C366}"/>
              </a:ext>
            </a:extLst>
          </p:cNvPr>
          <p:cNvSpPr>
            <a:spLocks noGrp="1"/>
          </p:cNvSpPr>
          <p:nvPr>
            <p:ph idx="1"/>
          </p:nvPr>
        </p:nvSpPr>
        <p:spPr/>
        <p:txBody>
          <a:bodyPr>
            <a:normAutofit/>
          </a:bodyPr>
          <a:lstStyle/>
          <a:p>
            <a:r>
              <a:rPr lang="tr-TR" sz="2200" dirty="0"/>
              <a:t>Proje </a:t>
            </a:r>
            <a:r>
              <a:rPr lang="tr-TR" sz="2200" dirty="0" err="1"/>
              <a:t>DATA'nın</a:t>
            </a:r>
            <a:r>
              <a:rPr lang="tr-TR" sz="2200" dirty="0"/>
              <a:t> ebeveynler dışındaki paydaşlar (</a:t>
            </a:r>
            <a:r>
              <a:rPr lang="tr-TR" sz="2200" dirty="0" err="1"/>
              <a:t>örn</a:t>
            </a:r>
            <a:r>
              <a:rPr lang="tr-TR" sz="2200" dirty="0"/>
              <a:t>., okul bölgeleri) tarafından kabul edilebilirliği araştırılmış </a:t>
            </a:r>
          </a:p>
          <a:p>
            <a:r>
              <a:rPr lang="tr-TR" sz="2200" dirty="0"/>
              <a:t>Proje </a:t>
            </a:r>
            <a:r>
              <a:rPr lang="tr-TR" sz="2200" dirty="0" err="1"/>
              <a:t>DATA'nın</a:t>
            </a:r>
            <a:r>
              <a:rPr lang="tr-TR" sz="2200" dirty="0"/>
              <a:t> 1997'de başlatılmasından bu yana Washington Üniversitesindeki </a:t>
            </a:r>
            <a:r>
              <a:rPr lang="tr-TR" sz="2200" b="1" dirty="0"/>
              <a:t>proje personeli çok sayıda eyalette eğitimler düzenlemiş, bir dizi okul bölgesi ve toplum kuruluşlarının bu modeli uygulayabilmesine yardım etmiş</a:t>
            </a:r>
          </a:p>
          <a:p>
            <a:r>
              <a:rPr lang="tr-TR" sz="2200" dirty="0"/>
              <a:t>En önemlisi </a:t>
            </a:r>
            <a:r>
              <a:rPr lang="tr-TR" sz="2200" b="1" dirty="0"/>
              <a:t>1997 yılında ortak oldukları asıl okul bölgesiyle halen ortaklıkları sürüyor </a:t>
            </a:r>
            <a:r>
              <a:rPr lang="tr-TR" sz="2200" dirty="0"/>
              <a:t>ve </a:t>
            </a:r>
            <a:r>
              <a:rPr lang="tr-TR" sz="2200" b="1" dirty="0"/>
              <a:t>diğer iki kuruluş da tüm OSB olan çocuklara ve ailelerine etkili, kabul edilebilir ve sürdürülebilir programlar sağlamak için Proje DATA ekibi ile birlikte çalışıyor</a:t>
            </a:r>
            <a:endParaRPr lang="tr-TR" sz="2200" dirty="0"/>
          </a:p>
          <a:p>
            <a:endParaRPr lang="tr-TR" dirty="0"/>
          </a:p>
        </p:txBody>
      </p:sp>
      <p:sp>
        <p:nvSpPr>
          <p:cNvPr id="5" name="Alt Bilgi Yer Tutucusu 4">
            <a:extLst>
              <a:ext uri="{FF2B5EF4-FFF2-40B4-BE49-F238E27FC236}">
                <a16:creationId xmlns:a16="http://schemas.microsoft.com/office/drawing/2014/main" id="{03131025-66AE-6B4D-80AA-94C5482874E1}"/>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4AFBCAF4-E4BD-CF48-BD38-115A68130AFB}"/>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188974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DATA </a:t>
            </a:r>
            <a:r>
              <a:rPr lang="tr-TR" cap="none" dirty="0"/>
              <a:t>Modelinin Çıkış Noktası</a:t>
            </a:r>
            <a:endParaRPr lang="en-US" cap="none" dirty="0"/>
          </a:p>
        </p:txBody>
      </p:sp>
      <p:sp>
        <p:nvSpPr>
          <p:cNvPr id="10" name="Rectangle 9"/>
          <p:cNvSpPr/>
          <p:nvPr/>
        </p:nvSpPr>
        <p:spPr>
          <a:xfrm>
            <a:off x="473364" y="5098437"/>
            <a:ext cx="3590636" cy="1307268"/>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tr-TR" b="1" dirty="0">
                <a:latin typeface="Century Gothic"/>
                <a:cs typeface="Century Gothic"/>
              </a:rPr>
              <a:t>OSB olan çocukların eğitiminde tek bir yöntem ve yolun kullanılmasının mümkün olmaması</a:t>
            </a:r>
            <a:endParaRPr lang="en-US" b="1" dirty="0">
              <a:latin typeface="Century Gothic"/>
              <a:cs typeface="Century Gothic"/>
            </a:endParaRPr>
          </a:p>
        </p:txBody>
      </p:sp>
      <p:sp>
        <p:nvSpPr>
          <p:cNvPr id="14" name="Rectangle 5"/>
          <p:cNvSpPr/>
          <p:nvPr/>
        </p:nvSpPr>
        <p:spPr>
          <a:xfrm>
            <a:off x="473364" y="3515014"/>
            <a:ext cx="3590636" cy="137251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tr-TR" b="1" dirty="0">
                <a:latin typeface="Century Gothic"/>
                <a:cs typeface="Century Gothic"/>
              </a:rPr>
              <a:t>OSB olan tüm çocuklarda etkili olan spesifik, standart bir müdahale yönteminin bulunmaması</a:t>
            </a:r>
            <a:endParaRPr lang="en-US" b="1" dirty="0">
              <a:latin typeface="Century Gothic"/>
              <a:cs typeface="Century Gothic"/>
            </a:endParaRPr>
          </a:p>
        </p:txBody>
      </p:sp>
      <p:sp>
        <p:nvSpPr>
          <p:cNvPr id="15" name="Rectangle 5"/>
          <p:cNvSpPr/>
          <p:nvPr/>
        </p:nvSpPr>
        <p:spPr>
          <a:xfrm>
            <a:off x="473364" y="1890952"/>
            <a:ext cx="3590636" cy="137251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tr-TR" b="1" dirty="0">
                <a:latin typeface="Century Gothic"/>
                <a:cs typeface="Century Gothic"/>
              </a:rPr>
              <a:t>Henüz, OSB’nin tüm semptomlarını düzelten bir müdahale yöntemi olmaması </a:t>
            </a:r>
            <a:endParaRPr lang="en-US" b="1" dirty="0">
              <a:latin typeface="Century Gothic"/>
              <a:cs typeface="Century Gothic"/>
            </a:endParaRPr>
          </a:p>
        </p:txBody>
      </p:sp>
      <p:sp>
        <p:nvSpPr>
          <p:cNvPr id="6" name="Rectangle 4"/>
          <p:cNvSpPr/>
          <p:nvPr/>
        </p:nvSpPr>
        <p:spPr>
          <a:xfrm>
            <a:off x="5262879" y="1821494"/>
            <a:ext cx="3375475" cy="1024181"/>
          </a:xfrm>
          <a:prstGeom prst="rect">
            <a:avLst/>
          </a:prstGeom>
          <a:solidFill>
            <a:srgbClr val="198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tr-TR" b="1" dirty="0">
                <a:latin typeface="Century Gothic"/>
                <a:cs typeface="Century Gothic"/>
              </a:rPr>
              <a:t>Daha doğrudan ve açık bir öğretim sağlanması</a:t>
            </a:r>
            <a:endParaRPr lang="en-US" b="1" dirty="0">
              <a:latin typeface="Century Gothic"/>
              <a:cs typeface="Century Gothic"/>
            </a:endParaRPr>
          </a:p>
        </p:txBody>
      </p:sp>
      <p:sp>
        <p:nvSpPr>
          <p:cNvPr id="7" name="Rectangle 5"/>
          <p:cNvSpPr/>
          <p:nvPr/>
        </p:nvSpPr>
        <p:spPr>
          <a:xfrm>
            <a:off x="5262879" y="4193628"/>
            <a:ext cx="3375476" cy="1067784"/>
          </a:xfrm>
          <a:prstGeom prst="rect">
            <a:avLst/>
          </a:prstGeom>
          <a:solidFill>
            <a:srgbClr val="444E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tr-TR" b="1" dirty="0" err="1">
                <a:latin typeface="Century Gothic"/>
                <a:cs typeface="Century Gothic"/>
              </a:rPr>
              <a:t>Pekiştireçlerin</a:t>
            </a:r>
            <a:r>
              <a:rPr lang="tr-TR" b="1" dirty="0">
                <a:latin typeface="Century Gothic"/>
                <a:cs typeface="Century Gothic"/>
              </a:rPr>
              <a:t> daha belirgin hale getirilmesi</a:t>
            </a:r>
            <a:endParaRPr lang="en-US" b="1" dirty="0">
              <a:latin typeface="Century Gothic"/>
              <a:cs typeface="Century Gothic"/>
            </a:endParaRPr>
          </a:p>
        </p:txBody>
      </p:sp>
      <p:sp>
        <p:nvSpPr>
          <p:cNvPr id="8" name="Rectangle 8"/>
          <p:cNvSpPr/>
          <p:nvPr/>
        </p:nvSpPr>
        <p:spPr>
          <a:xfrm>
            <a:off x="5262879" y="2948152"/>
            <a:ext cx="3375476" cy="1143000"/>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tr-TR" b="1" dirty="0">
                <a:latin typeface="Century Gothic"/>
                <a:cs typeface="Century Gothic"/>
              </a:rPr>
              <a:t>Daha sık alıştırmalar yapılabilen ve geribildirim sağlanabilen bağlamların hazırlanması</a:t>
            </a:r>
            <a:endParaRPr lang="en-US" b="1" dirty="0">
              <a:latin typeface="Century Gothic"/>
              <a:cs typeface="Century Gothic"/>
            </a:endParaRPr>
          </a:p>
        </p:txBody>
      </p:sp>
      <p:sp>
        <p:nvSpPr>
          <p:cNvPr id="9" name="Rectangle 10"/>
          <p:cNvSpPr/>
          <p:nvPr/>
        </p:nvSpPr>
        <p:spPr>
          <a:xfrm>
            <a:off x="5262879" y="5399953"/>
            <a:ext cx="3375476" cy="1067784"/>
          </a:xfrm>
          <a:prstGeom prst="rect">
            <a:avLst/>
          </a:prstGeom>
          <a:solidFill>
            <a:srgbClr val="E154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tr-TR" b="1" dirty="0">
                <a:latin typeface="Century Gothic"/>
                <a:cs typeface="Century Gothic"/>
              </a:rPr>
              <a:t>Edinim ve genelleme aşamaları için planlı öğretim yapılması </a:t>
            </a:r>
            <a:endParaRPr lang="en-US" b="1" dirty="0">
              <a:latin typeface="Century Gothic"/>
              <a:cs typeface="Century Gothic"/>
            </a:endParaRPr>
          </a:p>
        </p:txBody>
      </p:sp>
      <p:sp>
        <p:nvSpPr>
          <p:cNvPr id="3" name="Sağ Ayraç 2"/>
          <p:cNvSpPr/>
          <p:nvPr/>
        </p:nvSpPr>
        <p:spPr>
          <a:xfrm>
            <a:off x="4267200" y="1890952"/>
            <a:ext cx="853439" cy="4576785"/>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tr-TR"/>
          </a:p>
        </p:txBody>
      </p:sp>
      <p:sp>
        <p:nvSpPr>
          <p:cNvPr id="5" name="Alt Bilgi Yer Tutucusu 4">
            <a:extLst>
              <a:ext uri="{FF2B5EF4-FFF2-40B4-BE49-F238E27FC236}">
                <a16:creationId xmlns:a16="http://schemas.microsoft.com/office/drawing/2014/main" id="{05DE144D-242B-C844-BE56-8E0E9A9FD487}"/>
              </a:ext>
            </a:extLst>
          </p:cNvPr>
          <p:cNvSpPr>
            <a:spLocks noGrp="1"/>
          </p:cNvSpPr>
          <p:nvPr>
            <p:ph type="ftr" sz="quarter" idx="11"/>
          </p:nvPr>
        </p:nvSpPr>
        <p:spPr/>
        <p:txBody>
          <a:bodyPr/>
          <a:lstStyle/>
          <a:p>
            <a:r>
              <a:rPr lang="en-US">
                <a:solidFill>
                  <a:prstClr val="black">
                    <a:tint val="75000"/>
                  </a:prstClr>
                </a:solidFill>
              </a:rPr>
              <a:t>Doç. Dr. Hatice Bakkaloğlu</a:t>
            </a:r>
            <a:endParaRPr lang="en-US" dirty="0">
              <a:solidFill>
                <a:prstClr val="black">
                  <a:tint val="75000"/>
                </a:prstClr>
              </a:solidFill>
            </a:endParaRPr>
          </a:p>
        </p:txBody>
      </p:sp>
      <p:sp>
        <p:nvSpPr>
          <p:cNvPr id="11" name="Slayt Numarası Yer Tutucusu 10">
            <a:extLst>
              <a:ext uri="{FF2B5EF4-FFF2-40B4-BE49-F238E27FC236}">
                <a16:creationId xmlns:a16="http://schemas.microsoft.com/office/drawing/2014/main" id="{0B9BC781-880E-2C44-B54E-1A8CA31ADD1F}"/>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9781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6" grpId="0" animBg="1"/>
      <p:bldP spid="7"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2EA529-18FB-AF46-8B03-1D0CF45DD723}"/>
              </a:ext>
            </a:extLst>
          </p:cNvPr>
          <p:cNvSpPr>
            <a:spLocks noGrp="1"/>
          </p:cNvSpPr>
          <p:nvPr>
            <p:ph type="title"/>
          </p:nvPr>
        </p:nvSpPr>
        <p:spPr>
          <a:xfrm>
            <a:off x="331982" y="541161"/>
            <a:ext cx="8477737" cy="1143000"/>
          </a:xfrm>
        </p:spPr>
        <p:txBody>
          <a:bodyPr/>
          <a:lstStyle/>
          <a:p>
            <a:r>
              <a:rPr lang="tr-TR"/>
              <a:t>Kaynak…</a:t>
            </a:r>
            <a:endParaRPr lang="tr-TR" dirty="0"/>
          </a:p>
        </p:txBody>
      </p:sp>
      <p:pic>
        <p:nvPicPr>
          <p:cNvPr id="6" name="İçerik Yer Tutucusu 5">
            <a:extLst>
              <a:ext uri="{FF2B5EF4-FFF2-40B4-BE49-F238E27FC236}">
                <a16:creationId xmlns:a16="http://schemas.microsoft.com/office/drawing/2014/main" id="{2173B0D1-44EC-8C44-8475-909F0E2B38A3}"/>
              </a:ext>
            </a:extLst>
          </p:cNvPr>
          <p:cNvPicPr>
            <a:picLocks noGrp="1" noChangeAspect="1"/>
          </p:cNvPicPr>
          <p:nvPr>
            <p:ph idx="1"/>
          </p:nvPr>
        </p:nvPicPr>
        <p:blipFill>
          <a:blip r:embed="rId2"/>
          <a:stretch>
            <a:fillRect/>
          </a:stretch>
        </p:blipFill>
        <p:spPr>
          <a:xfrm>
            <a:off x="778933" y="1851378"/>
            <a:ext cx="7495824" cy="4504972"/>
          </a:xfrm>
          <a:prstGeom prst="rect">
            <a:avLst/>
          </a:prstGeom>
        </p:spPr>
      </p:pic>
      <p:sp>
        <p:nvSpPr>
          <p:cNvPr id="4" name="Alt Bilgi Yer Tutucusu 3">
            <a:extLst>
              <a:ext uri="{FF2B5EF4-FFF2-40B4-BE49-F238E27FC236}">
                <a16:creationId xmlns:a16="http://schemas.microsoft.com/office/drawing/2014/main" id="{351A9801-01F2-014B-A25D-B863D3A14087}"/>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5" name="Slayt Numarası Yer Tutucusu 4">
            <a:extLst>
              <a:ext uri="{FF2B5EF4-FFF2-40B4-BE49-F238E27FC236}">
                <a16:creationId xmlns:a16="http://schemas.microsoft.com/office/drawing/2014/main" id="{42400002-9CA5-7C41-8955-D863D950554C}"/>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509572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cap="none" dirty="0"/>
              <a:t>DATA Modelinin Temel İlkeleri</a:t>
            </a:r>
            <a:endParaRPr lang="en-US" cap="none" dirty="0">
              <a:solidFill>
                <a:srgbClr val="C00000"/>
              </a:solidFill>
            </a:endParaRPr>
          </a:p>
        </p:txBody>
      </p:sp>
      <p:sp>
        <p:nvSpPr>
          <p:cNvPr id="7" name="Content Placeholder 2"/>
          <p:cNvSpPr>
            <a:spLocks noGrp="1"/>
          </p:cNvSpPr>
          <p:nvPr>
            <p:ph idx="1"/>
          </p:nvPr>
        </p:nvSpPr>
        <p:spPr>
          <a:xfrm>
            <a:off x="331985" y="1802296"/>
            <a:ext cx="8477736" cy="4744278"/>
          </a:xfrm>
        </p:spPr>
        <p:txBody>
          <a:bodyPr>
            <a:normAutofit lnSpcReduction="10000"/>
          </a:bodyPr>
          <a:lstStyle/>
          <a:p>
            <a:pPr marL="0" indent="0">
              <a:buNone/>
            </a:pPr>
            <a:r>
              <a:rPr lang="tr-TR" sz="3000" b="1" dirty="0">
                <a:solidFill>
                  <a:srgbClr val="C00000"/>
                </a:solidFill>
              </a:rPr>
              <a:t>1. OSB olan çocuklar «önce» çocuktur.</a:t>
            </a:r>
            <a:endParaRPr lang="tr-TR" sz="3000" b="1" dirty="0"/>
          </a:p>
          <a:p>
            <a:pPr marL="0" indent="0">
              <a:buNone/>
            </a:pPr>
            <a:endParaRPr lang="tr-TR" sz="1200" b="1" dirty="0"/>
          </a:p>
          <a:p>
            <a:pPr lvl="1"/>
            <a:r>
              <a:rPr lang="tr-TR" sz="2300" dirty="0"/>
              <a:t>OSB olan çocuklara da </a:t>
            </a:r>
            <a:r>
              <a:rPr lang="tr-TR" sz="2300" b="1" dirty="0"/>
              <a:t>normal gelişim gösteriyor olsalardı oynamak, öğrenmek ve eğlenmek için sahip olacakları aynı fırsatların sağlanması</a:t>
            </a:r>
            <a:r>
              <a:rPr lang="tr-TR" sz="2300" dirty="0"/>
              <a:t> gerekir.</a:t>
            </a:r>
          </a:p>
          <a:p>
            <a:pPr lvl="1"/>
            <a:r>
              <a:rPr lang="tr-TR" sz="2300" dirty="0"/>
              <a:t>OSB olan her çocuğun </a:t>
            </a:r>
            <a:r>
              <a:rPr lang="tr-TR" sz="2300" b="1" dirty="0"/>
              <a:t>okulda her gün keyifli zaman geçirdiğinden emin olunması </a:t>
            </a:r>
            <a:r>
              <a:rPr lang="tr-TR" sz="2300" dirty="0"/>
              <a:t>gerekir.</a:t>
            </a:r>
          </a:p>
          <a:p>
            <a:pPr lvl="1"/>
            <a:r>
              <a:rPr lang="tr-TR" sz="2300" dirty="0"/>
              <a:t>Her bir çocuğun </a:t>
            </a:r>
            <a:r>
              <a:rPr lang="tr-TR" sz="2300" b="1" dirty="0"/>
              <a:t>güçlü olduğu yönler </a:t>
            </a:r>
            <a:r>
              <a:rPr lang="tr-TR" sz="2300" dirty="0"/>
              <a:t>vardır ve </a:t>
            </a:r>
            <a:r>
              <a:rPr lang="tr-TR" sz="2300" b="1" dirty="0"/>
              <a:t>gereksinimleri</a:t>
            </a:r>
            <a:r>
              <a:rPr lang="tr-TR" sz="2300" dirty="0"/>
              <a:t> farklıdır.</a:t>
            </a:r>
          </a:p>
          <a:p>
            <a:pPr lvl="1"/>
            <a:r>
              <a:rPr lang="tr-TR" sz="2300" dirty="0"/>
              <a:t>Her çocuk faklı </a:t>
            </a:r>
            <a:r>
              <a:rPr lang="tr-TR" sz="2300" b="1" dirty="0"/>
              <a:t>gelişimsel alanlarda daha sık doğrudan müdahaleye gereksinim</a:t>
            </a:r>
            <a:r>
              <a:rPr lang="tr-TR" sz="2300" dirty="0"/>
              <a:t> duyabilir. Bazı gelişimsel alanlarda ise (dil, iletişim, sosyal beceriler vb.) </a:t>
            </a:r>
            <a:r>
              <a:rPr lang="tr-TR" sz="2300" b="1" dirty="0"/>
              <a:t>spesifik müdahalelere </a:t>
            </a:r>
            <a:r>
              <a:rPr lang="tr-TR" sz="2300" dirty="0"/>
              <a:t>gereksinim duyabilir.</a:t>
            </a:r>
          </a:p>
          <a:p>
            <a:endParaRPr lang="en-US" sz="2000" dirty="0"/>
          </a:p>
        </p:txBody>
      </p:sp>
      <p:sp>
        <p:nvSpPr>
          <p:cNvPr id="4" name="Alt Bilgi Yer Tutucusu 3">
            <a:extLst>
              <a:ext uri="{FF2B5EF4-FFF2-40B4-BE49-F238E27FC236}">
                <a16:creationId xmlns:a16="http://schemas.microsoft.com/office/drawing/2014/main" id="{EC8ED3B3-A8AB-3D4D-8868-58AE2478BFFC}"/>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5" name="Slayt Numarası Yer Tutucusu 4">
            <a:extLst>
              <a:ext uri="{FF2B5EF4-FFF2-40B4-BE49-F238E27FC236}">
                <a16:creationId xmlns:a16="http://schemas.microsoft.com/office/drawing/2014/main" id="{86074331-79E0-0545-8B33-8857B5257073}"/>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2794546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31984" y="1830387"/>
            <a:ext cx="8477738" cy="4716187"/>
          </a:xfrm>
        </p:spPr>
        <p:txBody>
          <a:bodyPr>
            <a:normAutofit fontScale="92500" lnSpcReduction="10000"/>
          </a:bodyPr>
          <a:lstStyle/>
          <a:p>
            <a:pPr marL="0" indent="0">
              <a:buNone/>
            </a:pPr>
            <a:r>
              <a:rPr lang="tr-TR" sz="2800" b="1" dirty="0">
                <a:solidFill>
                  <a:srgbClr val="C00000"/>
                </a:solidFill>
              </a:rPr>
              <a:t>2. OSB olan çocuklar «bütünleştirme» ortamlarında eğitim almalıdır.</a:t>
            </a:r>
          </a:p>
          <a:p>
            <a:endParaRPr lang="tr-TR" sz="1200" b="1" dirty="0">
              <a:solidFill>
                <a:srgbClr val="C00000"/>
              </a:solidFill>
            </a:endParaRPr>
          </a:p>
          <a:p>
            <a:pPr lvl="1"/>
            <a:r>
              <a:rPr lang="tr-TR" sz="2200" dirty="0"/>
              <a:t>OSB olan çocukların </a:t>
            </a:r>
            <a:r>
              <a:rPr lang="tr-TR" sz="2200" b="1" dirty="0"/>
              <a:t>akranları ile başarılı bir şekilde etkileşimde bulunmalarını </a:t>
            </a:r>
            <a:r>
              <a:rPr lang="tr-TR" sz="2200" dirty="0"/>
              <a:t>sağlayacak olan beceri ve davranışların, yaşıtları ile </a:t>
            </a:r>
            <a:r>
              <a:rPr lang="tr-TR" sz="2200" b="1" dirty="0"/>
              <a:t>aynı etkinlikler ve ortamlar içinde </a:t>
            </a:r>
            <a:r>
              <a:rPr lang="tr-TR" sz="2200" dirty="0"/>
              <a:t>öğretilmesi hedeflenmelidir.</a:t>
            </a:r>
          </a:p>
          <a:p>
            <a:pPr lvl="1"/>
            <a:r>
              <a:rPr lang="tr-TR" sz="2200" b="1" dirty="0"/>
              <a:t>Gelişime uygun uygulamalarla </a:t>
            </a:r>
            <a:r>
              <a:rPr lang="tr-TR" sz="2200" dirty="0"/>
              <a:t>öğretim yapılması hedeflenmelidir.</a:t>
            </a:r>
          </a:p>
          <a:p>
            <a:pPr lvl="1"/>
            <a:r>
              <a:rPr lang="tr-TR" sz="2200" dirty="0"/>
              <a:t>OSB olan çocukların </a:t>
            </a:r>
            <a:r>
              <a:rPr lang="tr-TR" sz="2200" b="1" dirty="0"/>
              <a:t>gün içinde uzun saatler boyunca küçük bir odada bir yetişkinle bire bir çalışmak ya da sosyal etkileşime girmeleri ve katılım göstermeleri için çocuklara yardımcı olmayacak ayrık beceriler üzerinde çalışmak gibi çocukların yaşına ya da gelişime uygun olmayan öğretimsel stratejilere maruz bırakılmaması </a:t>
            </a:r>
            <a:r>
              <a:rPr lang="tr-TR" sz="2200" dirty="0"/>
              <a:t>amaçlanmalıdır. </a:t>
            </a:r>
          </a:p>
          <a:p>
            <a:pPr lvl="1"/>
            <a:endParaRPr lang="tr-TR" sz="2200" dirty="0"/>
          </a:p>
        </p:txBody>
      </p:sp>
      <p:sp>
        <p:nvSpPr>
          <p:cNvPr id="4" name="Title 1"/>
          <p:cNvSpPr>
            <a:spLocks noGrp="1"/>
          </p:cNvSpPr>
          <p:nvPr>
            <p:ph type="title"/>
          </p:nvPr>
        </p:nvSpPr>
        <p:spPr/>
        <p:txBody>
          <a:bodyPr>
            <a:normAutofit/>
          </a:bodyPr>
          <a:lstStyle/>
          <a:p>
            <a:pPr algn="l"/>
            <a:r>
              <a:rPr lang="tr-TR" cap="none" dirty="0"/>
              <a:t>DATA Modelinin Temel İlkeleri</a:t>
            </a:r>
            <a:endParaRPr lang="en-US" cap="none" dirty="0">
              <a:solidFill>
                <a:srgbClr val="C00000"/>
              </a:solidFill>
            </a:endParaRPr>
          </a:p>
        </p:txBody>
      </p:sp>
      <p:sp>
        <p:nvSpPr>
          <p:cNvPr id="5" name="Alt Bilgi Yer Tutucusu 4">
            <a:extLst>
              <a:ext uri="{FF2B5EF4-FFF2-40B4-BE49-F238E27FC236}">
                <a16:creationId xmlns:a16="http://schemas.microsoft.com/office/drawing/2014/main" id="{ED117EC2-8964-7D4E-B7E7-3953F9F9865F}"/>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5B32CEBC-4F20-3F49-922E-1BBDA93805D7}"/>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2396538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31982" y="1830387"/>
            <a:ext cx="8652991" cy="4742691"/>
          </a:xfrm>
        </p:spPr>
        <p:txBody>
          <a:bodyPr>
            <a:normAutofit lnSpcReduction="10000"/>
          </a:bodyPr>
          <a:lstStyle/>
          <a:p>
            <a:pPr marL="0" indent="0">
              <a:buNone/>
            </a:pPr>
            <a:r>
              <a:rPr lang="tr-TR" sz="3000" b="1" dirty="0">
                <a:solidFill>
                  <a:srgbClr val="C00000"/>
                </a:solidFill>
              </a:rPr>
              <a:t>3. Çocuğun başarısızlığı, «öğretimsel bir   </a:t>
            </a:r>
          </a:p>
          <a:p>
            <a:pPr marL="0" indent="0">
              <a:buNone/>
            </a:pPr>
            <a:r>
              <a:rPr lang="tr-TR" sz="3000" b="1" dirty="0">
                <a:solidFill>
                  <a:srgbClr val="C00000"/>
                </a:solidFill>
              </a:rPr>
              <a:t>     </a:t>
            </a:r>
            <a:r>
              <a:rPr lang="tr-TR" sz="3000" b="1" dirty="0" err="1">
                <a:solidFill>
                  <a:srgbClr val="C00000"/>
                </a:solidFill>
              </a:rPr>
              <a:t>başarısızlık»tır</a:t>
            </a:r>
            <a:r>
              <a:rPr lang="tr-TR" sz="3000" b="1" dirty="0">
                <a:solidFill>
                  <a:srgbClr val="C00000"/>
                </a:solidFill>
              </a:rPr>
              <a:t>.</a:t>
            </a:r>
          </a:p>
          <a:p>
            <a:pPr marL="0" indent="0">
              <a:buNone/>
            </a:pPr>
            <a:endParaRPr lang="tr-TR" sz="1200" dirty="0">
              <a:solidFill>
                <a:srgbClr val="C00000"/>
              </a:solidFill>
            </a:endParaRPr>
          </a:p>
          <a:p>
            <a:pPr marL="914400" lvl="1" indent="-514350"/>
            <a:r>
              <a:rPr lang="tr-TR" sz="2200" dirty="0"/>
              <a:t>Hedeflenen kazanımlara ulaşılamaması, </a:t>
            </a:r>
            <a:r>
              <a:rPr lang="tr-TR" sz="2200" b="1" dirty="0"/>
              <a:t>çocuktan değil öğretim sürecinden</a:t>
            </a:r>
            <a:r>
              <a:rPr lang="tr-TR" sz="2200" dirty="0"/>
              <a:t> kaynaklanır.</a:t>
            </a:r>
          </a:p>
          <a:p>
            <a:pPr marL="914400" lvl="1" indent="-514350"/>
            <a:r>
              <a:rPr lang="tr-TR" sz="2200" dirty="0"/>
              <a:t>Öğretim sürecinde </a:t>
            </a:r>
            <a:r>
              <a:rPr lang="tr-TR" sz="2200" b="1" dirty="0"/>
              <a:t>veri toplama ve veriye-dayalı karar alma süreci</a:t>
            </a:r>
            <a:r>
              <a:rPr lang="tr-TR" sz="2200" dirty="0"/>
              <a:t> işe koşulmalıdır.</a:t>
            </a:r>
          </a:p>
          <a:p>
            <a:pPr marL="914400" lvl="1" indent="-514350"/>
            <a:r>
              <a:rPr lang="tr-TR" sz="2200" dirty="0"/>
              <a:t>Veri toplama ve veriye-dayalı karar alma sürecinde </a:t>
            </a:r>
            <a:r>
              <a:rPr lang="tr-TR" sz="2200" b="1" dirty="0"/>
              <a:t>çocuğun gelişimi sürekli izlenir ve kayıt edilir. </a:t>
            </a:r>
            <a:r>
              <a:rPr lang="tr-TR" sz="2200" dirty="0"/>
              <a:t>Hiç ya da yeterince </a:t>
            </a:r>
            <a:r>
              <a:rPr lang="tr-TR" sz="2200" b="1" dirty="0"/>
              <a:t>gelişim/öğrenme yoksa, müdahale teknikleri, ortam/bağlam, amaçlar gibi özellikler sistematik olarak gözden geçirilir.</a:t>
            </a:r>
          </a:p>
          <a:p>
            <a:pPr marL="400050" lvl="1" indent="0">
              <a:buNone/>
            </a:pPr>
            <a:r>
              <a:rPr lang="tr-TR" sz="2200" b="1" dirty="0"/>
              <a:t>		(Değerlendir ➢ Planla ➢ Uygula ➢ Değerlendir)</a:t>
            </a:r>
          </a:p>
        </p:txBody>
      </p:sp>
      <p:sp>
        <p:nvSpPr>
          <p:cNvPr id="4" name="Title 1"/>
          <p:cNvSpPr>
            <a:spLocks noGrp="1"/>
          </p:cNvSpPr>
          <p:nvPr>
            <p:ph type="title"/>
          </p:nvPr>
        </p:nvSpPr>
        <p:spPr/>
        <p:txBody>
          <a:bodyPr>
            <a:normAutofit/>
          </a:bodyPr>
          <a:lstStyle/>
          <a:p>
            <a:pPr algn="l"/>
            <a:r>
              <a:rPr lang="tr-TR" cap="none" dirty="0"/>
              <a:t>DATA Modelinin Temel İlkeleri</a:t>
            </a:r>
            <a:endParaRPr lang="en-US" cap="none" dirty="0">
              <a:solidFill>
                <a:srgbClr val="C00000"/>
              </a:solidFill>
            </a:endParaRPr>
          </a:p>
        </p:txBody>
      </p:sp>
      <p:sp>
        <p:nvSpPr>
          <p:cNvPr id="5" name="Alt Bilgi Yer Tutucusu 4">
            <a:extLst>
              <a:ext uri="{FF2B5EF4-FFF2-40B4-BE49-F238E27FC236}">
                <a16:creationId xmlns:a16="http://schemas.microsoft.com/office/drawing/2014/main" id="{786D3219-6ED3-5E4F-97CD-7D8246BCBB8C}"/>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6" name="Slayt Numarası Yer Tutucusu 5">
            <a:extLst>
              <a:ext uri="{FF2B5EF4-FFF2-40B4-BE49-F238E27FC236}">
                <a16:creationId xmlns:a16="http://schemas.microsoft.com/office/drawing/2014/main" id="{1D02D30B-99B0-D842-912E-B0A2C3BC6844}"/>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55152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DATA </a:t>
            </a:r>
            <a:r>
              <a:rPr lang="tr-TR" cap="none" dirty="0"/>
              <a:t>Modelinin Bileşenleri</a:t>
            </a:r>
            <a:endParaRPr lang="tr-TR"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985" y="1754245"/>
            <a:ext cx="8477736" cy="4673813"/>
          </a:xfrm>
        </p:spPr>
      </p:pic>
      <p:sp>
        <p:nvSpPr>
          <p:cNvPr id="5" name="Dikdörtgen 4"/>
          <p:cNvSpPr/>
          <p:nvPr/>
        </p:nvSpPr>
        <p:spPr>
          <a:xfrm>
            <a:off x="709449" y="2049518"/>
            <a:ext cx="1387364" cy="851338"/>
          </a:xfrm>
          <a:prstGeom prst="rect">
            <a:avLst/>
          </a:prstGeom>
          <a:solidFill>
            <a:srgbClr val="793A0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400" dirty="0"/>
              <a:t>Genişletilmiş öğretim günü</a:t>
            </a:r>
          </a:p>
        </p:txBody>
      </p:sp>
      <p:sp>
        <p:nvSpPr>
          <p:cNvPr id="6" name="Dikdörtgen 5"/>
          <p:cNvSpPr/>
          <p:nvPr/>
        </p:nvSpPr>
        <p:spPr>
          <a:xfrm>
            <a:off x="709449" y="5407572"/>
            <a:ext cx="1718440" cy="772511"/>
          </a:xfrm>
          <a:prstGeom prst="rect">
            <a:avLst/>
          </a:prstGeom>
          <a:solidFill>
            <a:schemeClr val="accent6">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400" dirty="0"/>
              <a:t>Hizmetler arası koordinasyon ve işbirliği</a:t>
            </a:r>
          </a:p>
        </p:txBody>
      </p:sp>
      <p:sp>
        <p:nvSpPr>
          <p:cNvPr id="8" name="Dikdörtgen 7"/>
          <p:cNvSpPr/>
          <p:nvPr/>
        </p:nvSpPr>
        <p:spPr>
          <a:xfrm>
            <a:off x="2632840" y="3626071"/>
            <a:ext cx="1608083" cy="993227"/>
          </a:xfrm>
          <a:prstGeom prst="rect">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400" dirty="0"/>
              <a:t>Yüksek kaliteli ve bütünleştirici erken çocukluk programları </a:t>
            </a:r>
          </a:p>
        </p:txBody>
      </p:sp>
      <p:sp>
        <p:nvSpPr>
          <p:cNvPr id="9" name="Dikdörtgen 8"/>
          <p:cNvSpPr/>
          <p:nvPr/>
        </p:nvSpPr>
        <p:spPr>
          <a:xfrm>
            <a:off x="4508939" y="5418784"/>
            <a:ext cx="1292771" cy="772511"/>
          </a:xfrm>
          <a:prstGeom prst="rect">
            <a:avLst/>
          </a:prstGeom>
          <a:solidFill>
            <a:schemeClr val="tx2">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400" dirty="0"/>
              <a:t>Yaşam kalitesini etkileyen program</a:t>
            </a:r>
          </a:p>
        </p:txBody>
      </p:sp>
      <p:sp>
        <p:nvSpPr>
          <p:cNvPr id="10" name="Dikdörtgen 9"/>
          <p:cNvSpPr/>
          <p:nvPr/>
        </p:nvSpPr>
        <p:spPr>
          <a:xfrm>
            <a:off x="6998677" y="3246783"/>
            <a:ext cx="1811043" cy="1497495"/>
          </a:xfrm>
          <a:prstGeom prst="rect">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400" b="1" dirty="0">
                <a:solidFill>
                  <a:schemeClr val="tx1"/>
                </a:solidFill>
              </a:rPr>
              <a:t>Aile ve çocuklar için gelişimsel çıktılar</a:t>
            </a:r>
          </a:p>
        </p:txBody>
      </p:sp>
      <p:sp>
        <p:nvSpPr>
          <p:cNvPr id="11" name="Rectangle 17"/>
          <p:cNvSpPr/>
          <p:nvPr/>
        </p:nvSpPr>
        <p:spPr>
          <a:xfrm>
            <a:off x="4553266" y="2049518"/>
            <a:ext cx="1248443" cy="1027790"/>
          </a:xfrm>
          <a:prstGeom prst="rect">
            <a:avLst/>
          </a:prstGeom>
          <a:solidFill>
            <a:srgbClr val="BC2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1400" dirty="0">
                <a:solidFill>
                  <a:prstClr val="white"/>
                </a:solidFill>
                <a:latin typeface="+mj-lt"/>
                <a:cs typeface="Century Gothic"/>
              </a:rPr>
              <a:t>Aileler için teknik ve sosyal destek</a:t>
            </a:r>
            <a:endParaRPr lang="en-US" sz="1400" dirty="0">
              <a:solidFill>
                <a:prstClr val="white"/>
              </a:solidFill>
              <a:latin typeface="+mj-lt"/>
              <a:cs typeface="Century Gothic"/>
            </a:endParaRPr>
          </a:p>
        </p:txBody>
      </p:sp>
      <p:sp>
        <p:nvSpPr>
          <p:cNvPr id="7" name="Alt Bilgi Yer Tutucusu 6">
            <a:extLst>
              <a:ext uri="{FF2B5EF4-FFF2-40B4-BE49-F238E27FC236}">
                <a16:creationId xmlns:a16="http://schemas.microsoft.com/office/drawing/2014/main" id="{490B73C5-61D6-C047-AB4E-D83BB50419FC}"/>
              </a:ext>
            </a:extLst>
          </p:cNvPr>
          <p:cNvSpPr>
            <a:spLocks noGrp="1"/>
          </p:cNvSpPr>
          <p:nvPr>
            <p:ph type="ftr" sz="quarter" idx="11"/>
          </p:nvPr>
        </p:nvSpPr>
        <p:spPr/>
        <p:txBody>
          <a:bodyPr/>
          <a:lstStyle/>
          <a:p>
            <a:r>
              <a:rPr lang="en-US">
                <a:solidFill>
                  <a:prstClr val="black">
                    <a:tint val="75000"/>
                  </a:prstClr>
                </a:solidFill>
              </a:rPr>
              <a:t>Doç. Dr. Hatice Bakkaloğlu</a:t>
            </a:r>
          </a:p>
        </p:txBody>
      </p:sp>
      <p:sp>
        <p:nvSpPr>
          <p:cNvPr id="12" name="Slayt Numarası Yer Tutucusu 11">
            <a:extLst>
              <a:ext uri="{FF2B5EF4-FFF2-40B4-BE49-F238E27FC236}">
                <a16:creationId xmlns:a16="http://schemas.microsoft.com/office/drawing/2014/main" id="{83B29B19-43BD-794E-8351-7316C57A9E3B}"/>
              </a:ext>
            </a:extLst>
          </p:cNvPr>
          <p:cNvSpPr>
            <a:spLocks noGrp="1"/>
          </p:cNvSpPr>
          <p:nvPr>
            <p:ph type="sldNum" sz="quarter" idx="12"/>
          </p:nvPr>
        </p:nvSpPr>
        <p:spPr/>
        <p:txBody>
          <a:bodyPr/>
          <a:lstStyle/>
          <a:p>
            <a:fld id="{A6753842-EB21-0F45-9793-244089871662}"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285273128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9742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3145</TotalTime>
  <Words>3571</Words>
  <Application>Microsoft Macintosh PowerPoint</Application>
  <PresentationFormat>Ekran Gösterisi (4:3)</PresentationFormat>
  <Paragraphs>635</Paragraphs>
  <Slides>50</Slides>
  <Notes>40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50</vt:i4>
      </vt:variant>
    </vt:vector>
  </HeadingPairs>
  <TitlesOfParts>
    <vt:vector size="55" baseType="lpstr">
      <vt:lpstr>Arial</vt:lpstr>
      <vt:lpstr>Calibri</vt:lpstr>
      <vt:lpstr>Century Gothic</vt:lpstr>
      <vt:lpstr>Nolan Next</vt:lpstr>
      <vt:lpstr>1_Office Theme</vt:lpstr>
      <vt:lpstr> Okul Öncesi Sınıflarda OSB Olan Çocuklarda DATA Modelinin Kullanımı</vt:lpstr>
      <vt:lpstr>İçerik</vt:lpstr>
      <vt:lpstr>DATA Modelinin Çıkış Noktası (DATA: Developmentally Appropriate Treatment for Autism: Otizm İçin Gelişime Uygun Sağaltım) </vt:lpstr>
      <vt:lpstr>DATA Modelinin Çıkış Noktası</vt:lpstr>
      <vt:lpstr>DATA Modelinin Çıkış Noktası</vt:lpstr>
      <vt:lpstr>DATA Modelinin Temel İlkeleri</vt:lpstr>
      <vt:lpstr>DATA Modelinin Temel İlkeleri</vt:lpstr>
      <vt:lpstr>DATA Modelinin Temel İlkeleri</vt:lpstr>
      <vt:lpstr>DATA Modelinin Bileşenleri</vt:lpstr>
      <vt:lpstr>1. Yüksek Kaliteli ve Bütünleştirici Erken Çocukluk Programları </vt:lpstr>
      <vt:lpstr>1. Yüksek Kaliteli ve Bütünleştirici Erken Çocukluk Programlarının Bileşenleri</vt:lpstr>
      <vt:lpstr>Etkinlik Matrisi Örneği</vt:lpstr>
      <vt:lpstr>Gömülü Öğretim Fırsatları Örneği</vt:lpstr>
      <vt:lpstr>PowerPoint Sunusu</vt:lpstr>
      <vt:lpstr>Genişletilmiş Öğretim Günü Örneği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DATA Modeline Göre Öğretim</vt:lpstr>
      <vt:lpstr>DATA Modelinin Temel İnançları</vt:lpstr>
      <vt:lpstr>DATA Modelinin Farklılıkları</vt:lpstr>
      <vt:lpstr>DATA Modelinde Üç Öğretim Bileşeni</vt:lpstr>
      <vt:lpstr>Ayrık  Denemelerle Öğretim</vt:lpstr>
      <vt:lpstr>Ayrık  Denemelerle Öğretim</vt:lpstr>
      <vt:lpstr>Ayrık  Denemelerle Öğretim</vt:lpstr>
      <vt:lpstr>Ayrık  Denemelerle Öğretim</vt:lpstr>
      <vt:lpstr>Ayrık  Denemelerle Öğretim</vt:lpstr>
      <vt:lpstr>Ayrık  Denemelerle Öğretim</vt:lpstr>
      <vt:lpstr>Ayrık  Denemelerle Öğretim</vt:lpstr>
      <vt:lpstr>PowerPoint Sunusu</vt:lpstr>
      <vt:lpstr>PowerPoint Sunusu</vt:lpstr>
      <vt:lpstr>PowerPoint Sunusu</vt:lpstr>
      <vt:lpstr>PowerPoint Sunusu</vt:lpstr>
      <vt:lpstr>PowerPoint Sunusu</vt:lpstr>
      <vt:lpstr>PowerPoint Sunusu</vt:lpstr>
      <vt:lpstr>PowerPoint Sunusu</vt:lpstr>
      <vt:lpstr>PowerPoint Sunusu</vt:lpstr>
      <vt:lpstr>DATA Modeline Göre Öğretim -Diğer Önemli Özellikler-</vt:lpstr>
      <vt:lpstr>DATA Modeli İçin Araştırma Destekleri</vt:lpstr>
      <vt:lpstr>Çocuklar önemli gelişimsel kazanımlar elde ettiler mi?</vt:lpstr>
      <vt:lpstr>Çocuklar önemli gelişimsel kazanımlar elde ettiler mi?</vt:lpstr>
      <vt:lpstr>Ebeveynler programdan memnun kaldılar mı?</vt:lpstr>
      <vt:lpstr>Diğer paydaşlar programdan memnun kaldılar mı?</vt:lpstr>
      <vt:lpstr>Kaynak…</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Blocks:  A Tiered Approach for Early Learning for All Children</dc:title>
  <dc:creator>Susan Sandall</dc:creator>
  <cp:lastModifiedBy>AHMET TURAN Acungil</cp:lastModifiedBy>
  <cp:revision>227</cp:revision>
  <cp:lastPrinted>2014-03-20T17:47:06Z</cp:lastPrinted>
  <dcterms:created xsi:type="dcterms:W3CDTF">2014-03-16T23:31:59Z</dcterms:created>
  <dcterms:modified xsi:type="dcterms:W3CDTF">2020-02-05T12:12:16Z</dcterms:modified>
</cp:coreProperties>
</file>