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0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F0FCF-7B0E-47A7-B064-277F535081B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B67EF85-6CFA-4B15-B034-5035247264FC}">
      <dgm:prSet phldrT="[Metin]"/>
      <dgm:spPr/>
      <dgm:t>
        <a:bodyPr/>
        <a:lstStyle/>
        <a:p>
          <a:r>
            <a:rPr lang="tr-TR" dirty="0" smtClean="0"/>
            <a:t>Birleştirme</a:t>
          </a:r>
          <a:endParaRPr lang="tr-TR" dirty="0"/>
        </a:p>
      </dgm:t>
    </dgm:pt>
    <dgm:pt modelId="{A6714249-7384-4F45-8CB1-56A3BCBACA86}" type="parTrans" cxnId="{F8F67CF6-CA7D-4011-A572-3396CEBAC682}">
      <dgm:prSet/>
      <dgm:spPr/>
      <dgm:t>
        <a:bodyPr/>
        <a:lstStyle/>
        <a:p>
          <a:endParaRPr lang="tr-TR"/>
        </a:p>
      </dgm:t>
    </dgm:pt>
    <dgm:pt modelId="{E414BF84-A4E0-44A8-91DF-E922D40038ED}" type="sibTrans" cxnId="{F8F67CF6-CA7D-4011-A572-3396CEBAC682}">
      <dgm:prSet/>
      <dgm:spPr/>
      <dgm:t>
        <a:bodyPr/>
        <a:lstStyle/>
        <a:p>
          <a:endParaRPr lang="tr-TR"/>
        </a:p>
      </dgm:t>
    </dgm:pt>
    <dgm:pt modelId="{4DCEA9A8-6E25-4BBD-BBEA-824B286EF030}">
      <dgm:prSet phldrT="[Metin]"/>
      <dgm:spPr/>
      <dgm:t>
        <a:bodyPr/>
        <a:lstStyle/>
        <a:p>
          <a:r>
            <a:rPr lang="tr-TR" dirty="0" err="1" smtClean="0"/>
            <a:t>İzdüşürme</a:t>
          </a:r>
          <a:endParaRPr lang="tr-TR" dirty="0"/>
        </a:p>
      </dgm:t>
    </dgm:pt>
    <dgm:pt modelId="{B0C3166E-F2D3-4246-AEF3-098D848890C6}" type="parTrans" cxnId="{AFB7EB67-3802-4DFA-B13A-E03FB97E152F}">
      <dgm:prSet/>
      <dgm:spPr/>
      <dgm:t>
        <a:bodyPr/>
        <a:lstStyle/>
        <a:p>
          <a:endParaRPr lang="tr-TR"/>
        </a:p>
      </dgm:t>
    </dgm:pt>
    <dgm:pt modelId="{04DE49C4-9521-4B4C-8EBA-D43106005EBB}" type="sibTrans" cxnId="{AFB7EB67-3802-4DFA-B13A-E03FB97E152F}">
      <dgm:prSet/>
      <dgm:spPr/>
      <dgm:t>
        <a:bodyPr/>
        <a:lstStyle/>
        <a:p>
          <a:endParaRPr lang="tr-TR"/>
        </a:p>
      </dgm:t>
    </dgm:pt>
    <dgm:pt modelId="{E3ED9F07-A099-4EDE-B917-0A3A937CA90F}">
      <dgm:prSet phldrT="[Metin]"/>
      <dgm:spPr/>
      <dgm:t>
        <a:bodyPr/>
        <a:lstStyle/>
        <a:p>
          <a:r>
            <a:rPr lang="tr-TR" dirty="0" smtClean="0"/>
            <a:t>Seçme</a:t>
          </a:r>
          <a:endParaRPr lang="tr-TR" dirty="0"/>
        </a:p>
      </dgm:t>
    </dgm:pt>
    <dgm:pt modelId="{6957B241-37CC-4AA0-9A71-C9C4C8467D0D}" type="parTrans" cxnId="{4D2ADCA3-AA42-4699-A461-E1C6EAFF8587}">
      <dgm:prSet/>
      <dgm:spPr/>
      <dgm:t>
        <a:bodyPr/>
        <a:lstStyle/>
        <a:p>
          <a:endParaRPr lang="tr-TR"/>
        </a:p>
      </dgm:t>
    </dgm:pt>
    <dgm:pt modelId="{F2F0C4D9-E44A-4119-BE48-D04BD92E0F2F}" type="sibTrans" cxnId="{4D2ADCA3-AA42-4699-A461-E1C6EAFF8587}">
      <dgm:prSet/>
      <dgm:spPr/>
      <dgm:t>
        <a:bodyPr/>
        <a:lstStyle/>
        <a:p>
          <a:endParaRPr lang="tr-TR"/>
        </a:p>
      </dgm:t>
    </dgm:pt>
    <dgm:pt modelId="{BBC53E44-7077-4D8A-B89C-5CCD2B7D78BB}" type="pres">
      <dgm:prSet presAssocID="{A94F0FCF-7B0E-47A7-B064-277F535081B1}" presName="compositeShape" presStyleCnt="0">
        <dgm:presLayoutVars>
          <dgm:chMax val="7"/>
          <dgm:dir/>
          <dgm:resizeHandles val="exact"/>
        </dgm:presLayoutVars>
      </dgm:prSet>
      <dgm:spPr/>
    </dgm:pt>
    <dgm:pt modelId="{FDD6E430-58B2-437C-BBFD-D48B45F0DF53}" type="pres">
      <dgm:prSet presAssocID="{A94F0FCF-7B0E-47A7-B064-277F535081B1}" presName="wedge1" presStyleLbl="node1" presStyleIdx="0" presStyleCnt="3"/>
      <dgm:spPr/>
    </dgm:pt>
    <dgm:pt modelId="{076B666C-0288-4B4B-8894-D0742EFE1CA0}" type="pres">
      <dgm:prSet presAssocID="{A94F0FCF-7B0E-47A7-B064-277F535081B1}" presName="dummy1a" presStyleCnt="0"/>
      <dgm:spPr/>
    </dgm:pt>
    <dgm:pt modelId="{B54FBE34-1282-461D-989D-BE35C82E86D2}" type="pres">
      <dgm:prSet presAssocID="{A94F0FCF-7B0E-47A7-B064-277F535081B1}" presName="dummy1b" presStyleCnt="0"/>
      <dgm:spPr/>
    </dgm:pt>
    <dgm:pt modelId="{DC557C1C-E24C-419D-97D4-80D6F5954ED2}" type="pres">
      <dgm:prSet presAssocID="{A94F0FCF-7B0E-47A7-B064-277F535081B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802F6BE-3F77-4C90-99E3-E8569B12AA6A}" type="pres">
      <dgm:prSet presAssocID="{A94F0FCF-7B0E-47A7-B064-277F535081B1}" presName="wedge2" presStyleLbl="node1" presStyleIdx="1" presStyleCnt="3"/>
      <dgm:spPr/>
    </dgm:pt>
    <dgm:pt modelId="{A23A992E-6BC3-4072-A9B3-65FB853901E9}" type="pres">
      <dgm:prSet presAssocID="{A94F0FCF-7B0E-47A7-B064-277F535081B1}" presName="dummy2a" presStyleCnt="0"/>
      <dgm:spPr/>
    </dgm:pt>
    <dgm:pt modelId="{D5805066-1E7B-494C-A45C-8258F4D99CC5}" type="pres">
      <dgm:prSet presAssocID="{A94F0FCF-7B0E-47A7-B064-277F535081B1}" presName="dummy2b" presStyleCnt="0"/>
      <dgm:spPr/>
    </dgm:pt>
    <dgm:pt modelId="{9657B0B3-6397-4B06-A2D4-BC547DCA4762}" type="pres">
      <dgm:prSet presAssocID="{A94F0FCF-7B0E-47A7-B064-277F535081B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D18F3D7-D301-4C31-8FE8-907C23CF368A}" type="pres">
      <dgm:prSet presAssocID="{A94F0FCF-7B0E-47A7-B064-277F535081B1}" presName="wedge3" presStyleLbl="node1" presStyleIdx="2" presStyleCnt="3"/>
      <dgm:spPr/>
    </dgm:pt>
    <dgm:pt modelId="{D4B4F0E0-217E-4547-8D3E-8CC66B443E26}" type="pres">
      <dgm:prSet presAssocID="{A94F0FCF-7B0E-47A7-B064-277F535081B1}" presName="dummy3a" presStyleCnt="0"/>
      <dgm:spPr/>
    </dgm:pt>
    <dgm:pt modelId="{51F8C322-6F4D-4EE7-A6E0-58FBC61A55FE}" type="pres">
      <dgm:prSet presAssocID="{A94F0FCF-7B0E-47A7-B064-277F535081B1}" presName="dummy3b" presStyleCnt="0"/>
      <dgm:spPr/>
    </dgm:pt>
    <dgm:pt modelId="{56810549-3775-4161-A429-F780FAE4D0D7}" type="pres">
      <dgm:prSet presAssocID="{A94F0FCF-7B0E-47A7-B064-277F535081B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5B0A9AF-62FB-47DA-8D45-C45F1D22D029}" type="pres">
      <dgm:prSet presAssocID="{E414BF84-A4E0-44A8-91DF-E922D40038ED}" presName="arrowWedge1" presStyleLbl="fgSibTrans2D1" presStyleIdx="0" presStyleCnt="3"/>
      <dgm:spPr/>
    </dgm:pt>
    <dgm:pt modelId="{B11A256E-F897-44A3-B6A7-EEBC4CCBC8CD}" type="pres">
      <dgm:prSet presAssocID="{04DE49C4-9521-4B4C-8EBA-D43106005EBB}" presName="arrowWedge2" presStyleLbl="fgSibTrans2D1" presStyleIdx="1" presStyleCnt="3"/>
      <dgm:spPr/>
    </dgm:pt>
    <dgm:pt modelId="{AACE6A07-F09A-477B-BF8C-D6FA78D88858}" type="pres">
      <dgm:prSet presAssocID="{F2F0C4D9-E44A-4119-BE48-D04BD92E0F2F}" presName="arrowWedge3" presStyleLbl="fgSibTrans2D1" presStyleIdx="2" presStyleCnt="3"/>
      <dgm:spPr/>
    </dgm:pt>
  </dgm:ptLst>
  <dgm:cxnLst>
    <dgm:cxn modelId="{9E02A4A7-973D-4D28-8220-239FC07C821C}" type="presOf" srcId="{4DCEA9A8-6E25-4BBD-BBEA-824B286EF030}" destId="{F802F6BE-3F77-4C90-99E3-E8569B12AA6A}" srcOrd="0" destOrd="0" presId="urn:microsoft.com/office/officeart/2005/8/layout/cycle8"/>
    <dgm:cxn modelId="{4D2ADCA3-AA42-4699-A461-E1C6EAFF8587}" srcId="{A94F0FCF-7B0E-47A7-B064-277F535081B1}" destId="{E3ED9F07-A099-4EDE-B917-0A3A937CA90F}" srcOrd="2" destOrd="0" parTransId="{6957B241-37CC-4AA0-9A71-C9C4C8467D0D}" sibTransId="{F2F0C4D9-E44A-4119-BE48-D04BD92E0F2F}"/>
    <dgm:cxn modelId="{AC08AE9C-CC9C-44EF-BEE2-7DB8B2F2CDF3}" type="presOf" srcId="{A94F0FCF-7B0E-47A7-B064-277F535081B1}" destId="{BBC53E44-7077-4D8A-B89C-5CCD2B7D78BB}" srcOrd="0" destOrd="0" presId="urn:microsoft.com/office/officeart/2005/8/layout/cycle8"/>
    <dgm:cxn modelId="{A4894A1A-DC94-47B4-BBFE-1E4D1560BA37}" type="presOf" srcId="{6B67EF85-6CFA-4B15-B034-5035247264FC}" destId="{FDD6E430-58B2-437C-BBFD-D48B45F0DF53}" srcOrd="0" destOrd="0" presId="urn:microsoft.com/office/officeart/2005/8/layout/cycle8"/>
    <dgm:cxn modelId="{CE9714F6-EE8C-444A-9066-347F6062C8C2}" type="presOf" srcId="{E3ED9F07-A099-4EDE-B917-0A3A937CA90F}" destId="{DD18F3D7-D301-4C31-8FE8-907C23CF368A}" srcOrd="0" destOrd="0" presId="urn:microsoft.com/office/officeart/2005/8/layout/cycle8"/>
    <dgm:cxn modelId="{E3458924-17F8-4B39-88ED-0A1A5E42258E}" type="presOf" srcId="{6B67EF85-6CFA-4B15-B034-5035247264FC}" destId="{DC557C1C-E24C-419D-97D4-80D6F5954ED2}" srcOrd="1" destOrd="0" presId="urn:microsoft.com/office/officeart/2005/8/layout/cycle8"/>
    <dgm:cxn modelId="{F8F67CF6-CA7D-4011-A572-3396CEBAC682}" srcId="{A94F0FCF-7B0E-47A7-B064-277F535081B1}" destId="{6B67EF85-6CFA-4B15-B034-5035247264FC}" srcOrd="0" destOrd="0" parTransId="{A6714249-7384-4F45-8CB1-56A3BCBACA86}" sibTransId="{E414BF84-A4E0-44A8-91DF-E922D40038ED}"/>
    <dgm:cxn modelId="{82564CC0-60C3-4C3F-9FCF-1EA2AB728F46}" type="presOf" srcId="{E3ED9F07-A099-4EDE-B917-0A3A937CA90F}" destId="{56810549-3775-4161-A429-F780FAE4D0D7}" srcOrd="1" destOrd="0" presId="urn:microsoft.com/office/officeart/2005/8/layout/cycle8"/>
    <dgm:cxn modelId="{9D0D66F3-A328-4C65-AA4E-8E3455343F03}" type="presOf" srcId="{4DCEA9A8-6E25-4BBD-BBEA-824B286EF030}" destId="{9657B0B3-6397-4B06-A2D4-BC547DCA4762}" srcOrd="1" destOrd="0" presId="urn:microsoft.com/office/officeart/2005/8/layout/cycle8"/>
    <dgm:cxn modelId="{AFB7EB67-3802-4DFA-B13A-E03FB97E152F}" srcId="{A94F0FCF-7B0E-47A7-B064-277F535081B1}" destId="{4DCEA9A8-6E25-4BBD-BBEA-824B286EF030}" srcOrd="1" destOrd="0" parTransId="{B0C3166E-F2D3-4246-AEF3-098D848890C6}" sibTransId="{04DE49C4-9521-4B4C-8EBA-D43106005EBB}"/>
    <dgm:cxn modelId="{8DE23E31-C754-47F9-8425-C8373B20F645}" type="presParOf" srcId="{BBC53E44-7077-4D8A-B89C-5CCD2B7D78BB}" destId="{FDD6E430-58B2-437C-BBFD-D48B45F0DF53}" srcOrd="0" destOrd="0" presId="urn:microsoft.com/office/officeart/2005/8/layout/cycle8"/>
    <dgm:cxn modelId="{DEC30764-5B9F-4182-B3AB-D1FBB83E5A39}" type="presParOf" srcId="{BBC53E44-7077-4D8A-B89C-5CCD2B7D78BB}" destId="{076B666C-0288-4B4B-8894-D0742EFE1CA0}" srcOrd="1" destOrd="0" presId="urn:microsoft.com/office/officeart/2005/8/layout/cycle8"/>
    <dgm:cxn modelId="{2131E02C-B5D0-4DEC-9C3D-D119E1B94D64}" type="presParOf" srcId="{BBC53E44-7077-4D8A-B89C-5CCD2B7D78BB}" destId="{B54FBE34-1282-461D-989D-BE35C82E86D2}" srcOrd="2" destOrd="0" presId="urn:microsoft.com/office/officeart/2005/8/layout/cycle8"/>
    <dgm:cxn modelId="{C1EB3138-0288-4C04-B57F-FA237CA18190}" type="presParOf" srcId="{BBC53E44-7077-4D8A-B89C-5CCD2B7D78BB}" destId="{DC557C1C-E24C-419D-97D4-80D6F5954ED2}" srcOrd="3" destOrd="0" presId="urn:microsoft.com/office/officeart/2005/8/layout/cycle8"/>
    <dgm:cxn modelId="{34D324FC-11FC-4B39-B54F-42DAC9AA2DFE}" type="presParOf" srcId="{BBC53E44-7077-4D8A-B89C-5CCD2B7D78BB}" destId="{F802F6BE-3F77-4C90-99E3-E8569B12AA6A}" srcOrd="4" destOrd="0" presId="urn:microsoft.com/office/officeart/2005/8/layout/cycle8"/>
    <dgm:cxn modelId="{7CCC8B47-7935-48AA-92C2-766E2451D7EF}" type="presParOf" srcId="{BBC53E44-7077-4D8A-B89C-5CCD2B7D78BB}" destId="{A23A992E-6BC3-4072-A9B3-65FB853901E9}" srcOrd="5" destOrd="0" presId="urn:microsoft.com/office/officeart/2005/8/layout/cycle8"/>
    <dgm:cxn modelId="{E01259F3-D81C-4254-A158-EAF89A92A349}" type="presParOf" srcId="{BBC53E44-7077-4D8A-B89C-5CCD2B7D78BB}" destId="{D5805066-1E7B-494C-A45C-8258F4D99CC5}" srcOrd="6" destOrd="0" presId="urn:microsoft.com/office/officeart/2005/8/layout/cycle8"/>
    <dgm:cxn modelId="{35A9E4EB-75B9-4779-9729-4B97C9BCC241}" type="presParOf" srcId="{BBC53E44-7077-4D8A-B89C-5CCD2B7D78BB}" destId="{9657B0B3-6397-4B06-A2D4-BC547DCA4762}" srcOrd="7" destOrd="0" presId="urn:microsoft.com/office/officeart/2005/8/layout/cycle8"/>
    <dgm:cxn modelId="{9F4D649F-3D6E-4AE7-B881-1ED65978710D}" type="presParOf" srcId="{BBC53E44-7077-4D8A-B89C-5CCD2B7D78BB}" destId="{DD18F3D7-D301-4C31-8FE8-907C23CF368A}" srcOrd="8" destOrd="0" presId="urn:microsoft.com/office/officeart/2005/8/layout/cycle8"/>
    <dgm:cxn modelId="{A48D1FF8-EF6C-4507-BDB0-336D96D842CC}" type="presParOf" srcId="{BBC53E44-7077-4D8A-B89C-5CCD2B7D78BB}" destId="{D4B4F0E0-217E-4547-8D3E-8CC66B443E26}" srcOrd="9" destOrd="0" presId="urn:microsoft.com/office/officeart/2005/8/layout/cycle8"/>
    <dgm:cxn modelId="{ECC90EFF-3FE3-4C11-9930-CBB0329EACD8}" type="presParOf" srcId="{BBC53E44-7077-4D8A-B89C-5CCD2B7D78BB}" destId="{51F8C322-6F4D-4EE7-A6E0-58FBC61A55FE}" srcOrd="10" destOrd="0" presId="urn:microsoft.com/office/officeart/2005/8/layout/cycle8"/>
    <dgm:cxn modelId="{EE226A80-C8BD-4F95-B996-D31493D4A7FF}" type="presParOf" srcId="{BBC53E44-7077-4D8A-B89C-5CCD2B7D78BB}" destId="{56810549-3775-4161-A429-F780FAE4D0D7}" srcOrd="11" destOrd="0" presId="urn:microsoft.com/office/officeart/2005/8/layout/cycle8"/>
    <dgm:cxn modelId="{E9082CB5-F2AD-4946-AF14-38EE6753BB71}" type="presParOf" srcId="{BBC53E44-7077-4D8A-B89C-5CCD2B7D78BB}" destId="{E5B0A9AF-62FB-47DA-8D45-C45F1D22D029}" srcOrd="12" destOrd="0" presId="urn:microsoft.com/office/officeart/2005/8/layout/cycle8"/>
    <dgm:cxn modelId="{96A7169A-71C9-4417-8C9C-49D68D0747E5}" type="presParOf" srcId="{BBC53E44-7077-4D8A-B89C-5CCD2B7D78BB}" destId="{B11A256E-F897-44A3-B6A7-EEBC4CCBC8CD}" srcOrd="13" destOrd="0" presId="urn:microsoft.com/office/officeart/2005/8/layout/cycle8"/>
    <dgm:cxn modelId="{94215BF0-28CF-4880-9F67-E1A5B77536ED}" type="presParOf" srcId="{BBC53E44-7077-4D8A-B89C-5CCD2B7D78BB}" destId="{AACE6A07-F09A-477B-BF8C-D6FA78D8885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F2AE22-7F26-4073-B48C-BC5A5DE8BC6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2AEC1A91-C228-434B-908F-57A2235D02E8}">
      <dgm:prSet phldrT="[Metin]" custT="1"/>
      <dgm:spPr/>
      <dgm:t>
        <a:bodyPr/>
        <a:lstStyle/>
        <a:p>
          <a:r>
            <a:rPr lang="tr-TR" sz="2800" dirty="0" smtClean="0"/>
            <a:t>Sunum Katmanı</a:t>
          </a:r>
          <a:endParaRPr lang="tr-TR" sz="2800" dirty="0"/>
        </a:p>
      </dgm:t>
    </dgm:pt>
    <dgm:pt modelId="{2B23EF7D-328E-4725-A6A0-69FD44F62566}" type="parTrans" cxnId="{B933CDFD-C4AE-4050-911E-7D0032AC1073}">
      <dgm:prSet/>
      <dgm:spPr/>
      <dgm:t>
        <a:bodyPr/>
        <a:lstStyle/>
        <a:p>
          <a:endParaRPr lang="tr-TR"/>
        </a:p>
      </dgm:t>
    </dgm:pt>
    <dgm:pt modelId="{E291D1C4-958D-43DF-81C3-4D12352962F6}" type="sibTrans" cxnId="{B933CDFD-C4AE-4050-911E-7D0032AC1073}">
      <dgm:prSet/>
      <dgm:spPr/>
      <dgm:t>
        <a:bodyPr/>
        <a:lstStyle/>
        <a:p>
          <a:endParaRPr lang="tr-TR"/>
        </a:p>
      </dgm:t>
    </dgm:pt>
    <dgm:pt modelId="{6D78CCFA-9967-4343-9B60-996BD53A6639}">
      <dgm:prSet phldrT="[Metin]" custT="1"/>
      <dgm:spPr/>
      <dgm:t>
        <a:bodyPr/>
        <a:lstStyle/>
        <a:p>
          <a:r>
            <a:rPr lang="tr-TR" sz="2400" dirty="0" smtClean="0"/>
            <a:t>İş </a:t>
          </a:r>
          <a:r>
            <a:rPr lang="tr-TR" sz="2800" dirty="0" smtClean="0"/>
            <a:t>Katmanı</a:t>
          </a:r>
          <a:endParaRPr lang="tr-TR" sz="2400" dirty="0"/>
        </a:p>
      </dgm:t>
    </dgm:pt>
    <dgm:pt modelId="{C2DE608B-EE46-44D9-A049-24F8FC7DB220}" type="parTrans" cxnId="{DFCEA396-8E98-4589-8AEE-895D92E6F99F}">
      <dgm:prSet/>
      <dgm:spPr/>
      <dgm:t>
        <a:bodyPr/>
        <a:lstStyle/>
        <a:p>
          <a:endParaRPr lang="tr-TR"/>
        </a:p>
      </dgm:t>
    </dgm:pt>
    <dgm:pt modelId="{4D4FB600-B834-4E00-842E-98B47EC4629E}" type="sibTrans" cxnId="{DFCEA396-8E98-4589-8AEE-895D92E6F99F}">
      <dgm:prSet/>
      <dgm:spPr/>
      <dgm:t>
        <a:bodyPr/>
        <a:lstStyle/>
        <a:p>
          <a:endParaRPr lang="tr-TR"/>
        </a:p>
      </dgm:t>
    </dgm:pt>
    <dgm:pt modelId="{2A830F24-2F6A-462A-A7D5-428CF8A5B31B}">
      <dgm:prSet phldrT="[Metin]" custT="1"/>
      <dgm:spPr/>
      <dgm:t>
        <a:bodyPr/>
        <a:lstStyle/>
        <a:p>
          <a:r>
            <a:rPr lang="tr-TR" sz="2800" dirty="0" smtClean="0"/>
            <a:t>Veri Katmanı</a:t>
          </a:r>
          <a:endParaRPr lang="tr-TR" sz="2800" dirty="0"/>
        </a:p>
      </dgm:t>
    </dgm:pt>
    <dgm:pt modelId="{129CB774-0041-4819-9A4C-440F8830308F}" type="parTrans" cxnId="{812AB806-C07E-44C2-ADB8-4D99568F6B5A}">
      <dgm:prSet/>
      <dgm:spPr/>
      <dgm:t>
        <a:bodyPr/>
        <a:lstStyle/>
        <a:p>
          <a:endParaRPr lang="tr-TR"/>
        </a:p>
      </dgm:t>
    </dgm:pt>
    <dgm:pt modelId="{37354286-8F1F-4963-A144-F7906F407CB1}" type="sibTrans" cxnId="{812AB806-C07E-44C2-ADB8-4D99568F6B5A}">
      <dgm:prSet/>
      <dgm:spPr/>
      <dgm:t>
        <a:bodyPr/>
        <a:lstStyle/>
        <a:p>
          <a:endParaRPr lang="tr-TR"/>
        </a:p>
      </dgm:t>
    </dgm:pt>
    <dgm:pt modelId="{F938C13D-F94B-46BE-BA9F-7B29D1D54035}" type="pres">
      <dgm:prSet presAssocID="{D8F2AE22-7F26-4073-B48C-BC5A5DE8BC64}" presName="diagram" presStyleCnt="0">
        <dgm:presLayoutVars>
          <dgm:dir/>
          <dgm:resizeHandles val="exact"/>
        </dgm:presLayoutVars>
      </dgm:prSet>
      <dgm:spPr/>
    </dgm:pt>
    <dgm:pt modelId="{9B62C227-AF7F-4EBA-84A3-D1D4F6CB5372}" type="pres">
      <dgm:prSet presAssocID="{2AEC1A91-C228-434B-908F-57A2235D02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C1D62B-6000-453A-B775-19E46799A262}" type="pres">
      <dgm:prSet presAssocID="{E291D1C4-958D-43DF-81C3-4D12352962F6}" presName="sibTrans" presStyleCnt="0"/>
      <dgm:spPr/>
    </dgm:pt>
    <dgm:pt modelId="{E20AD79F-FE08-4D99-862B-FB9E5909BA46}" type="pres">
      <dgm:prSet presAssocID="{6D78CCFA-9967-4343-9B60-996BD53A6639}" presName="node" presStyleLbl="node1" presStyleIdx="1" presStyleCnt="3">
        <dgm:presLayoutVars>
          <dgm:bulletEnabled val="1"/>
        </dgm:presLayoutVars>
      </dgm:prSet>
      <dgm:spPr/>
    </dgm:pt>
    <dgm:pt modelId="{313B2864-FB72-4011-9F20-8AC55191ABA5}" type="pres">
      <dgm:prSet presAssocID="{4D4FB600-B834-4E00-842E-98B47EC4629E}" presName="sibTrans" presStyleCnt="0"/>
      <dgm:spPr/>
    </dgm:pt>
    <dgm:pt modelId="{065FAAA9-F733-43E1-92F8-AC954A1E341C}" type="pres">
      <dgm:prSet presAssocID="{2A830F24-2F6A-462A-A7D5-428CF8A5B31B}" presName="node" presStyleLbl="node1" presStyleIdx="2" presStyleCnt="3">
        <dgm:presLayoutVars>
          <dgm:bulletEnabled val="1"/>
        </dgm:presLayoutVars>
      </dgm:prSet>
      <dgm:spPr/>
    </dgm:pt>
  </dgm:ptLst>
  <dgm:cxnLst>
    <dgm:cxn modelId="{766FFD1A-159D-4905-8D8A-EE7E16408D57}" type="presOf" srcId="{D8F2AE22-7F26-4073-B48C-BC5A5DE8BC64}" destId="{F938C13D-F94B-46BE-BA9F-7B29D1D54035}" srcOrd="0" destOrd="0" presId="urn:microsoft.com/office/officeart/2005/8/layout/default"/>
    <dgm:cxn modelId="{812AB806-C07E-44C2-ADB8-4D99568F6B5A}" srcId="{D8F2AE22-7F26-4073-B48C-BC5A5DE8BC64}" destId="{2A830F24-2F6A-462A-A7D5-428CF8A5B31B}" srcOrd="2" destOrd="0" parTransId="{129CB774-0041-4819-9A4C-440F8830308F}" sibTransId="{37354286-8F1F-4963-A144-F7906F407CB1}"/>
    <dgm:cxn modelId="{5618449F-50C6-4099-9703-774E6D36A348}" type="presOf" srcId="{2AEC1A91-C228-434B-908F-57A2235D02E8}" destId="{9B62C227-AF7F-4EBA-84A3-D1D4F6CB5372}" srcOrd="0" destOrd="0" presId="urn:microsoft.com/office/officeart/2005/8/layout/default"/>
    <dgm:cxn modelId="{DFCEA396-8E98-4589-8AEE-895D92E6F99F}" srcId="{D8F2AE22-7F26-4073-B48C-BC5A5DE8BC64}" destId="{6D78CCFA-9967-4343-9B60-996BD53A6639}" srcOrd="1" destOrd="0" parTransId="{C2DE608B-EE46-44D9-A049-24F8FC7DB220}" sibTransId="{4D4FB600-B834-4E00-842E-98B47EC4629E}"/>
    <dgm:cxn modelId="{D881A6E2-F302-43BC-A384-7D3CA5956F5E}" type="presOf" srcId="{2A830F24-2F6A-462A-A7D5-428CF8A5B31B}" destId="{065FAAA9-F733-43E1-92F8-AC954A1E341C}" srcOrd="0" destOrd="0" presId="urn:microsoft.com/office/officeart/2005/8/layout/default"/>
    <dgm:cxn modelId="{3F20382A-D79B-42A1-A923-9C9CBAC52311}" type="presOf" srcId="{6D78CCFA-9967-4343-9B60-996BD53A6639}" destId="{E20AD79F-FE08-4D99-862B-FB9E5909BA46}" srcOrd="0" destOrd="0" presId="urn:microsoft.com/office/officeart/2005/8/layout/default"/>
    <dgm:cxn modelId="{B933CDFD-C4AE-4050-911E-7D0032AC1073}" srcId="{D8F2AE22-7F26-4073-B48C-BC5A5DE8BC64}" destId="{2AEC1A91-C228-434B-908F-57A2235D02E8}" srcOrd="0" destOrd="0" parTransId="{2B23EF7D-328E-4725-A6A0-69FD44F62566}" sibTransId="{E291D1C4-958D-43DF-81C3-4D12352962F6}"/>
    <dgm:cxn modelId="{D2EAC9BA-FBB9-44F0-A04F-BFFEDDB8E55E}" type="presParOf" srcId="{F938C13D-F94B-46BE-BA9F-7B29D1D54035}" destId="{9B62C227-AF7F-4EBA-84A3-D1D4F6CB5372}" srcOrd="0" destOrd="0" presId="urn:microsoft.com/office/officeart/2005/8/layout/default"/>
    <dgm:cxn modelId="{220B6CD8-F1C8-42D3-B30E-EC3B87044C51}" type="presParOf" srcId="{F938C13D-F94B-46BE-BA9F-7B29D1D54035}" destId="{38C1D62B-6000-453A-B775-19E46799A262}" srcOrd="1" destOrd="0" presId="urn:microsoft.com/office/officeart/2005/8/layout/default"/>
    <dgm:cxn modelId="{B48E41CF-B97B-4014-860C-88163BD51128}" type="presParOf" srcId="{F938C13D-F94B-46BE-BA9F-7B29D1D54035}" destId="{E20AD79F-FE08-4D99-862B-FB9E5909BA46}" srcOrd="2" destOrd="0" presId="urn:microsoft.com/office/officeart/2005/8/layout/default"/>
    <dgm:cxn modelId="{9E7A9521-1B6B-424E-8988-3C24DB3035D3}" type="presParOf" srcId="{F938C13D-F94B-46BE-BA9F-7B29D1D54035}" destId="{313B2864-FB72-4011-9F20-8AC55191ABA5}" srcOrd="3" destOrd="0" presId="urn:microsoft.com/office/officeart/2005/8/layout/default"/>
    <dgm:cxn modelId="{9D06E2DB-7039-4040-9815-20139D4F4895}" type="presParOf" srcId="{F938C13D-F94B-46BE-BA9F-7B29D1D54035}" destId="{065FAAA9-F733-43E1-92F8-AC954A1E341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6E430-58B2-437C-BBFD-D48B45F0DF53}">
      <dsp:nvSpPr>
        <dsp:cNvPr id="0" name=""/>
        <dsp:cNvSpPr/>
      </dsp:nvSpPr>
      <dsp:spPr>
        <a:xfrm>
          <a:off x="812072" y="181119"/>
          <a:ext cx="2340616" cy="234061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Birleştirme</a:t>
          </a:r>
          <a:endParaRPr lang="tr-TR" sz="1400" kern="1200" dirty="0"/>
        </a:p>
      </dsp:txBody>
      <dsp:txXfrm>
        <a:off x="2045633" y="677106"/>
        <a:ext cx="835934" cy="696611"/>
      </dsp:txXfrm>
    </dsp:sp>
    <dsp:sp modelId="{F802F6BE-3F77-4C90-99E3-E8569B12AA6A}">
      <dsp:nvSpPr>
        <dsp:cNvPr id="0" name=""/>
        <dsp:cNvSpPr/>
      </dsp:nvSpPr>
      <dsp:spPr>
        <a:xfrm>
          <a:off x="763867" y="264712"/>
          <a:ext cx="2340616" cy="234061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/>
            <a:t>İzdüşürme</a:t>
          </a:r>
          <a:endParaRPr lang="tr-TR" sz="1400" kern="1200" dirty="0"/>
        </a:p>
      </dsp:txBody>
      <dsp:txXfrm>
        <a:off x="1321156" y="1783326"/>
        <a:ext cx="1253901" cy="613018"/>
      </dsp:txXfrm>
    </dsp:sp>
    <dsp:sp modelId="{DD18F3D7-D301-4C31-8FE8-907C23CF368A}">
      <dsp:nvSpPr>
        <dsp:cNvPr id="0" name=""/>
        <dsp:cNvSpPr/>
      </dsp:nvSpPr>
      <dsp:spPr>
        <a:xfrm>
          <a:off x="715661" y="181119"/>
          <a:ext cx="2340616" cy="234061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Seçme</a:t>
          </a:r>
          <a:endParaRPr lang="tr-TR" sz="1400" kern="1200" dirty="0"/>
        </a:p>
      </dsp:txBody>
      <dsp:txXfrm>
        <a:off x="986783" y="677106"/>
        <a:ext cx="835934" cy="696611"/>
      </dsp:txXfrm>
    </dsp:sp>
    <dsp:sp modelId="{E5B0A9AF-62FB-47DA-8D45-C45F1D22D029}">
      <dsp:nvSpPr>
        <dsp:cNvPr id="0" name=""/>
        <dsp:cNvSpPr/>
      </dsp:nvSpPr>
      <dsp:spPr>
        <a:xfrm>
          <a:off x="667370" y="36223"/>
          <a:ext cx="2630406" cy="263040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A256E-F897-44A3-B6A7-EEBC4CCBC8CD}">
      <dsp:nvSpPr>
        <dsp:cNvPr id="0" name=""/>
        <dsp:cNvSpPr/>
      </dsp:nvSpPr>
      <dsp:spPr>
        <a:xfrm>
          <a:off x="618972" y="119669"/>
          <a:ext cx="2630406" cy="263040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E6A07-F09A-477B-BF8C-D6FA78D88858}">
      <dsp:nvSpPr>
        <dsp:cNvPr id="0" name=""/>
        <dsp:cNvSpPr/>
      </dsp:nvSpPr>
      <dsp:spPr>
        <a:xfrm>
          <a:off x="570573" y="36223"/>
          <a:ext cx="2630406" cy="263040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2C227-AF7F-4EBA-84A3-D1D4F6CB5372}">
      <dsp:nvSpPr>
        <dsp:cNvPr id="0" name=""/>
        <dsp:cNvSpPr/>
      </dsp:nvSpPr>
      <dsp:spPr>
        <a:xfrm>
          <a:off x="0" y="1068387"/>
          <a:ext cx="3143249" cy="1885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Sunum Katmanı</a:t>
          </a:r>
          <a:endParaRPr lang="tr-TR" sz="2800" kern="1200" dirty="0"/>
        </a:p>
      </dsp:txBody>
      <dsp:txXfrm>
        <a:off x="0" y="1068387"/>
        <a:ext cx="3143249" cy="1885950"/>
      </dsp:txXfrm>
    </dsp:sp>
    <dsp:sp modelId="{E20AD79F-FE08-4D99-862B-FB9E5909BA46}">
      <dsp:nvSpPr>
        <dsp:cNvPr id="0" name=""/>
        <dsp:cNvSpPr/>
      </dsp:nvSpPr>
      <dsp:spPr>
        <a:xfrm>
          <a:off x="3457575" y="1068387"/>
          <a:ext cx="3143249" cy="1885950"/>
        </a:xfrm>
        <a:prstGeom prst="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İş </a:t>
          </a:r>
          <a:r>
            <a:rPr lang="tr-TR" sz="2800" kern="1200" dirty="0" smtClean="0"/>
            <a:t>Katmanı</a:t>
          </a:r>
          <a:endParaRPr lang="tr-TR" sz="2400" kern="1200" dirty="0"/>
        </a:p>
      </dsp:txBody>
      <dsp:txXfrm>
        <a:off x="3457575" y="1068387"/>
        <a:ext cx="3143249" cy="1885950"/>
      </dsp:txXfrm>
    </dsp:sp>
    <dsp:sp modelId="{065FAAA9-F733-43E1-92F8-AC954A1E341C}">
      <dsp:nvSpPr>
        <dsp:cNvPr id="0" name=""/>
        <dsp:cNvSpPr/>
      </dsp:nvSpPr>
      <dsp:spPr>
        <a:xfrm>
          <a:off x="6915149" y="1068387"/>
          <a:ext cx="3143249" cy="1885950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Veri Katmanı</a:t>
          </a:r>
          <a:endParaRPr lang="tr-TR" sz="2800" kern="1200" dirty="0"/>
        </a:p>
      </dsp:txBody>
      <dsp:txXfrm>
        <a:off x="6915149" y="1068387"/>
        <a:ext cx="3143249" cy="1885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28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8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5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97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4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9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7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40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80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66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aclick.com.tr/blog/database-nedi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46485" y="3567660"/>
            <a:ext cx="9144000" cy="706802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dirty="0" smtClean="0"/>
              <a:t>İlişkisel </a:t>
            </a:r>
            <a:r>
              <a:rPr lang="tr-TR" dirty="0" err="1" smtClean="0"/>
              <a:t>Veritabanı</a:t>
            </a:r>
            <a:endParaRPr lang="tr-TR" sz="3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48852" y="4347147"/>
            <a:ext cx="9144000" cy="771763"/>
          </a:xfrm>
        </p:spPr>
        <p:txBody>
          <a:bodyPr/>
          <a:lstStyle/>
          <a:p>
            <a:r>
              <a:rPr lang="tr-TR" dirty="0" smtClean="0"/>
              <a:t>NBP124 Veri tabanı yönetim sistemleri</a:t>
            </a:r>
          </a:p>
          <a:p>
            <a:r>
              <a:rPr lang="tr-TR" dirty="0" err="1" smtClean="0"/>
              <a:t>Öğr</a:t>
            </a:r>
            <a:r>
              <a:rPr lang="tr-TR" dirty="0" smtClean="0"/>
              <a:t>. Gör. Mahmut KILIÇASLAN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99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[1] </a:t>
            </a:r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www.mediaclick.com.tr/blog/database-nedir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[2]Yazılımcılar için SQL Server ve </a:t>
            </a:r>
            <a:r>
              <a:rPr lang="tr-TR" dirty="0" err="1" smtClean="0"/>
              <a:t>Veritabanı</a:t>
            </a:r>
            <a:r>
              <a:rPr lang="tr-TR" dirty="0" smtClean="0"/>
              <a:t> Programlama,2014, </a:t>
            </a:r>
            <a:r>
              <a:rPr lang="tr-TR" smtClean="0"/>
              <a:t>Seçkin Yayıncılık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31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İlişkisel </a:t>
            </a:r>
            <a:r>
              <a:rPr lang="tr-TR" dirty="0" err="1" smtClean="0"/>
              <a:t>Veritabanı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38" y="1881188"/>
            <a:ext cx="8020050" cy="3952875"/>
          </a:xfrm>
        </p:spPr>
      </p:pic>
    </p:spTree>
    <p:extLst>
      <p:ext uri="{BB962C8B-B14F-4D97-AF65-F5344CB8AC3E}">
        <p14:creationId xmlns:p14="http://schemas.microsoft.com/office/powerpoint/2010/main" val="36154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İlişkisel </a:t>
            </a:r>
            <a:r>
              <a:rPr lang="tr-TR" dirty="0" err="1" smtClean="0"/>
              <a:t>Veritabanı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İlişkisel </a:t>
            </a:r>
            <a:r>
              <a:rPr lang="tr-TR" dirty="0" err="1" smtClean="0"/>
              <a:t>veritabanları</a:t>
            </a:r>
            <a:r>
              <a:rPr lang="tr-TR" dirty="0" smtClean="0"/>
              <a:t> veriyi seçerken, daha hızlı seçim yapabilmek adına bazı operatörler </a:t>
            </a:r>
            <a:r>
              <a:rPr lang="tr-TR" dirty="0" err="1" smtClean="0"/>
              <a:t>kullanılar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062197091"/>
              </p:ext>
            </p:extLst>
          </p:nvPr>
        </p:nvGraphicFramePr>
        <p:xfrm>
          <a:off x="790146" y="2601099"/>
          <a:ext cx="3868351" cy="278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16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Seçme Operatörü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286971"/>
            <a:ext cx="4938712" cy="3141308"/>
          </a:xfr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286971"/>
            <a:ext cx="4937125" cy="1494421"/>
          </a:xfrm>
        </p:spPr>
      </p:pic>
      <p:sp>
        <p:nvSpPr>
          <p:cNvPr id="8" name="Metin kutusu 7"/>
          <p:cNvSpPr txBox="1"/>
          <p:nvPr/>
        </p:nvSpPr>
        <p:spPr>
          <a:xfrm>
            <a:off x="6126480" y="4007837"/>
            <a:ext cx="5190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Bilgilerin tamamı yada ihtiyaca yönelik belirli bir kısmı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gösterebilmelidir.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İzdüşürme</a:t>
            </a:r>
            <a:r>
              <a:rPr lang="tr-TR" dirty="0" smtClean="0"/>
              <a:t> Operatörü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414588"/>
            <a:ext cx="4802791" cy="2787607"/>
          </a:xfrm>
        </p:spPr>
      </p:pic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88" y="2414588"/>
            <a:ext cx="3248025" cy="2886075"/>
          </a:xfrm>
        </p:spPr>
      </p:pic>
      <p:sp>
        <p:nvSpPr>
          <p:cNvPr id="9" name="Metin kutusu 8"/>
          <p:cNvSpPr txBox="1"/>
          <p:nvPr/>
        </p:nvSpPr>
        <p:spPr>
          <a:xfrm>
            <a:off x="2613454" y="5801497"/>
            <a:ext cx="586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Herhangi bir tablodan sadece belirli sütunlar seçilebilmelidir.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Birleştirme Operatörü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7" y="1917457"/>
            <a:ext cx="3050685" cy="1900779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" y="3998333"/>
            <a:ext cx="3090244" cy="1721451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84" y="1760836"/>
            <a:ext cx="2590800" cy="4114800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>
            <a:off x="4485503" y="3484605"/>
            <a:ext cx="1640977" cy="574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8932287" y="2544681"/>
            <a:ext cx="2929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Birden fazla tabloda yer alan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bilgiler yeri geldiğinde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birleştirilebilmelidir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949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</a:t>
            </a:r>
            <a:r>
              <a:rPr lang="tr-TR" dirty="0" err="1" smtClean="0"/>
              <a:t>Veritabanı</a:t>
            </a:r>
            <a:r>
              <a:rPr lang="tr-TR" dirty="0" smtClean="0"/>
              <a:t> Nesneleri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Veritabanı</a:t>
            </a:r>
            <a:r>
              <a:rPr lang="tr-TR" dirty="0" smtClean="0"/>
              <a:t>: İçerisinde tabloları, tablolar arasındaki ilişkileri, kullanıcı yetkilerini gibi bilgileri tutar.</a:t>
            </a:r>
          </a:p>
          <a:p>
            <a:r>
              <a:rPr lang="tr-TR" b="1" dirty="0" smtClean="0"/>
              <a:t>Tablo:</a:t>
            </a:r>
            <a:r>
              <a:rPr lang="tr-TR" dirty="0" smtClean="0"/>
              <a:t> Satır ve sütunlardan oluşan listelerdir.</a:t>
            </a:r>
          </a:p>
          <a:p>
            <a:r>
              <a:rPr lang="tr-TR" b="1" dirty="0" smtClean="0"/>
              <a:t>Alan: </a:t>
            </a:r>
            <a:r>
              <a:rPr lang="tr-TR" dirty="0" smtClean="0"/>
              <a:t>Yapılandırılmış bilgi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8746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</a:t>
            </a:r>
            <a:r>
              <a:rPr lang="tr-TR" dirty="0" err="1" smtClean="0"/>
              <a:t>Veritabanı</a:t>
            </a:r>
            <a:r>
              <a:rPr lang="tr-TR" dirty="0" smtClean="0"/>
              <a:t> Nesneleri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28" y="2331396"/>
            <a:ext cx="4679504" cy="2736750"/>
          </a:xfrm>
        </p:spPr>
      </p:pic>
      <p:sp>
        <p:nvSpPr>
          <p:cNvPr id="5" name="Metin kutusu 4"/>
          <p:cNvSpPr txBox="1"/>
          <p:nvPr/>
        </p:nvSpPr>
        <p:spPr>
          <a:xfrm>
            <a:off x="7741508" y="2776441"/>
            <a:ext cx="1802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1- Alan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2-Satır yada Kayıt</a:t>
            </a:r>
          </a:p>
          <a:p>
            <a:r>
              <a:rPr lang="tr-TR" dirty="0" smtClean="0">
                <a:solidFill>
                  <a:srgbClr val="3640AC"/>
                </a:solidFill>
              </a:rPr>
              <a:t>3-Tablo</a:t>
            </a:r>
            <a:endParaRPr lang="tr-TR" dirty="0">
              <a:solidFill>
                <a:srgbClr val="364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Üç Katman Mimarisi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26534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8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acik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acik" id="{5FBA6BAB-3C3C-467B-A92E-FE4BE3482913}" vid="{13BE5C17-C18C-4C10-8ECA-B8C51E3C20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temaacik</Template>
  <TotalTime>2578</TotalTime>
  <Words>134</Words>
  <Application>Microsoft Office PowerPoint</Application>
  <PresentationFormat>Geniş ekran</PresentationFormat>
  <Paragraphs>33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Calibri</vt:lpstr>
      <vt:lpstr>Times New Roman</vt:lpstr>
      <vt:lpstr>temaacik</vt:lpstr>
      <vt:lpstr> İlişkisel Veritabanı</vt:lpstr>
      <vt:lpstr>İlişkisel Veritabanı</vt:lpstr>
      <vt:lpstr>İlişkisel Veritabanı</vt:lpstr>
      <vt:lpstr>Seçme Operatörü</vt:lpstr>
      <vt:lpstr>İzdüşürme Operatörü</vt:lpstr>
      <vt:lpstr>Birleştirme Operatörü</vt:lpstr>
      <vt:lpstr>Temel Veritabanı Nesneleri</vt:lpstr>
      <vt:lpstr>Temel Veritabanı Nesneleri</vt:lpstr>
      <vt:lpstr>Üç Katman Mimarisi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NBP103-Programlama Temelleri Ders Notu</dc:title>
  <dc:creator>BAP2</dc:creator>
  <cp:lastModifiedBy>Windows Kullanıcısı</cp:lastModifiedBy>
  <cp:revision>37</cp:revision>
  <dcterms:created xsi:type="dcterms:W3CDTF">2017-11-13T19:25:20Z</dcterms:created>
  <dcterms:modified xsi:type="dcterms:W3CDTF">2020-02-05T15:59:34Z</dcterms:modified>
</cp:coreProperties>
</file>