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7" r:id="rId7"/>
    <p:sldId id="265" r:id="rId8"/>
    <p:sldId id="266" r:id="rId9"/>
    <p:sldId id="260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40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diaclick.com.tr/blog/database-nedi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sz="3200" dirty="0" smtClean="0"/>
              <a:t>Veri Tabanı Tasarımı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NBP124 Veri tabanı yönetim sistemleri</a:t>
            </a:r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Veri Tabanı Tasarımı 3 aşamada gerçekleşir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Kavramsal Model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/>
              <a:t>Donanım ve yazılımdan bağımsız «neden» temelli kavramsal tasarım </a:t>
            </a:r>
            <a:r>
              <a:rPr lang="tr-TR" dirty="0" err="1" smtClean="0"/>
              <a:t>Use</a:t>
            </a:r>
            <a:r>
              <a:rPr lang="tr-TR" dirty="0" smtClean="0"/>
              <a:t>-Case diyagramları kullanılır.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Mantıksal Model</a:t>
            </a:r>
          </a:p>
          <a:p>
            <a:r>
              <a:rPr lang="tr-TR" dirty="0"/>
              <a:t>Kavramsal model, </a:t>
            </a:r>
            <a:r>
              <a:rPr lang="tr-TR" dirty="0" err="1" smtClean="0"/>
              <a:t>veritabanı</a:t>
            </a:r>
            <a:r>
              <a:rPr lang="tr-TR" dirty="0" smtClean="0"/>
              <a:t> uygulanabilecek </a:t>
            </a:r>
            <a:r>
              <a:rPr lang="tr-TR" dirty="0"/>
              <a:t>şekilde </a:t>
            </a:r>
            <a:r>
              <a:rPr lang="tr-TR" dirty="0" smtClean="0"/>
              <a:t>düzenlenir. </a:t>
            </a:r>
            <a:r>
              <a:rPr lang="tr-TR" dirty="0" err="1" smtClean="0"/>
              <a:t>Normalizasyon</a:t>
            </a:r>
            <a:r>
              <a:rPr lang="tr-TR" dirty="0" smtClean="0"/>
              <a:t> kuralları uygulanır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Fiziksel </a:t>
            </a:r>
            <a:r>
              <a:rPr lang="tr-TR" dirty="0" smtClean="0">
                <a:solidFill>
                  <a:srgbClr val="FF0000"/>
                </a:solidFill>
              </a:rPr>
              <a:t>Model</a:t>
            </a:r>
          </a:p>
          <a:p>
            <a:pPr marL="0" indent="0">
              <a:buNone/>
            </a:pPr>
            <a:r>
              <a:rPr lang="tr-TR" dirty="0"/>
              <a:t>Mantıksal modelin uygulaması yapılır. Tablolar, kısıt ve yetkiler belirlenir</a:t>
            </a:r>
            <a:endParaRPr lang="tr-TR" dirty="0"/>
          </a:p>
          <a:p>
            <a:pPr marL="0" indent="0"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 smtClean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endParaRPr lang="tr-TR" dirty="0" smtClean="0"/>
          </a:p>
          <a:p>
            <a:pPr marL="292608" lvl="1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179371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Kavramsal Modelleme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Kullanıcının veya müşterinin gereksinimleri belirlenir. Kullanıcı dili ile ifadelere yer vermek gerekir.</a:t>
            </a:r>
          </a:p>
          <a:p>
            <a:r>
              <a:rPr lang="tr-TR" dirty="0" smtClean="0"/>
              <a:t>Kavramsal modelde bileşenleri ifade etmek için bazı yöntemler vardır.</a:t>
            </a:r>
          </a:p>
          <a:p>
            <a:r>
              <a:rPr lang="tr-TR" dirty="0" smtClean="0"/>
              <a:t>ORM (</a:t>
            </a:r>
            <a:r>
              <a:rPr lang="tr-TR" dirty="0" smtClean="0">
                <a:solidFill>
                  <a:srgbClr val="FF0000"/>
                </a:solidFill>
              </a:rPr>
              <a:t>O</a:t>
            </a:r>
            <a:r>
              <a:rPr lang="tr-TR" dirty="0" smtClean="0"/>
              <a:t>bject-</a:t>
            </a:r>
            <a:r>
              <a:rPr lang="tr-TR" dirty="0" smtClean="0">
                <a:solidFill>
                  <a:srgbClr val="FF0000"/>
                </a:solidFill>
              </a:rPr>
              <a:t>R</a:t>
            </a:r>
            <a:r>
              <a:rPr lang="tr-TR" dirty="0" smtClean="0"/>
              <a:t>ole </a:t>
            </a:r>
            <a:r>
              <a:rPr lang="tr-TR" dirty="0" err="1" smtClean="0">
                <a:solidFill>
                  <a:srgbClr val="FF0000"/>
                </a:solidFill>
              </a:rPr>
              <a:t>M</a:t>
            </a:r>
            <a:r>
              <a:rPr lang="tr-TR" dirty="0" err="1" smtClean="0"/>
              <a:t>odelling</a:t>
            </a:r>
            <a:r>
              <a:rPr lang="tr-TR" dirty="0" smtClean="0"/>
              <a:t>)</a:t>
            </a:r>
          </a:p>
          <a:p>
            <a:r>
              <a:rPr lang="tr-TR" dirty="0" smtClean="0"/>
              <a:t>ER (</a:t>
            </a:r>
            <a:r>
              <a:rPr lang="tr-TR" dirty="0" err="1" smtClean="0">
                <a:solidFill>
                  <a:srgbClr val="FF0000"/>
                </a:solidFill>
              </a:rPr>
              <a:t>E</a:t>
            </a:r>
            <a:r>
              <a:rPr lang="tr-TR" dirty="0" err="1" smtClean="0"/>
              <a:t>ntity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R</a:t>
            </a:r>
            <a:r>
              <a:rPr lang="tr-TR" dirty="0" err="1" smtClean="0"/>
              <a:t>elationship</a:t>
            </a:r>
            <a:r>
              <a:rPr lang="tr-TR" dirty="0" smtClean="0"/>
              <a:t>)</a:t>
            </a:r>
          </a:p>
          <a:p>
            <a:r>
              <a:rPr lang="tr-TR" dirty="0" smtClean="0"/>
              <a:t>UML (</a:t>
            </a:r>
            <a:r>
              <a:rPr lang="tr-TR" dirty="0" err="1" smtClean="0">
                <a:solidFill>
                  <a:srgbClr val="FF0000"/>
                </a:solidFill>
              </a:rPr>
              <a:t>U</a:t>
            </a:r>
            <a:r>
              <a:rPr lang="tr-TR" dirty="0" err="1" smtClean="0"/>
              <a:t>nified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M</a:t>
            </a:r>
            <a:r>
              <a:rPr lang="tr-TR" dirty="0" err="1" smtClean="0"/>
              <a:t>odeling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FF0000"/>
                </a:solidFill>
              </a:rPr>
              <a:t>L</a:t>
            </a:r>
            <a:r>
              <a:rPr lang="tr-TR" dirty="0" smtClean="0"/>
              <a:t>anguage)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955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ORM ile </a:t>
            </a:r>
            <a:r>
              <a:rPr lang="tr-TR" dirty="0" err="1" smtClean="0"/>
              <a:t>Veritabanı</a:t>
            </a:r>
            <a:r>
              <a:rPr lang="tr-TR" dirty="0" smtClean="0"/>
              <a:t> Modelleme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357" y="1809192"/>
            <a:ext cx="5910245" cy="4022725"/>
          </a:xfrm>
        </p:spPr>
      </p:pic>
    </p:spTree>
    <p:extLst>
      <p:ext uri="{BB962C8B-B14F-4D97-AF65-F5344CB8AC3E}">
        <p14:creationId xmlns:p14="http://schemas.microsoft.com/office/powerpoint/2010/main" val="100665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ER ile Modelleme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829" y="1929054"/>
            <a:ext cx="6466667" cy="3857143"/>
          </a:xfrm>
        </p:spPr>
      </p:pic>
    </p:spTree>
    <p:extLst>
      <p:ext uri="{BB962C8B-B14F-4D97-AF65-F5344CB8AC3E}">
        <p14:creationId xmlns:p14="http://schemas.microsoft.com/office/powerpoint/2010/main" val="138528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UML ile Modelleme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  </a:t>
            </a:r>
            <a:r>
              <a:rPr lang="tr-TR" dirty="0" err="1" smtClean="0"/>
              <a:t>Use</a:t>
            </a:r>
            <a:r>
              <a:rPr lang="tr-TR" dirty="0" smtClean="0"/>
              <a:t>-Case Diyagramlar</a:t>
            </a:r>
          </a:p>
          <a:p>
            <a:pPr lvl="1"/>
            <a:r>
              <a:rPr lang="tr-TR" dirty="0" smtClean="0"/>
              <a:t>Etkileşim Diyagramları</a:t>
            </a:r>
          </a:p>
          <a:p>
            <a:pPr lvl="1"/>
            <a:r>
              <a:rPr lang="tr-TR" dirty="0" smtClean="0"/>
              <a:t>Etkileşim Hikayeleri</a:t>
            </a:r>
          </a:p>
          <a:p>
            <a:pPr lvl="1"/>
            <a:endParaRPr lang="tr-TR" dirty="0"/>
          </a:p>
          <a:p>
            <a:pPr marL="201168" lvl="1" indent="0">
              <a:buNone/>
            </a:pPr>
            <a:r>
              <a:rPr lang="tr-TR" dirty="0" smtClean="0"/>
              <a:t>Class Diyagram</a:t>
            </a:r>
          </a:p>
          <a:p>
            <a:pPr marL="201168" lvl="1" indent="0">
              <a:buNone/>
            </a:pPr>
            <a:r>
              <a:rPr lang="tr-TR" smtClean="0"/>
              <a:t>Aktivite Diyagramı</a:t>
            </a:r>
            <a:endParaRPr lang="tr-TR" dirty="0" smtClean="0"/>
          </a:p>
          <a:p>
            <a:pPr marL="201168" lvl="1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6812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UML ile Modelleme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715" y="1846263"/>
            <a:ext cx="7308895" cy="4022725"/>
          </a:xfrm>
        </p:spPr>
      </p:pic>
    </p:spTree>
    <p:extLst>
      <p:ext uri="{BB962C8B-B14F-4D97-AF65-F5344CB8AC3E}">
        <p14:creationId xmlns:p14="http://schemas.microsoft.com/office/powerpoint/2010/main" val="4139483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3782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[1] </a:t>
            </a:r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www.mediaclick.com.tr/blog/database-nedir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[2]Yazılımcılar için SQL Server ve </a:t>
            </a:r>
            <a:r>
              <a:rPr lang="tr-TR" dirty="0" err="1" smtClean="0"/>
              <a:t>Veritabanı</a:t>
            </a:r>
            <a:r>
              <a:rPr lang="tr-TR" dirty="0" smtClean="0"/>
              <a:t> Programlama,2014, </a:t>
            </a:r>
            <a:r>
              <a:rPr lang="tr-TR" smtClean="0"/>
              <a:t>Seçkin Yayıncılık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2657</TotalTime>
  <Words>147</Words>
  <Application>Microsoft Office PowerPoint</Application>
  <PresentationFormat>Geniş ekran</PresentationFormat>
  <Paragraphs>31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Calibri</vt:lpstr>
      <vt:lpstr>Times New Roman</vt:lpstr>
      <vt:lpstr>temaacik</vt:lpstr>
      <vt:lpstr>Veri Tabanı Tasarımı</vt:lpstr>
      <vt:lpstr>PowerPoint Sunusu</vt:lpstr>
      <vt:lpstr>Kavramsal Modelleme</vt:lpstr>
      <vt:lpstr>ORM ile Veritabanı Modelleme</vt:lpstr>
      <vt:lpstr>ER ile Modelleme</vt:lpstr>
      <vt:lpstr>UML ile Modelleme</vt:lpstr>
      <vt:lpstr>UML ile Modelleme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47</cp:revision>
  <dcterms:created xsi:type="dcterms:W3CDTF">2017-11-13T19:25:20Z</dcterms:created>
  <dcterms:modified xsi:type="dcterms:W3CDTF">2020-02-05T20:47:22Z</dcterms:modified>
</cp:coreProperties>
</file>