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2" r:id="rId5"/>
    <p:sldId id="264" r:id="rId6"/>
    <p:sldId id="267" r:id="rId7"/>
    <p:sldId id="268" r:id="rId8"/>
    <p:sldId id="269" r:id="rId9"/>
    <p:sldId id="270" r:id="rId10"/>
    <p:sldId id="271" r:id="rId11"/>
    <p:sldId id="26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iaclick.com.tr/blog/database-nedi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SQL KOMUTLARI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NBP124 Veri tabanı yönetim sistemleri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Nesne </a:t>
            </a:r>
            <a:r>
              <a:rPr lang="tr-TR" dirty="0" err="1" smtClean="0"/>
              <a:t>Silmek:Drop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use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NORTHWND</a:t>
            </a: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create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database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ornek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create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table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deneme</a:t>
            </a:r>
          </a:p>
          <a:p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isim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varchar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20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soyad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varchar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20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telefon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varchar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11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drop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table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ornek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161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[1] </a:t>
            </a: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www.mediaclick.com.tr/blog/database-nedir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[2]Yazılımcılar için SQL Server ve </a:t>
            </a:r>
            <a:r>
              <a:rPr lang="tr-TR" dirty="0" err="1" smtClean="0"/>
              <a:t>Veritabanı</a:t>
            </a:r>
            <a:r>
              <a:rPr lang="tr-TR" dirty="0" smtClean="0"/>
              <a:t> Programlama,2014, </a:t>
            </a:r>
            <a:r>
              <a:rPr lang="tr-TR" smtClean="0"/>
              <a:t>Seçkin Yayıncılık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SQL KOMUTLARI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Yapısal Sorgulama Dili  (SQL-</a:t>
            </a:r>
            <a:r>
              <a:rPr lang="tr-TR" dirty="0" err="1"/>
              <a:t>Structured</a:t>
            </a:r>
            <a:r>
              <a:rPr lang="tr-TR" dirty="0"/>
              <a:t> Query Language)</a:t>
            </a:r>
          </a:p>
          <a:p>
            <a:pPr marL="776288" lvl="1" indent="-457200">
              <a:buFont typeface="+mj-lt"/>
              <a:buAutoNum type="arabicPeriod"/>
              <a:defRPr/>
            </a:pPr>
            <a:r>
              <a:rPr lang="tr-TR" dirty="0"/>
              <a:t>Veri İşleme Dili (DML-Data </a:t>
            </a:r>
            <a:r>
              <a:rPr lang="tr-TR" dirty="0" err="1"/>
              <a:t>Manipulation</a:t>
            </a:r>
            <a:r>
              <a:rPr lang="tr-TR" dirty="0"/>
              <a:t> Language)</a:t>
            </a:r>
          </a:p>
          <a:p>
            <a:pPr marL="776288" lvl="1" indent="-457200">
              <a:buFont typeface="+mj-lt"/>
              <a:buAutoNum type="arabicPeriod"/>
              <a:defRPr/>
            </a:pPr>
            <a:r>
              <a:rPr lang="tr-TR" dirty="0"/>
              <a:t>Veri Tanımlama Dili (DDL-Data Definition Language)</a:t>
            </a:r>
          </a:p>
          <a:p>
            <a:pPr marL="776288" lvl="1" indent="-457200">
              <a:buFont typeface="+mj-lt"/>
              <a:buAutoNum type="arabicPeriod"/>
              <a:defRPr/>
            </a:pPr>
            <a:r>
              <a:rPr lang="tr-TR" dirty="0"/>
              <a:t>Veri Kontrol Dili (DCL-Data Control Language)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742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DDL-Data Definition Language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lvl="1" indent="0">
              <a:buNone/>
              <a:defRPr/>
            </a:pPr>
            <a:r>
              <a:rPr lang="tr-TR" dirty="0" smtClean="0"/>
              <a:t>Tablo oluşturma, değişiklik </a:t>
            </a:r>
            <a:r>
              <a:rPr lang="tr-TR" dirty="0"/>
              <a:t>yapma, </a:t>
            </a:r>
            <a:r>
              <a:rPr lang="tr-TR" dirty="0" smtClean="0"/>
              <a:t>silme </a:t>
            </a:r>
            <a:r>
              <a:rPr lang="tr-TR" dirty="0"/>
              <a:t>işlemleri gerçekleştirir.</a:t>
            </a:r>
          </a:p>
          <a:p>
            <a:pPr lvl="1">
              <a:defRPr/>
            </a:pPr>
            <a:r>
              <a:rPr lang="tr-TR" dirty="0" err="1"/>
              <a:t>Create</a:t>
            </a:r>
            <a:r>
              <a:rPr lang="tr-TR" dirty="0"/>
              <a:t> </a:t>
            </a:r>
            <a:r>
              <a:rPr lang="tr-TR" dirty="0" err="1"/>
              <a:t>Table</a:t>
            </a:r>
            <a:endParaRPr lang="tr-TR" dirty="0"/>
          </a:p>
          <a:p>
            <a:pPr lvl="1">
              <a:defRPr/>
            </a:pPr>
            <a:r>
              <a:rPr lang="tr-TR" dirty="0" err="1"/>
              <a:t>Drop</a:t>
            </a:r>
            <a:r>
              <a:rPr lang="tr-TR" dirty="0"/>
              <a:t> </a:t>
            </a:r>
            <a:r>
              <a:rPr lang="tr-TR" dirty="0" err="1"/>
              <a:t>Table</a:t>
            </a:r>
            <a:endParaRPr lang="tr-TR" dirty="0"/>
          </a:p>
          <a:p>
            <a:pPr lvl="1">
              <a:defRPr/>
            </a:pPr>
            <a:r>
              <a:rPr lang="tr-TR" dirty="0" err="1"/>
              <a:t>Alter</a:t>
            </a:r>
            <a:r>
              <a:rPr lang="tr-TR" dirty="0"/>
              <a:t> </a:t>
            </a:r>
            <a:r>
              <a:rPr lang="tr-TR" dirty="0" err="1"/>
              <a:t>Table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146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DML-Data </a:t>
            </a:r>
            <a:r>
              <a:rPr lang="tr-TR" dirty="0" err="1"/>
              <a:t>Manipulation</a:t>
            </a:r>
            <a:r>
              <a:rPr lang="tr-TR" dirty="0"/>
              <a:t> Language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lvl="1" indent="0">
              <a:buNone/>
              <a:defRPr/>
            </a:pPr>
            <a:r>
              <a:rPr lang="tr-TR" dirty="0" smtClean="0"/>
              <a:t>Sorgulama</a:t>
            </a:r>
            <a:r>
              <a:rPr lang="tr-TR" dirty="0"/>
              <a:t>, ekleme, güncelleme ve silme </a:t>
            </a:r>
            <a:r>
              <a:rPr lang="tr-TR" dirty="0" smtClean="0"/>
              <a:t>işlemleri</a:t>
            </a:r>
            <a:endParaRPr lang="tr-TR" dirty="0"/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tr-TR" dirty="0"/>
              <a:t>Select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tr-TR" dirty="0" err="1"/>
              <a:t>Insert</a:t>
            </a:r>
            <a:endParaRPr lang="tr-TR" dirty="0"/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tr-TR" dirty="0"/>
              <a:t>Update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tr-TR" dirty="0" err="1"/>
              <a:t>Delete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280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DCL-Data Control Language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lvl="1" indent="0">
              <a:buNone/>
              <a:defRPr/>
            </a:pPr>
            <a:r>
              <a:rPr lang="tr-TR" dirty="0" smtClean="0"/>
              <a:t>Kullanıcıları yetkilendirme veya yetkileri geri </a:t>
            </a:r>
            <a:r>
              <a:rPr lang="tr-TR" dirty="0"/>
              <a:t>alma gibi </a:t>
            </a:r>
            <a:r>
              <a:rPr lang="tr-TR" dirty="0" smtClean="0"/>
              <a:t>işlemler</a:t>
            </a:r>
            <a:endParaRPr lang="tr-TR" dirty="0"/>
          </a:p>
          <a:p>
            <a:pPr lvl="1">
              <a:defRPr/>
            </a:pPr>
            <a:r>
              <a:rPr lang="tr-TR" dirty="0" err="1"/>
              <a:t>Create</a:t>
            </a:r>
            <a:r>
              <a:rPr lang="tr-TR" dirty="0"/>
              <a:t> User</a:t>
            </a:r>
          </a:p>
          <a:p>
            <a:pPr lvl="1">
              <a:defRPr/>
            </a:pPr>
            <a:r>
              <a:rPr lang="tr-TR" dirty="0" err="1"/>
              <a:t>Drop</a:t>
            </a:r>
            <a:r>
              <a:rPr lang="tr-TR" dirty="0"/>
              <a:t> User</a:t>
            </a:r>
          </a:p>
          <a:p>
            <a:pPr lvl="1">
              <a:defRPr/>
            </a:pPr>
            <a:r>
              <a:rPr lang="tr-TR" dirty="0" err="1"/>
              <a:t>Alter</a:t>
            </a:r>
            <a:r>
              <a:rPr lang="tr-TR" dirty="0"/>
              <a:t> User</a:t>
            </a:r>
          </a:p>
          <a:p>
            <a:pPr lvl="1">
              <a:defRPr/>
            </a:pPr>
            <a:r>
              <a:rPr lang="tr-TR" dirty="0"/>
              <a:t>Grant</a:t>
            </a:r>
          </a:p>
          <a:p>
            <a:pPr lvl="1">
              <a:defRPr/>
            </a:pPr>
            <a:r>
              <a:rPr lang="tr-TR" dirty="0" err="1"/>
              <a:t>Revoke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331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Nesne Oluşturmak: </a:t>
            </a:r>
            <a:r>
              <a:rPr lang="tr-TR" dirty="0" err="1" smtClean="0"/>
              <a:t>Create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create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nesne_tipi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nesne_adi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[varsa nesneye ait tanımlamalar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use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NORTHWND</a:t>
            </a: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create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database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ornek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create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table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deneme</a:t>
            </a:r>
          </a:p>
          <a:p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isim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varchar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20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soyad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varchar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20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telefon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varchar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11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744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İsimlendirme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 smtClean="0"/>
              <a:t>Harf yada alt çizgi ile başlamalıdır.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Bir tanımlayıcı adı özel anlamları olan @, # ve $ ile başlamamalıdır.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Tanımlayıcı isimlerinde Türkçe karakterler yada boşluklar olmamalıdır.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SELECT,NOT,DESC gibi ayrılmış kelimeler tanımlayıcı olarak kullanılamaz.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256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Tanımlayıcı İsimlendirme </a:t>
            </a:r>
            <a:r>
              <a:rPr lang="tr-TR" dirty="0" err="1" smtClean="0"/>
              <a:t>Notasyonları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Deve </a:t>
            </a:r>
            <a:r>
              <a:rPr lang="tr-TR" dirty="0" err="1" smtClean="0"/>
              <a:t>Notasyonu</a:t>
            </a:r>
            <a:r>
              <a:rPr lang="tr-TR" dirty="0" smtClean="0"/>
              <a:t>: </a:t>
            </a:r>
            <a:r>
              <a:rPr lang="tr-TR" dirty="0" err="1" smtClean="0"/>
              <a:t>degiskenAdi,personelNo</a:t>
            </a:r>
            <a:endParaRPr lang="tr-TR" dirty="0" smtClean="0"/>
          </a:p>
          <a:p>
            <a:r>
              <a:rPr lang="tr-TR" dirty="0" smtClean="0"/>
              <a:t>Alt çizgi </a:t>
            </a:r>
            <a:r>
              <a:rPr lang="tr-TR" dirty="0" err="1" smtClean="0"/>
              <a:t>Notasyonu</a:t>
            </a:r>
            <a:r>
              <a:rPr lang="tr-TR" dirty="0" smtClean="0"/>
              <a:t>: </a:t>
            </a:r>
            <a:r>
              <a:rPr lang="tr-TR" dirty="0" err="1" smtClean="0"/>
              <a:t>degisken_adi</a:t>
            </a:r>
            <a:endParaRPr lang="tr-TR" dirty="0" smtClean="0"/>
          </a:p>
          <a:p>
            <a:r>
              <a:rPr lang="tr-TR" dirty="0" smtClean="0"/>
              <a:t>Macar </a:t>
            </a:r>
            <a:r>
              <a:rPr lang="tr-TR" dirty="0" err="1" smtClean="0"/>
              <a:t>Notasyonu</a:t>
            </a:r>
            <a:r>
              <a:rPr lang="tr-TR" dirty="0" smtClean="0"/>
              <a:t>: </a:t>
            </a:r>
            <a:r>
              <a:rPr lang="tr-TR" dirty="0" err="1" smtClean="0"/>
              <a:t>tblKullanici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609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Nesnelerde Değişiklik Yapmak :</a:t>
            </a:r>
            <a:r>
              <a:rPr lang="tr-TR" dirty="0" err="1" smtClean="0"/>
              <a:t>Alter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use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NORTHWND</a:t>
            </a: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alter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table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deneme</a:t>
            </a: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alter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column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telefon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varchar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11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not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808080"/>
                </a:solidFill>
                <a:latin typeface="Consolas" panose="020B0609020204030204" pitchFamily="49" charset="0"/>
              </a:rPr>
              <a:t>null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390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2735</TotalTime>
  <Words>249</Words>
  <Application>Microsoft Office PowerPoint</Application>
  <PresentationFormat>Geniş ekran</PresentationFormat>
  <Paragraphs>60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Calibri</vt:lpstr>
      <vt:lpstr>Consolas</vt:lpstr>
      <vt:lpstr>Times New Roman</vt:lpstr>
      <vt:lpstr>Wingdings</vt:lpstr>
      <vt:lpstr>temaacik</vt:lpstr>
      <vt:lpstr>SQL KOMUTLARI</vt:lpstr>
      <vt:lpstr>SQL KOMUTLARI </vt:lpstr>
      <vt:lpstr>DDL-Data Definition Language</vt:lpstr>
      <vt:lpstr>DML-Data Manipulation Language</vt:lpstr>
      <vt:lpstr>DCL-Data Control Language</vt:lpstr>
      <vt:lpstr>Nesne Oluşturmak: Create</vt:lpstr>
      <vt:lpstr>İsimlendirme Kuralları</vt:lpstr>
      <vt:lpstr>Tanımlayıcı İsimlendirme Notasyonları</vt:lpstr>
      <vt:lpstr>Nesnelerde Değişiklik Yapmak :Alter</vt:lpstr>
      <vt:lpstr>Nesne Silmek:Drop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57</cp:revision>
  <dcterms:created xsi:type="dcterms:W3CDTF">2017-11-13T19:25:20Z</dcterms:created>
  <dcterms:modified xsi:type="dcterms:W3CDTF">2020-02-06T08:07:12Z</dcterms:modified>
</cp:coreProperties>
</file>