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defaul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Veri İşleme Dili (DML)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Eklemek: </a:t>
            </a:r>
            <a:r>
              <a:rPr lang="tr-TR" dirty="0" err="1" smtClean="0"/>
              <a:t>Insert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column1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column2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column3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...)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VALUES 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value1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value2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value3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smtClean="0">
                <a:solidFill>
                  <a:srgbClr val="808080"/>
                </a:solidFill>
                <a:latin typeface="Consolas" panose="020B0609020204030204" pitchFamily="49" charset="0"/>
              </a:rPr>
              <a:t>...)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CompanyName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ContactName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Address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City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PostalCode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Country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tr-TR" dirty="0" smtClean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tr-TR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VALUES 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'XYZ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Yazilim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'Meral Paşa'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'1949. Cad. No:21'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'Ankara'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'06100'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'Türkiye'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584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Seçmek :Select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column2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CompanyName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City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27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Seçilen Kayıtları Sıralamak: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column2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column2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asc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|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Country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Country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Country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CompanyName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Country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asc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CompanyName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84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Seçilen Kayıtları Filtrelemek: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column2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Country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'Mexico'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230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Verilerde Değişiklik </a:t>
            </a:r>
            <a:r>
              <a:rPr lang="tr-TR" dirty="0" err="1" smtClean="0"/>
              <a:t>Yapmak:Update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update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column1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value1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column2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value2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update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ContactName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'Alfred Schmidt'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City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'Frankfurt'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update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ContactName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'Juan'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Country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'Mexico'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4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Verileri Silmek : </a:t>
            </a:r>
            <a:r>
              <a:rPr lang="tr-TR" dirty="0" err="1" smtClean="0"/>
              <a:t>Delete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Customers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CompanyName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Alfreds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Futterkiste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9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</a:t>
            </a:r>
            <a:r>
              <a:rPr lang="tr-TR" smtClean="0"/>
              <a:t>] </a:t>
            </a:r>
            <a:r>
              <a:rPr lang="tr-TR">
                <a:hlinkClick r:id="rId2"/>
              </a:rPr>
              <a:t>https://www.w3schools.com/sql/default.asp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2755</TotalTime>
  <Words>293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Consolas</vt:lpstr>
      <vt:lpstr>Times New Roman</vt:lpstr>
      <vt:lpstr>temaacik</vt:lpstr>
      <vt:lpstr>Veri İşleme Dili (DML)</vt:lpstr>
      <vt:lpstr>Veri Eklemek: Insert</vt:lpstr>
      <vt:lpstr>Veri Seçmek :Select</vt:lpstr>
      <vt:lpstr>Seçilen Kayıtları Sıralamak: Order By</vt:lpstr>
      <vt:lpstr>Seçilen Kayıtları Filtrelemek: Where </vt:lpstr>
      <vt:lpstr>Verilerde Değişiklik Yapmak:Update</vt:lpstr>
      <vt:lpstr>Verileri Silmek : Delete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61</cp:revision>
  <dcterms:created xsi:type="dcterms:W3CDTF">2017-11-13T19:25:20Z</dcterms:created>
  <dcterms:modified xsi:type="dcterms:W3CDTF">2020-02-06T08:32:00Z</dcterms:modified>
</cp:coreProperties>
</file>