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1" r:id="rId4"/>
    <p:sldId id="264" r:id="rId5"/>
    <p:sldId id="262" r:id="rId6"/>
    <p:sldId id="263" r:id="rId7"/>
    <p:sldId id="260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40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Orta Stil 1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E8034E78-7F5D-4C2E-B375-FC64B27BC917}" styleName="Koyu Stil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Koyu Stil 2 - Vurgu 1/Vurgu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7B26C5-4107-4FEC-AEDC-1716B250A1EF}" styleName="Açık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Açık Sti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3B4B98B0-60AC-42C2-AFA5-B58CD77FA1E5}" styleName="Açık Stil 1 - Vurgu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5" d="100"/>
          <a:sy n="155" d="100"/>
        </p:scale>
        <p:origin x="49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sql/default.as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/>
          </a:bodyPr>
          <a:lstStyle/>
          <a:p>
            <a:r>
              <a:rPr lang="tr-TR" dirty="0"/>
              <a:t>Veri </a:t>
            </a:r>
            <a:r>
              <a:rPr lang="tr-TR" dirty="0" smtClean="0"/>
              <a:t>Kontrol</a:t>
            </a:r>
            <a:r>
              <a:rPr lang="tr-TR" dirty="0" smtClean="0"/>
              <a:t> </a:t>
            </a:r>
            <a:r>
              <a:rPr lang="tr-TR" dirty="0"/>
              <a:t>Dili (</a:t>
            </a:r>
            <a:r>
              <a:rPr lang="tr-TR" dirty="0" smtClean="0"/>
              <a:t>DCL</a:t>
            </a:r>
            <a:r>
              <a:rPr lang="tr-TR" dirty="0"/>
              <a:t>)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 smtClean="0"/>
              <a:t>NBP124 Veri tabanı yönetim sistemleri</a:t>
            </a:r>
          </a:p>
          <a:p>
            <a:r>
              <a:rPr lang="tr-TR" dirty="0" err="1" smtClean="0"/>
              <a:t>Öğr</a:t>
            </a:r>
            <a:r>
              <a:rPr lang="tr-TR" dirty="0" smtClean="0"/>
              <a:t>. Gör. Mahmut KILIÇASLAN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Veri Kontrol Dili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Yekilendirmeler</a:t>
            </a:r>
            <a:r>
              <a:rPr lang="tr-TR" dirty="0" smtClean="0"/>
              <a:t> yada kısıtlamalar için kullanılır. Herhangi bir nesne üstünde kimlere izin verildiğini bulmak için </a:t>
            </a:r>
            <a:r>
              <a:rPr lang="tr-TR" dirty="0" err="1" smtClean="0"/>
              <a:t>sp_helprotect</a:t>
            </a:r>
            <a:r>
              <a:rPr lang="tr-TR" dirty="0" smtClean="0"/>
              <a:t> komutundan yararlanılabilir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8007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Yetki </a:t>
            </a:r>
            <a:r>
              <a:rPr lang="tr-TR" dirty="0" err="1" smtClean="0"/>
              <a:t>Vermek:GRANT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CREATE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LOGIN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kilicaslan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WITH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PASSWORD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'abc111'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 dirty="0">
                <a:solidFill>
                  <a:srgbClr val="0000FF"/>
                </a:solidFill>
                <a:latin typeface="Consolas" panose="020B0609020204030204" pitchFamily="49" charset="0"/>
              </a:rPr>
              <a:t>CREATE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>
                <a:solidFill>
                  <a:srgbClr val="0000FF"/>
                </a:solidFill>
                <a:latin typeface="Consolas" panose="020B0609020204030204" pitchFamily="49" charset="0"/>
              </a:rPr>
              <a:t>USER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kilicaslan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>
                <a:solidFill>
                  <a:srgbClr val="0000FF"/>
                </a:solidFill>
                <a:latin typeface="Consolas" panose="020B0609020204030204" pitchFamily="49" charset="0"/>
              </a:rPr>
              <a:t>LOGIN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kilicaslan</a:t>
            </a:r>
            <a:endParaRPr lang="tr-T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GRANT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CREATE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TABLE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TO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kilicaslan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84674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Yetki </a:t>
            </a:r>
            <a:r>
              <a:rPr lang="tr-TR" dirty="0" err="1"/>
              <a:t>Vermek:GRANT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rgbClr val="0000FF"/>
                </a:solidFill>
                <a:latin typeface="Consolas" panose="020B0609020204030204" pitchFamily="49" charset="0"/>
              </a:rPr>
              <a:t>GRANT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>
                <a:solidFill>
                  <a:srgbClr val="0000FF"/>
                </a:solidFill>
                <a:latin typeface="Consolas" panose="020B0609020204030204" pitchFamily="49" charset="0"/>
              </a:rPr>
              <a:t>INSERT</a:t>
            </a:r>
            <a:r>
              <a:rPr lang="tr-TR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tr-TR" dirty="0">
                <a:solidFill>
                  <a:srgbClr val="FF00FF"/>
                </a:solidFill>
                <a:latin typeface="Consolas" panose="020B0609020204030204" pitchFamily="49" charset="0"/>
              </a:rPr>
              <a:t>UPDATE</a:t>
            </a:r>
            <a:r>
              <a:rPr lang="tr-TR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tr-TR" dirty="0">
                <a:solidFill>
                  <a:srgbClr val="0000FF"/>
                </a:solidFill>
                <a:latin typeface="Consolas" panose="020B0609020204030204" pitchFamily="49" charset="0"/>
              </a:rPr>
              <a:t>DELETE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>
                <a:solidFill>
                  <a:srgbClr val="0000FF"/>
                </a:solidFill>
                <a:latin typeface="Consolas" panose="020B0609020204030204" pitchFamily="49" charset="0"/>
              </a:rPr>
              <a:t>TO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kilicaslan</a:t>
            </a:r>
            <a:endParaRPr lang="tr-T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GRANT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Customers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TO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kilicaslan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GRANT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SELECT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INSERT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Customers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TO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kilicaslan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WITH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GRANT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OPTION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02450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Erişimi Engellemek: DENY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DENY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CREATE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TABLE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TO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kilicaslan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DENY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INSERT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CUstomers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TO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kilicaslan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1715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Erişim Tanımını Kaldırmak: REVOKE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REVOKE ALL ON REGION TO </a:t>
            </a:r>
            <a:r>
              <a:rPr lang="en-US" dirty="0" err="1"/>
              <a:t>kilicaslan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37068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[1</a:t>
            </a:r>
            <a:r>
              <a:rPr lang="tr-TR" smtClean="0"/>
              <a:t>] </a:t>
            </a:r>
            <a:r>
              <a:rPr lang="tr-TR">
                <a:hlinkClick r:id="rId2"/>
              </a:rPr>
              <a:t>https://www.w3schools.com/sql/default.asp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[2]Yazılımcılar için SQL Server ve </a:t>
            </a:r>
            <a:r>
              <a:rPr lang="tr-TR" dirty="0" err="1" smtClean="0"/>
              <a:t>Veritabanı</a:t>
            </a:r>
            <a:r>
              <a:rPr lang="tr-TR" dirty="0" smtClean="0"/>
              <a:t> Programlama,2014, Seçkin Yayıncılık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3143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temaacik</Template>
  <TotalTime>2801</TotalTime>
  <Words>126</Words>
  <Application>Microsoft Office PowerPoint</Application>
  <PresentationFormat>Geniş ekran</PresentationFormat>
  <Paragraphs>21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Calibri</vt:lpstr>
      <vt:lpstr>Consolas</vt:lpstr>
      <vt:lpstr>Times New Roman</vt:lpstr>
      <vt:lpstr>temaacik</vt:lpstr>
      <vt:lpstr>Veri Kontrol Dili (DCL)</vt:lpstr>
      <vt:lpstr>Veri Kontrol Dili</vt:lpstr>
      <vt:lpstr>Yetki Vermek:GRANT</vt:lpstr>
      <vt:lpstr>Yetki Vermek:GRANT</vt:lpstr>
      <vt:lpstr>Erişimi Engellemek: DENY</vt:lpstr>
      <vt:lpstr>Erişim Tanımını Kaldırmak: REVOKE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Windows Kullanıcısı</cp:lastModifiedBy>
  <cp:revision>67</cp:revision>
  <dcterms:created xsi:type="dcterms:W3CDTF">2017-11-13T19:25:20Z</dcterms:created>
  <dcterms:modified xsi:type="dcterms:W3CDTF">2020-02-06T09:25:59Z</dcterms:modified>
</cp:coreProperties>
</file>