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3" autoAdjust="0"/>
    <p:restoredTop sz="94660"/>
  </p:normalViewPr>
  <p:slideViewPr>
    <p:cSldViewPr snapToGrid="0" showGuides="1">
      <p:cViewPr varScale="1">
        <p:scale>
          <a:sx n="91" d="100"/>
          <a:sy n="91" d="100"/>
        </p:scale>
        <p:origin x="-48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428CB45-1388-4F2C-B981-0C7008AF8C13}"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9BC8DB-8618-4559-9D93-5B204F3042DF}" type="slidenum">
              <a:rPr lang="tr-TR" smtClean="0"/>
              <a:pPr/>
              <a:t>‹#›</a:t>
            </a:fld>
            <a:endParaRPr lang="tr-TR"/>
          </a:p>
        </p:txBody>
      </p:sp>
    </p:spTree>
    <p:extLst>
      <p:ext uri="{BB962C8B-B14F-4D97-AF65-F5344CB8AC3E}">
        <p14:creationId xmlns:p14="http://schemas.microsoft.com/office/powerpoint/2010/main" xmlns="" val="194908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428CB45-1388-4F2C-B981-0C7008AF8C13}"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9BC8DB-8618-4559-9D93-5B204F3042DF}" type="slidenum">
              <a:rPr lang="tr-TR" smtClean="0"/>
              <a:pPr/>
              <a:t>‹#›</a:t>
            </a:fld>
            <a:endParaRPr lang="tr-TR"/>
          </a:p>
        </p:txBody>
      </p:sp>
    </p:spTree>
    <p:extLst>
      <p:ext uri="{BB962C8B-B14F-4D97-AF65-F5344CB8AC3E}">
        <p14:creationId xmlns:p14="http://schemas.microsoft.com/office/powerpoint/2010/main" xmlns="" val="91268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428CB45-1388-4F2C-B981-0C7008AF8C13}"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9BC8DB-8618-4559-9D93-5B204F3042DF}" type="slidenum">
              <a:rPr lang="tr-TR" smtClean="0"/>
              <a:pPr/>
              <a:t>‹#›</a:t>
            </a:fld>
            <a:endParaRPr lang="tr-TR"/>
          </a:p>
        </p:txBody>
      </p:sp>
    </p:spTree>
    <p:extLst>
      <p:ext uri="{BB962C8B-B14F-4D97-AF65-F5344CB8AC3E}">
        <p14:creationId xmlns:p14="http://schemas.microsoft.com/office/powerpoint/2010/main" xmlns="" val="3146977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428CB45-1388-4F2C-B981-0C7008AF8C13}"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9BC8DB-8618-4559-9D93-5B204F3042DF}" type="slidenum">
              <a:rPr lang="tr-TR" smtClean="0"/>
              <a:pPr/>
              <a:t>‹#›</a:t>
            </a:fld>
            <a:endParaRPr lang="tr-TR"/>
          </a:p>
        </p:txBody>
      </p:sp>
    </p:spTree>
    <p:extLst>
      <p:ext uri="{BB962C8B-B14F-4D97-AF65-F5344CB8AC3E}">
        <p14:creationId xmlns:p14="http://schemas.microsoft.com/office/powerpoint/2010/main" xmlns="" val="111737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428CB45-1388-4F2C-B981-0C7008AF8C13}"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9BC8DB-8618-4559-9D93-5B204F3042DF}" type="slidenum">
              <a:rPr lang="tr-TR" smtClean="0"/>
              <a:pPr/>
              <a:t>‹#›</a:t>
            </a:fld>
            <a:endParaRPr lang="tr-TR"/>
          </a:p>
        </p:txBody>
      </p:sp>
    </p:spTree>
    <p:extLst>
      <p:ext uri="{BB962C8B-B14F-4D97-AF65-F5344CB8AC3E}">
        <p14:creationId xmlns:p14="http://schemas.microsoft.com/office/powerpoint/2010/main" xmlns="" val="25237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428CB45-1388-4F2C-B981-0C7008AF8C13}"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9BC8DB-8618-4559-9D93-5B204F3042DF}" type="slidenum">
              <a:rPr lang="tr-TR" smtClean="0"/>
              <a:pPr/>
              <a:t>‹#›</a:t>
            </a:fld>
            <a:endParaRPr lang="tr-TR"/>
          </a:p>
        </p:txBody>
      </p:sp>
    </p:spTree>
    <p:extLst>
      <p:ext uri="{BB962C8B-B14F-4D97-AF65-F5344CB8AC3E}">
        <p14:creationId xmlns:p14="http://schemas.microsoft.com/office/powerpoint/2010/main" xmlns="" val="213419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428CB45-1388-4F2C-B981-0C7008AF8C13}" type="datetimeFigureOut">
              <a:rPr lang="tr-TR" smtClean="0"/>
              <a:pPr/>
              <a:t>10.02.2020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C9BC8DB-8618-4559-9D93-5B204F3042DF}" type="slidenum">
              <a:rPr lang="tr-TR" smtClean="0"/>
              <a:pPr/>
              <a:t>‹#›</a:t>
            </a:fld>
            <a:endParaRPr lang="tr-TR"/>
          </a:p>
        </p:txBody>
      </p:sp>
    </p:spTree>
    <p:extLst>
      <p:ext uri="{BB962C8B-B14F-4D97-AF65-F5344CB8AC3E}">
        <p14:creationId xmlns:p14="http://schemas.microsoft.com/office/powerpoint/2010/main" xmlns="" val="1449173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428CB45-1388-4F2C-B981-0C7008AF8C13}" type="datetimeFigureOut">
              <a:rPr lang="tr-TR" smtClean="0"/>
              <a:pPr/>
              <a:t>10.02.2020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C9BC8DB-8618-4559-9D93-5B204F3042DF}" type="slidenum">
              <a:rPr lang="tr-TR" smtClean="0"/>
              <a:pPr/>
              <a:t>‹#›</a:t>
            </a:fld>
            <a:endParaRPr lang="tr-TR"/>
          </a:p>
        </p:txBody>
      </p:sp>
    </p:spTree>
    <p:extLst>
      <p:ext uri="{BB962C8B-B14F-4D97-AF65-F5344CB8AC3E}">
        <p14:creationId xmlns:p14="http://schemas.microsoft.com/office/powerpoint/2010/main" xmlns="" val="1961475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428CB45-1388-4F2C-B981-0C7008AF8C13}" type="datetimeFigureOut">
              <a:rPr lang="tr-TR" smtClean="0"/>
              <a:pPr/>
              <a:t>10.02.2020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C9BC8DB-8618-4559-9D93-5B204F3042DF}" type="slidenum">
              <a:rPr lang="tr-TR" smtClean="0"/>
              <a:pPr/>
              <a:t>‹#›</a:t>
            </a:fld>
            <a:endParaRPr lang="tr-TR"/>
          </a:p>
        </p:txBody>
      </p:sp>
    </p:spTree>
    <p:extLst>
      <p:ext uri="{BB962C8B-B14F-4D97-AF65-F5344CB8AC3E}">
        <p14:creationId xmlns:p14="http://schemas.microsoft.com/office/powerpoint/2010/main" xmlns="" val="144499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428CB45-1388-4F2C-B981-0C7008AF8C13}"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9BC8DB-8618-4559-9D93-5B204F3042DF}" type="slidenum">
              <a:rPr lang="tr-TR" smtClean="0"/>
              <a:pPr/>
              <a:t>‹#›</a:t>
            </a:fld>
            <a:endParaRPr lang="tr-TR"/>
          </a:p>
        </p:txBody>
      </p:sp>
    </p:spTree>
    <p:extLst>
      <p:ext uri="{BB962C8B-B14F-4D97-AF65-F5344CB8AC3E}">
        <p14:creationId xmlns:p14="http://schemas.microsoft.com/office/powerpoint/2010/main" xmlns="" val="40928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428CB45-1388-4F2C-B981-0C7008AF8C13}"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9BC8DB-8618-4559-9D93-5B204F3042DF}" type="slidenum">
              <a:rPr lang="tr-TR" smtClean="0"/>
              <a:pPr/>
              <a:t>‹#›</a:t>
            </a:fld>
            <a:endParaRPr lang="tr-TR"/>
          </a:p>
        </p:txBody>
      </p:sp>
    </p:spTree>
    <p:extLst>
      <p:ext uri="{BB962C8B-B14F-4D97-AF65-F5344CB8AC3E}">
        <p14:creationId xmlns:p14="http://schemas.microsoft.com/office/powerpoint/2010/main" xmlns="" val="59231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8CB45-1388-4F2C-B981-0C7008AF8C13}" type="datetimeFigureOut">
              <a:rPr lang="tr-TR" smtClean="0"/>
              <a:pPr/>
              <a:t>10.02.2020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BC8DB-8618-4559-9D93-5B204F3042DF}" type="slidenum">
              <a:rPr lang="tr-TR" smtClean="0"/>
              <a:pPr/>
              <a:t>‹#›</a:t>
            </a:fld>
            <a:endParaRPr lang="tr-TR"/>
          </a:p>
        </p:txBody>
      </p:sp>
    </p:spTree>
    <p:extLst>
      <p:ext uri="{BB962C8B-B14F-4D97-AF65-F5344CB8AC3E}">
        <p14:creationId xmlns:p14="http://schemas.microsoft.com/office/powerpoint/2010/main" xmlns="" val="1680273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766218"/>
            <a:ext cx="10515600" cy="1325563"/>
          </a:xfrm>
        </p:spPr>
        <p:txBody>
          <a:bodyPr/>
          <a:lstStyle/>
          <a:p>
            <a:pPr algn="ctr"/>
            <a:r>
              <a:rPr lang="tr-TR" b="1" dirty="0" smtClean="0"/>
              <a:t>Giysi Süsleme Teknikleri</a:t>
            </a:r>
            <a:endParaRPr lang="tr-TR" b="1" dirty="0"/>
          </a:p>
        </p:txBody>
      </p:sp>
      <p:sp>
        <p:nvSpPr>
          <p:cNvPr id="3" name="Alt Başlık 2"/>
          <p:cNvSpPr>
            <a:spLocks noGrp="1"/>
          </p:cNvSpPr>
          <p:nvPr>
            <p:ph type="subTitle" idx="4294967295"/>
          </p:nvPr>
        </p:nvSpPr>
        <p:spPr>
          <a:xfrm>
            <a:off x="0" y="3602038"/>
            <a:ext cx="9144000" cy="1655762"/>
          </a:xfrm>
        </p:spPr>
        <p:txBody>
          <a:bodyPr/>
          <a:lstStyle/>
          <a:p>
            <a:pPr algn="l"/>
            <a:endParaRPr lang="tr-TR" dirty="0" smtClean="0"/>
          </a:p>
          <a:p>
            <a:pPr algn="l"/>
            <a:endParaRPr lang="tr-TR" dirty="0"/>
          </a:p>
          <a:p>
            <a:pPr algn="l"/>
            <a:endParaRPr lang="tr-TR" dirty="0"/>
          </a:p>
        </p:txBody>
      </p:sp>
    </p:spTree>
    <p:extLst>
      <p:ext uri="{BB962C8B-B14F-4D97-AF65-F5344CB8AC3E}">
        <p14:creationId xmlns:p14="http://schemas.microsoft.com/office/powerpoint/2010/main" xmlns="" val="207366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t>
            </a:r>
            <a:r>
              <a:rPr lang="tr-TR" b="1" dirty="0"/>
              <a:t>Gaze </a:t>
            </a:r>
          </a:p>
        </p:txBody>
      </p:sp>
      <p:sp>
        <p:nvSpPr>
          <p:cNvPr id="3" name="İçerik Yer Tutucusu 2"/>
          <p:cNvSpPr>
            <a:spLocks noGrp="1"/>
          </p:cNvSpPr>
          <p:nvPr>
            <p:ph idx="1"/>
          </p:nvPr>
        </p:nvSpPr>
        <p:spPr/>
        <p:txBody>
          <a:bodyPr/>
          <a:lstStyle/>
          <a:p>
            <a:pPr marL="0" indent="0" algn="just">
              <a:lnSpc>
                <a:spcPct val="150000"/>
              </a:lnSpc>
              <a:buNone/>
            </a:pPr>
            <a:r>
              <a:rPr lang="tr-TR" dirty="0"/>
              <a:t>0,5 cm’den veya bir makine ayağından yapılan üst dikiştir. Çıma ve </a:t>
            </a:r>
            <a:r>
              <a:rPr lang="tr-TR" dirty="0" err="1"/>
              <a:t>gaze</a:t>
            </a:r>
            <a:r>
              <a:rPr lang="tr-TR" dirty="0"/>
              <a:t> dikişi birlikte de kullanılır. </a:t>
            </a:r>
            <a:endParaRPr lang="tr-TR" dirty="0" smtClean="0"/>
          </a:p>
          <a:p>
            <a:pPr marL="0" indent="0" algn="just">
              <a:lnSpc>
                <a:spcPct val="150000"/>
              </a:lnSpc>
              <a:buNone/>
            </a:pPr>
            <a:endParaRPr lang="tr-TR" dirty="0"/>
          </a:p>
        </p:txBody>
      </p:sp>
      <p:pic>
        <p:nvPicPr>
          <p:cNvPr id="4" name="Resim 3"/>
          <p:cNvPicPr>
            <a:picLocks noChangeAspect="1"/>
          </p:cNvPicPr>
          <p:nvPr/>
        </p:nvPicPr>
        <p:blipFill>
          <a:blip r:embed="rId2"/>
          <a:stretch>
            <a:fillRect/>
          </a:stretch>
        </p:blipFill>
        <p:spPr>
          <a:xfrm>
            <a:off x="2413000" y="3429001"/>
            <a:ext cx="7289800" cy="2747962"/>
          </a:xfrm>
          <a:prstGeom prst="rect">
            <a:avLst/>
          </a:prstGeom>
        </p:spPr>
      </p:pic>
    </p:spTree>
    <p:extLst>
      <p:ext uri="{BB962C8B-B14F-4D97-AF65-F5344CB8AC3E}">
        <p14:creationId xmlns:p14="http://schemas.microsoft.com/office/powerpoint/2010/main" xmlns="" val="3697524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smtClean="0"/>
              <a:t>Kaynakça </a:t>
            </a:r>
            <a:endParaRPr lang="tr-TR" b="1" dirty="0"/>
          </a:p>
        </p:txBody>
      </p:sp>
      <p:sp>
        <p:nvSpPr>
          <p:cNvPr id="3" name="İçerik Yer Tutucusu 2"/>
          <p:cNvSpPr>
            <a:spLocks noGrp="1"/>
          </p:cNvSpPr>
          <p:nvPr>
            <p:ph idx="1"/>
          </p:nvPr>
        </p:nvSpPr>
        <p:spPr/>
        <p:txBody>
          <a:bodyPr/>
          <a:lstStyle/>
          <a:p>
            <a:r>
              <a:rPr lang="tr-TR" dirty="0"/>
              <a:t>MEGEP, “Giyimde Süsleme”, Ankara, (2006)</a:t>
            </a:r>
          </a:p>
          <a:p>
            <a:endParaRPr lang="tr-TR" dirty="0"/>
          </a:p>
        </p:txBody>
      </p:sp>
    </p:spTree>
    <p:extLst>
      <p:ext uri="{BB962C8B-B14F-4D97-AF65-F5344CB8AC3E}">
        <p14:creationId xmlns:p14="http://schemas.microsoft.com/office/powerpoint/2010/main" xmlns="" val="66693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Volan </a:t>
            </a:r>
          </a:p>
        </p:txBody>
      </p:sp>
      <p:sp>
        <p:nvSpPr>
          <p:cNvPr id="3" name="İçerik Yer Tutucusu 2"/>
          <p:cNvSpPr>
            <a:spLocks noGrp="1"/>
          </p:cNvSpPr>
          <p:nvPr>
            <p:ph sz="half" idx="1"/>
          </p:nvPr>
        </p:nvSpPr>
        <p:spPr/>
        <p:txBody>
          <a:bodyPr/>
          <a:lstStyle/>
          <a:p>
            <a:pPr marL="0" indent="0" algn="just">
              <a:lnSpc>
                <a:spcPct val="150000"/>
              </a:lnSpc>
              <a:buNone/>
            </a:pPr>
            <a:r>
              <a:rPr lang="tr-TR" dirty="0" smtClean="0"/>
              <a:t>        Daire </a:t>
            </a:r>
            <a:r>
              <a:rPr lang="tr-TR" dirty="0"/>
              <a:t>sistemi ile çalışılan </a:t>
            </a:r>
            <a:r>
              <a:rPr lang="tr-TR" dirty="0" smtClean="0"/>
              <a:t>büzgülü, büzgüsüz </a:t>
            </a:r>
            <a:r>
              <a:rPr lang="tr-TR" dirty="0"/>
              <a:t>kumaş </a:t>
            </a:r>
            <a:r>
              <a:rPr lang="tr-TR" dirty="0" smtClean="0"/>
              <a:t>kıvrımıdır. Volanlar </a:t>
            </a:r>
            <a:r>
              <a:rPr lang="tr-TR" dirty="0"/>
              <a:t>giyim süslemede yaka, kol, etek kenarlarına geçirilerek uygulanır. </a:t>
            </a:r>
          </a:p>
        </p:txBody>
      </p:sp>
      <p:pic>
        <p:nvPicPr>
          <p:cNvPr id="7" name="İçerik Yer Tutucusu 6"/>
          <p:cNvPicPr>
            <a:picLocks noGrp="1" noChangeAspect="1"/>
          </p:cNvPicPr>
          <p:nvPr>
            <p:ph sz="half" idx="2"/>
          </p:nvPr>
        </p:nvPicPr>
        <p:blipFill>
          <a:blip r:embed="rId2"/>
          <a:stretch>
            <a:fillRect/>
          </a:stretch>
        </p:blipFill>
        <p:spPr>
          <a:xfrm>
            <a:off x="6489700" y="1690688"/>
            <a:ext cx="1881467" cy="2449512"/>
          </a:xfrm>
          <a:prstGeom prst="rect">
            <a:avLst/>
          </a:prstGeom>
        </p:spPr>
      </p:pic>
      <p:pic>
        <p:nvPicPr>
          <p:cNvPr id="8" name="Resim 7"/>
          <p:cNvPicPr>
            <a:picLocks noChangeAspect="1"/>
          </p:cNvPicPr>
          <p:nvPr/>
        </p:nvPicPr>
        <p:blipFill>
          <a:blip r:embed="rId3"/>
          <a:stretch>
            <a:fillRect/>
          </a:stretch>
        </p:blipFill>
        <p:spPr>
          <a:xfrm>
            <a:off x="8859184" y="2298699"/>
            <a:ext cx="2082799" cy="3878263"/>
          </a:xfrm>
          <a:prstGeom prst="rect">
            <a:avLst/>
          </a:prstGeom>
        </p:spPr>
      </p:pic>
    </p:spTree>
    <p:extLst>
      <p:ext uri="{BB962C8B-B14F-4D97-AF65-F5344CB8AC3E}">
        <p14:creationId xmlns:p14="http://schemas.microsoft.com/office/powerpoint/2010/main" xmlns="" val="3019527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Volan Kalıbının Hazırlanması </a:t>
            </a:r>
          </a:p>
        </p:txBody>
      </p:sp>
      <p:sp>
        <p:nvSpPr>
          <p:cNvPr id="3" name="İçerik Yer Tutucusu 2"/>
          <p:cNvSpPr>
            <a:spLocks noGrp="1"/>
          </p:cNvSpPr>
          <p:nvPr>
            <p:ph idx="1"/>
          </p:nvPr>
        </p:nvSpPr>
        <p:spPr/>
        <p:txBody>
          <a:bodyPr/>
          <a:lstStyle/>
          <a:p>
            <a:pPr algn="just">
              <a:lnSpc>
                <a:spcPct val="150000"/>
              </a:lnSpc>
            </a:pPr>
            <a:r>
              <a:rPr lang="tr-TR" dirty="0"/>
              <a:t>Volan geçirilecek yerin ölçüsüne göre bir daire çizilir. İstenilen volan genişliğinde bu daireye paralel bir daire daha çizilir (Volan, açık olmayan yere geçirilecekse kesmeden kullanılır.). </a:t>
            </a:r>
            <a:endParaRPr lang="tr-TR" dirty="0" smtClean="0"/>
          </a:p>
          <a:p>
            <a:pPr algn="just">
              <a:lnSpc>
                <a:spcPct val="150000"/>
              </a:lnSpc>
            </a:pPr>
            <a:r>
              <a:rPr lang="tr-TR" dirty="0"/>
              <a:t>Büyükçe bir daire çizilir. Sıfırdan başlamak üzere, kumaş volan genişliğinde helezon şeklinde çizilir ve kesilir. Meydana gelen şekil, istenilen yere düz olarak dikildiğinde volan şeklini alır.</a:t>
            </a:r>
          </a:p>
        </p:txBody>
      </p:sp>
    </p:spTree>
    <p:extLst>
      <p:ext uri="{BB962C8B-B14F-4D97-AF65-F5344CB8AC3E}">
        <p14:creationId xmlns:p14="http://schemas.microsoft.com/office/powerpoint/2010/main" xmlns="" val="170188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20800" y="2090172"/>
            <a:ext cx="9867900" cy="2677656"/>
          </a:xfrm>
          <a:prstGeom prst="rect">
            <a:avLst/>
          </a:prstGeom>
        </p:spPr>
        <p:txBody>
          <a:bodyPr wrap="square">
            <a:spAutoFit/>
          </a:bodyPr>
          <a:lstStyle/>
          <a:p>
            <a:pPr algn="just">
              <a:lnSpc>
                <a:spcPct val="150000"/>
              </a:lnSpc>
            </a:pPr>
            <a:r>
              <a:rPr lang="tr-TR" sz="2800" dirty="0" smtClean="0"/>
              <a:t>       Volanın </a:t>
            </a:r>
            <a:r>
              <a:rPr lang="tr-TR" sz="2800" dirty="0"/>
              <a:t>etrafı isteğe göre temizlenir. Piko veya zikzak makine çekilebileceği gibi ince kıvırma ayağı ile kıvrılarak, biye geçirilerek, dantel veya hazır malzemelerle de temizlenebilir. İstenirse volan iki kat yapılır, etrafından makine çekilip çevrilir. </a:t>
            </a:r>
          </a:p>
        </p:txBody>
      </p:sp>
    </p:spTree>
    <p:extLst>
      <p:ext uri="{BB962C8B-B14F-4D97-AF65-F5344CB8AC3E}">
        <p14:creationId xmlns:p14="http://schemas.microsoft.com/office/powerpoint/2010/main" xmlns="" val="149695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84050" y="825500"/>
            <a:ext cx="2524500" cy="2393700"/>
          </a:xfrm>
          <a:prstGeom prst="rect">
            <a:avLst/>
          </a:prstGeom>
        </p:spPr>
      </p:pic>
      <p:pic>
        <p:nvPicPr>
          <p:cNvPr id="3" name="Resim 2"/>
          <p:cNvPicPr>
            <a:picLocks noChangeAspect="1"/>
          </p:cNvPicPr>
          <p:nvPr/>
        </p:nvPicPr>
        <p:blipFill>
          <a:blip r:embed="rId3"/>
          <a:stretch>
            <a:fillRect/>
          </a:stretch>
        </p:blipFill>
        <p:spPr>
          <a:xfrm>
            <a:off x="4787900" y="825500"/>
            <a:ext cx="2485350" cy="2393700"/>
          </a:xfrm>
          <a:prstGeom prst="rect">
            <a:avLst/>
          </a:prstGeom>
        </p:spPr>
      </p:pic>
      <p:pic>
        <p:nvPicPr>
          <p:cNvPr id="4" name="Resim 3"/>
          <p:cNvPicPr>
            <a:picLocks noChangeAspect="1"/>
          </p:cNvPicPr>
          <p:nvPr/>
        </p:nvPicPr>
        <p:blipFill>
          <a:blip r:embed="rId4"/>
          <a:stretch>
            <a:fillRect/>
          </a:stretch>
        </p:blipFill>
        <p:spPr>
          <a:xfrm>
            <a:off x="8356599" y="825500"/>
            <a:ext cx="2608032" cy="2393700"/>
          </a:xfrm>
          <a:prstGeom prst="rect">
            <a:avLst/>
          </a:prstGeom>
        </p:spPr>
      </p:pic>
      <p:pic>
        <p:nvPicPr>
          <p:cNvPr id="5" name="Resim 4"/>
          <p:cNvPicPr>
            <a:picLocks noChangeAspect="1"/>
          </p:cNvPicPr>
          <p:nvPr/>
        </p:nvPicPr>
        <p:blipFill>
          <a:blip r:embed="rId5"/>
          <a:stretch>
            <a:fillRect/>
          </a:stretch>
        </p:blipFill>
        <p:spPr>
          <a:xfrm>
            <a:off x="1899556" y="4140200"/>
            <a:ext cx="3383644" cy="1987000"/>
          </a:xfrm>
          <a:prstGeom prst="rect">
            <a:avLst/>
          </a:prstGeom>
        </p:spPr>
      </p:pic>
      <p:pic>
        <p:nvPicPr>
          <p:cNvPr id="6" name="Resim 5"/>
          <p:cNvPicPr>
            <a:picLocks noChangeAspect="1"/>
          </p:cNvPicPr>
          <p:nvPr/>
        </p:nvPicPr>
        <p:blipFill>
          <a:blip r:embed="rId6"/>
          <a:stretch>
            <a:fillRect/>
          </a:stretch>
        </p:blipFill>
        <p:spPr>
          <a:xfrm>
            <a:off x="7108150" y="4000500"/>
            <a:ext cx="3124201" cy="2126700"/>
          </a:xfrm>
          <a:prstGeom prst="rect">
            <a:avLst/>
          </a:prstGeom>
        </p:spPr>
      </p:pic>
    </p:spTree>
    <p:extLst>
      <p:ext uri="{BB962C8B-B14F-4D97-AF65-F5344CB8AC3E}">
        <p14:creationId xmlns:p14="http://schemas.microsoft.com/office/powerpoint/2010/main" xmlns="" val="1472878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t>
            </a:r>
            <a:r>
              <a:rPr lang="tr-TR" b="1" dirty="0"/>
              <a:t>Kapitone</a:t>
            </a:r>
            <a:r>
              <a:rPr lang="tr-TR" dirty="0"/>
              <a:t> </a:t>
            </a:r>
          </a:p>
        </p:txBody>
      </p:sp>
      <p:sp>
        <p:nvSpPr>
          <p:cNvPr id="3" name="İçerik Yer Tutucusu 2"/>
          <p:cNvSpPr>
            <a:spLocks noGrp="1"/>
          </p:cNvSpPr>
          <p:nvPr>
            <p:ph idx="1"/>
          </p:nvPr>
        </p:nvSpPr>
        <p:spPr>
          <a:xfrm>
            <a:off x="1003300" y="1825625"/>
            <a:ext cx="10020300" cy="4351338"/>
          </a:xfrm>
        </p:spPr>
        <p:txBody>
          <a:bodyPr/>
          <a:lstStyle/>
          <a:p>
            <a:pPr marL="0" indent="0" algn="just">
              <a:lnSpc>
                <a:spcPct val="150000"/>
              </a:lnSpc>
              <a:buNone/>
            </a:pPr>
            <a:r>
              <a:rPr lang="tr-TR" dirty="0" smtClean="0"/>
              <a:t>       İki </a:t>
            </a:r>
            <a:r>
              <a:rPr lang="tr-TR" dirty="0"/>
              <a:t>kumaş arasına pamuk, kauçuk, cam elyafı veya yumuşak bir kumaş yerleştirilerek üstünden çeşitli şekillerde makine çekilmesi sonucu meydana gelen iştir. Her türlü kumaşa ve giyim çeşidine uygulanabilir. </a:t>
            </a:r>
          </a:p>
        </p:txBody>
      </p:sp>
    </p:spTree>
    <p:extLst>
      <p:ext uri="{BB962C8B-B14F-4D97-AF65-F5344CB8AC3E}">
        <p14:creationId xmlns:p14="http://schemas.microsoft.com/office/powerpoint/2010/main" xmlns="" val="4253320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108200" y="1276450"/>
            <a:ext cx="7975600" cy="4514750"/>
          </a:xfrm>
          <a:prstGeom prst="rect">
            <a:avLst/>
          </a:prstGeom>
        </p:spPr>
      </p:pic>
    </p:spTree>
    <p:extLst>
      <p:ext uri="{BB962C8B-B14F-4D97-AF65-F5344CB8AC3E}">
        <p14:creationId xmlns:p14="http://schemas.microsoft.com/office/powerpoint/2010/main" xmlns="" val="61502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79395" y="965574"/>
            <a:ext cx="2673407" cy="1993525"/>
          </a:xfrm>
          <a:prstGeom prst="rect">
            <a:avLst/>
          </a:prstGeom>
        </p:spPr>
      </p:pic>
      <p:pic>
        <p:nvPicPr>
          <p:cNvPr id="3" name="Resim 2"/>
          <p:cNvPicPr>
            <a:picLocks noChangeAspect="1"/>
          </p:cNvPicPr>
          <p:nvPr/>
        </p:nvPicPr>
        <p:blipFill>
          <a:blip r:embed="rId3"/>
          <a:stretch>
            <a:fillRect/>
          </a:stretch>
        </p:blipFill>
        <p:spPr>
          <a:xfrm>
            <a:off x="3632200" y="1574799"/>
            <a:ext cx="2463800" cy="1917700"/>
          </a:xfrm>
          <a:prstGeom prst="rect">
            <a:avLst/>
          </a:prstGeom>
        </p:spPr>
      </p:pic>
      <p:pic>
        <p:nvPicPr>
          <p:cNvPr id="4" name="Resim 3"/>
          <p:cNvPicPr>
            <a:picLocks noChangeAspect="1"/>
          </p:cNvPicPr>
          <p:nvPr/>
        </p:nvPicPr>
        <p:blipFill>
          <a:blip r:embed="rId4"/>
          <a:stretch>
            <a:fillRect/>
          </a:stretch>
        </p:blipFill>
        <p:spPr>
          <a:xfrm>
            <a:off x="6273800" y="2260600"/>
            <a:ext cx="2478153" cy="1981200"/>
          </a:xfrm>
          <a:prstGeom prst="rect">
            <a:avLst/>
          </a:prstGeom>
        </p:spPr>
      </p:pic>
      <p:pic>
        <p:nvPicPr>
          <p:cNvPr id="5" name="Resim 4"/>
          <p:cNvPicPr>
            <a:picLocks noChangeAspect="1"/>
          </p:cNvPicPr>
          <p:nvPr/>
        </p:nvPicPr>
        <p:blipFill>
          <a:blip r:embed="rId5"/>
          <a:stretch>
            <a:fillRect/>
          </a:stretch>
        </p:blipFill>
        <p:spPr>
          <a:xfrm>
            <a:off x="9120252" y="3429000"/>
            <a:ext cx="2460495" cy="2006600"/>
          </a:xfrm>
          <a:prstGeom prst="rect">
            <a:avLst/>
          </a:prstGeom>
        </p:spPr>
      </p:pic>
    </p:spTree>
    <p:extLst>
      <p:ext uri="{BB962C8B-B14F-4D97-AF65-F5344CB8AC3E}">
        <p14:creationId xmlns:p14="http://schemas.microsoft.com/office/powerpoint/2010/main" xmlns="" val="36994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Çıma</a:t>
            </a:r>
          </a:p>
        </p:txBody>
      </p:sp>
      <p:sp>
        <p:nvSpPr>
          <p:cNvPr id="3" name="İçerik Yer Tutucusu 2"/>
          <p:cNvSpPr>
            <a:spLocks noGrp="1"/>
          </p:cNvSpPr>
          <p:nvPr>
            <p:ph idx="1"/>
          </p:nvPr>
        </p:nvSpPr>
        <p:spPr/>
        <p:txBody>
          <a:bodyPr/>
          <a:lstStyle/>
          <a:p>
            <a:pPr marL="0" indent="0">
              <a:buNone/>
            </a:pPr>
            <a:r>
              <a:rPr lang="tr-TR" dirty="0" smtClean="0"/>
              <a:t>     Çıma</a:t>
            </a:r>
            <a:r>
              <a:rPr lang="tr-TR" dirty="0"/>
              <a:t>, 1 mm’den yapılan üst dikiştir.  </a:t>
            </a:r>
          </a:p>
          <a:p>
            <a:pPr marL="0" indent="0">
              <a:buNone/>
            </a:pPr>
            <a:endParaRPr lang="tr-TR" dirty="0"/>
          </a:p>
        </p:txBody>
      </p:sp>
      <p:pic>
        <p:nvPicPr>
          <p:cNvPr id="4" name="Resim 3"/>
          <p:cNvPicPr>
            <a:picLocks noChangeAspect="1"/>
          </p:cNvPicPr>
          <p:nvPr/>
        </p:nvPicPr>
        <p:blipFill>
          <a:blip r:embed="rId2"/>
          <a:stretch>
            <a:fillRect/>
          </a:stretch>
        </p:blipFill>
        <p:spPr>
          <a:xfrm>
            <a:off x="2019300" y="2633200"/>
            <a:ext cx="8420099" cy="3234200"/>
          </a:xfrm>
          <a:prstGeom prst="rect">
            <a:avLst/>
          </a:prstGeom>
        </p:spPr>
      </p:pic>
    </p:spTree>
    <p:extLst>
      <p:ext uri="{BB962C8B-B14F-4D97-AF65-F5344CB8AC3E}">
        <p14:creationId xmlns:p14="http://schemas.microsoft.com/office/powerpoint/2010/main" xmlns="" val="410569379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207</Words>
  <Application>Microsoft Office PowerPoint</Application>
  <PresentationFormat>Özel</PresentationFormat>
  <Paragraphs>16</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Office Teması</vt:lpstr>
      <vt:lpstr>Giysi Süsleme Teknikleri</vt:lpstr>
      <vt:lpstr>Volan </vt:lpstr>
      <vt:lpstr>Volan Kalıbının Hazırlanması </vt:lpstr>
      <vt:lpstr>Slayt 4</vt:lpstr>
      <vt:lpstr>Slayt 5</vt:lpstr>
      <vt:lpstr> Kapitone </vt:lpstr>
      <vt:lpstr>Slayt 7</vt:lpstr>
      <vt:lpstr>Slayt 8</vt:lpstr>
      <vt:lpstr>Çıma</vt:lpstr>
      <vt:lpstr> Gaze </vt:lpstr>
      <vt:lpstr>Kaynakça </vt:lpstr>
    </vt:vector>
  </TitlesOfParts>
  <Company>SilentAll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Giysi Süsleme Teknikleri</dc:title>
  <dc:creator>mehtap uğur</dc:creator>
  <cp:lastModifiedBy>zekiye</cp:lastModifiedBy>
  <cp:revision>7</cp:revision>
  <dcterms:created xsi:type="dcterms:W3CDTF">2020-01-26T15:19:07Z</dcterms:created>
  <dcterms:modified xsi:type="dcterms:W3CDTF">2020-02-10T13:22:13Z</dcterms:modified>
</cp:coreProperties>
</file>