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3" autoAdjust="0"/>
    <p:restoredTop sz="94660"/>
  </p:normalViewPr>
  <p:slideViewPr>
    <p:cSldViewPr snapToGrid="0" showGuides="1">
      <p:cViewPr varScale="1">
        <p:scale>
          <a:sx n="91" d="100"/>
          <a:sy n="91" d="100"/>
        </p:scale>
        <p:origin x="-48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68E1EC5-C32D-4FEF-8EF1-7C8F832E43B3}"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C0BCE0-26E4-46A7-8559-152C98966EC6}" type="slidenum">
              <a:rPr lang="tr-TR" smtClean="0"/>
              <a:pPr/>
              <a:t>‹#›</a:t>
            </a:fld>
            <a:endParaRPr lang="tr-TR"/>
          </a:p>
        </p:txBody>
      </p:sp>
    </p:spTree>
    <p:extLst>
      <p:ext uri="{BB962C8B-B14F-4D97-AF65-F5344CB8AC3E}">
        <p14:creationId xmlns:p14="http://schemas.microsoft.com/office/powerpoint/2010/main" xmlns="" val="65015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8E1EC5-C32D-4FEF-8EF1-7C8F832E43B3}"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C0BCE0-26E4-46A7-8559-152C98966EC6}" type="slidenum">
              <a:rPr lang="tr-TR" smtClean="0"/>
              <a:pPr/>
              <a:t>‹#›</a:t>
            </a:fld>
            <a:endParaRPr lang="tr-TR"/>
          </a:p>
        </p:txBody>
      </p:sp>
    </p:spTree>
    <p:extLst>
      <p:ext uri="{BB962C8B-B14F-4D97-AF65-F5344CB8AC3E}">
        <p14:creationId xmlns:p14="http://schemas.microsoft.com/office/powerpoint/2010/main" xmlns="" val="2275284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8E1EC5-C32D-4FEF-8EF1-7C8F832E43B3}"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C0BCE0-26E4-46A7-8559-152C98966EC6}" type="slidenum">
              <a:rPr lang="tr-TR" smtClean="0"/>
              <a:pPr/>
              <a:t>‹#›</a:t>
            </a:fld>
            <a:endParaRPr lang="tr-TR"/>
          </a:p>
        </p:txBody>
      </p:sp>
    </p:spTree>
    <p:extLst>
      <p:ext uri="{BB962C8B-B14F-4D97-AF65-F5344CB8AC3E}">
        <p14:creationId xmlns:p14="http://schemas.microsoft.com/office/powerpoint/2010/main" xmlns="" val="342715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8E1EC5-C32D-4FEF-8EF1-7C8F832E43B3}"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C0BCE0-26E4-46A7-8559-152C98966EC6}" type="slidenum">
              <a:rPr lang="tr-TR" smtClean="0"/>
              <a:pPr/>
              <a:t>‹#›</a:t>
            </a:fld>
            <a:endParaRPr lang="tr-TR"/>
          </a:p>
        </p:txBody>
      </p:sp>
    </p:spTree>
    <p:extLst>
      <p:ext uri="{BB962C8B-B14F-4D97-AF65-F5344CB8AC3E}">
        <p14:creationId xmlns:p14="http://schemas.microsoft.com/office/powerpoint/2010/main" xmlns="" val="160866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68E1EC5-C32D-4FEF-8EF1-7C8F832E43B3}"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C0BCE0-26E4-46A7-8559-152C98966EC6}" type="slidenum">
              <a:rPr lang="tr-TR" smtClean="0"/>
              <a:pPr/>
              <a:t>‹#›</a:t>
            </a:fld>
            <a:endParaRPr lang="tr-TR"/>
          </a:p>
        </p:txBody>
      </p:sp>
    </p:spTree>
    <p:extLst>
      <p:ext uri="{BB962C8B-B14F-4D97-AF65-F5344CB8AC3E}">
        <p14:creationId xmlns:p14="http://schemas.microsoft.com/office/powerpoint/2010/main" xmlns="" val="4080675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68E1EC5-C32D-4FEF-8EF1-7C8F832E43B3}"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6C0BCE0-26E4-46A7-8559-152C98966EC6}" type="slidenum">
              <a:rPr lang="tr-TR" smtClean="0"/>
              <a:pPr/>
              <a:t>‹#›</a:t>
            </a:fld>
            <a:endParaRPr lang="tr-TR"/>
          </a:p>
        </p:txBody>
      </p:sp>
    </p:spTree>
    <p:extLst>
      <p:ext uri="{BB962C8B-B14F-4D97-AF65-F5344CB8AC3E}">
        <p14:creationId xmlns:p14="http://schemas.microsoft.com/office/powerpoint/2010/main" xmlns="" val="355188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68E1EC5-C32D-4FEF-8EF1-7C8F832E43B3}" type="datetimeFigureOut">
              <a:rPr lang="tr-TR" smtClean="0"/>
              <a:pPr/>
              <a:t>10.02.2020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6C0BCE0-26E4-46A7-8559-152C98966EC6}" type="slidenum">
              <a:rPr lang="tr-TR" smtClean="0"/>
              <a:pPr/>
              <a:t>‹#›</a:t>
            </a:fld>
            <a:endParaRPr lang="tr-TR"/>
          </a:p>
        </p:txBody>
      </p:sp>
    </p:spTree>
    <p:extLst>
      <p:ext uri="{BB962C8B-B14F-4D97-AF65-F5344CB8AC3E}">
        <p14:creationId xmlns:p14="http://schemas.microsoft.com/office/powerpoint/2010/main" xmlns="" val="79277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68E1EC5-C32D-4FEF-8EF1-7C8F832E43B3}" type="datetimeFigureOut">
              <a:rPr lang="tr-TR" smtClean="0"/>
              <a:pPr/>
              <a:t>10.02.2020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6C0BCE0-26E4-46A7-8559-152C98966EC6}" type="slidenum">
              <a:rPr lang="tr-TR" smtClean="0"/>
              <a:pPr/>
              <a:t>‹#›</a:t>
            </a:fld>
            <a:endParaRPr lang="tr-TR"/>
          </a:p>
        </p:txBody>
      </p:sp>
    </p:spTree>
    <p:extLst>
      <p:ext uri="{BB962C8B-B14F-4D97-AF65-F5344CB8AC3E}">
        <p14:creationId xmlns:p14="http://schemas.microsoft.com/office/powerpoint/2010/main" xmlns="" val="275656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68E1EC5-C32D-4FEF-8EF1-7C8F832E43B3}" type="datetimeFigureOut">
              <a:rPr lang="tr-TR" smtClean="0"/>
              <a:pPr/>
              <a:t>10.02.2020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6C0BCE0-26E4-46A7-8559-152C98966EC6}" type="slidenum">
              <a:rPr lang="tr-TR" smtClean="0"/>
              <a:pPr/>
              <a:t>‹#›</a:t>
            </a:fld>
            <a:endParaRPr lang="tr-TR"/>
          </a:p>
        </p:txBody>
      </p:sp>
    </p:spTree>
    <p:extLst>
      <p:ext uri="{BB962C8B-B14F-4D97-AF65-F5344CB8AC3E}">
        <p14:creationId xmlns:p14="http://schemas.microsoft.com/office/powerpoint/2010/main" xmlns="" val="341183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68E1EC5-C32D-4FEF-8EF1-7C8F832E43B3}"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6C0BCE0-26E4-46A7-8559-152C98966EC6}" type="slidenum">
              <a:rPr lang="tr-TR" smtClean="0"/>
              <a:pPr/>
              <a:t>‹#›</a:t>
            </a:fld>
            <a:endParaRPr lang="tr-TR"/>
          </a:p>
        </p:txBody>
      </p:sp>
    </p:spTree>
    <p:extLst>
      <p:ext uri="{BB962C8B-B14F-4D97-AF65-F5344CB8AC3E}">
        <p14:creationId xmlns:p14="http://schemas.microsoft.com/office/powerpoint/2010/main" xmlns="" val="343682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68E1EC5-C32D-4FEF-8EF1-7C8F832E43B3}"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6C0BCE0-26E4-46A7-8559-152C98966EC6}" type="slidenum">
              <a:rPr lang="tr-TR" smtClean="0"/>
              <a:pPr/>
              <a:t>‹#›</a:t>
            </a:fld>
            <a:endParaRPr lang="tr-TR"/>
          </a:p>
        </p:txBody>
      </p:sp>
    </p:spTree>
    <p:extLst>
      <p:ext uri="{BB962C8B-B14F-4D97-AF65-F5344CB8AC3E}">
        <p14:creationId xmlns:p14="http://schemas.microsoft.com/office/powerpoint/2010/main" xmlns="" val="38911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E1EC5-C32D-4FEF-8EF1-7C8F832E43B3}" type="datetimeFigureOut">
              <a:rPr lang="tr-TR" smtClean="0"/>
              <a:pPr/>
              <a:t>10.02.2020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0BCE0-26E4-46A7-8559-152C98966EC6}" type="slidenum">
              <a:rPr lang="tr-TR" smtClean="0"/>
              <a:pPr/>
              <a:t>‹#›</a:t>
            </a:fld>
            <a:endParaRPr lang="tr-TR"/>
          </a:p>
        </p:txBody>
      </p:sp>
    </p:spTree>
    <p:extLst>
      <p:ext uri="{BB962C8B-B14F-4D97-AF65-F5344CB8AC3E}">
        <p14:creationId xmlns:p14="http://schemas.microsoft.com/office/powerpoint/2010/main" xmlns="" val="47004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8200" y="2766218"/>
            <a:ext cx="10515600" cy="1325563"/>
          </a:xfrm>
        </p:spPr>
        <p:txBody>
          <a:bodyPr/>
          <a:lstStyle/>
          <a:p>
            <a:pPr algn="ctr"/>
            <a:r>
              <a:rPr lang="tr-TR" b="1" dirty="0" smtClean="0"/>
              <a:t>Giysi Süsleme Teknikleri</a:t>
            </a:r>
            <a:endParaRPr lang="tr-TR" b="1" dirty="0"/>
          </a:p>
        </p:txBody>
      </p:sp>
    </p:spTree>
    <p:extLst>
      <p:ext uri="{BB962C8B-B14F-4D97-AF65-F5344CB8AC3E}">
        <p14:creationId xmlns:p14="http://schemas.microsoft.com/office/powerpoint/2010/main" xmlns="" val="2057761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Diğer Nakışlara Ek Olarak Yapılan Süslemeler </a:t>
            </a:r>
            <a:endParaRPr lang="tr-TR" b="1" dirty="0"/>
          </a:p>
        </p:txBody>
      </p:sp>
      <p:sp>
        <p:nvSpPr>
          <p:cNvPr id="3" name="İçerik Yer Tutucusu 2"/>
          <p:cNvSpPr>
            <a:spLocks noGrp="1"/>
          </p:cNvSpPr>
          <p:nvPr>
            <p:ph idx="1"/>
          </p:nvPr>
        </p:nvSpPr>
        <p:spPr/>
        <p:txBody>
          <a:bodyPr/>
          <a:lstStyle/>
          <a:p>
            <a:pPr marL="0" indent="0" algn="just">
              <a:lnSpc>
                <a:spcPct val="150000"/>
              </a:lnSpc>
              <a:buNone/>
            </a:pPr>
            <a:r>
              <a:rPr lang="tr-TR" dirty="0" smtClean="0"/>
              <a:t>        Fantezi elbise süslemelerinde kullanılan aplike, çin iğnesi, Türk işleri, ajurlar, sırma, tül işleri gibi nakışlarda deseni tamamlayıcı olarak kullanılır.</a:t>
            </a:r>
            <a:endParaRPr lang="tr-TR" dirty="0"/>
          </a:p>
        </p:txBody>
      </p:sp>
    </p:spTree>
    <p:extLst>
      <p:ext uri="{BB962C8B-B14F-4D97-AF65-F5344CB8AC3E}">
        <p14:creationId xmlns:p14="http://schemas.microsoft.com/office/powerpoint/2010/main" xmlns="" val="1475546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smtClean="0"/>
              <a:t>Kaynakça </a:t>
            </a:r>
            <a:endParaRPr lang="tr-TR" b="1" dirty="0"/>
          </a:p>
        </p:txBody>
      </p:sp>
      <p:sp>
        <p:nvSpPr>
          <p:cNvPr id="3" name="İçerik Yer Tutucusu 2"/>
          <p:cNvSpPr>
            <a:spLocks noGrp="1"/>
          </p:cNvSpPr>
          <p:nvPr>
            <p:ph idx="1"/>
          </p:nvPr>
        </p:nvSpPr>
        <p:spPr/>
        <p:txBody>
          <a:bodyPr/>
          <a:lstStyle/>
          <a:p>
            <a:r>
              <a:rPr lang="tr-TR" dirty="0"/>
              <a:t>MEGEP, “Giyimde Süsleme”, Ankara, (2006)</a:t>
            </a:r>
          </a:p>
          <a:p>
            <a:endParaRPr lang="tr-TR" dirty="0"/>
          </a:p>
        </p:txBody>
      </p:sp>
    </p:spTree>
    <p:extLst>
      <p:ext uri="{BB962C8B-B14F-4D97-AF65-F5344CB8AC3E}">
        <p14:creationId xmlns:p14="http://schemas.microsoft.com/office/powerpoint/2010/main" xmlns="" val="118389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Pul Boncuk İşi Yapma </a:t>
            </a:r>
            <a:endParaRPr lang="tr-TR" b="1" dirty="0"/>
          </a:p>
        </p:txBody>
      </p:sp>
      <p:sp>
        <p:nvSpPr>
          <p:cNvPr id="3" name="İçerik Yer Tutucusu 2"/>
          <p:cNvSpPr>
            <a:spLocks noGrp="1"/>
          </p:cNvSpPr>
          <p:nvPr>
            <p:ph idx="1"/>
          </p:nvPr>
        </p:nvSpPr>
        <p:spPr/>
        <p:txBody>
          <a:bodyPr/>
          <a:lstStyle/>
          <a:p>
            <a:pPr marL="0" indent="0" algn="just">
              <a:lnSpc>
                <a:spcPct val="150000"/>
              </a:lnSpc>
              <a:buNone/>
            </a:pPr>
            <a:r>
              <a:rPr lang="tr-TR" dirty="0" smtClean="0"/>
              <a:t>        Pul, boncuk, stras gibi parlayan malzemeler kullanılarak yapılan süslemelerdir. Öğleden sonra ve gece giysileri ile çanta, kemer, şapka, eldiven, kolye gibi aksesuar süslemelerinde kullanılır.  Günün modasına uygun pul boncukla yapılan fantezi elbiseler, her gün gelişmektedir ve çeşitleri çoğalmaktadır.</a:t>
            </a:r>
            <a:endParaRPr lang="tr-TR" dirty="0"/>
          </a:p>
        </p:txBody>
      </p:sp>
    </p:spTree>
    <p:extLst>
      <p:ext uri="{BB962C8B-B14F-4D97-AF65-F5344CB8AC3E}">
        <p14:creationId xmlns:p14="http://schemas.microsoft.com/office/powerpoint/2010/main" xmlns="" val="2806821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089150" y="721574"/>
            <a:ext cx="8013700" cy="5414851"/>
          </a:xfrm>
          <a:prstGeom prst="rect">
            <a:avLst/>
          </a:prstGeom>
        </p:spPr>
      </p:pic>
    </p:spTree>
    <p:extLst>
      <p:ext uri="{BB962C8B-B14F-4D97-AF65-F5344CB8AC3E}">
        <p14:creationId xmlns:p14="http://schemas.microsoft.com/office/powerpoint/2010/main" xmlns="" val="186549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Kıyafetlerde uyguladığımız pul boncuk işlerini; </a:t>
            </a:r>
            <a:endParaRPr lang="tr-TR" dirty="0"/>
          </a:p>
        </p:txBody>
      </p:sp>
      <p:sp>
        <p:nvSpPr>
          <p:cNvPr id="3" name="İçerik Yer Tutucusu 2"/>
          <p:cNvSpPr>
            <a:spLocks noGrp="1"/>
          </p:cNvSpPr>
          <p:nvPr>
            <p:ph idx="1"/>
          </p:nvPr>
        </p:nvSpPr>
        <p:spPr/>
        <p:txBody>
          <a:bodyPr/>
          <a:lstStyle/>
          <a:p>
            <a:pPr marL="514350" indent="-514350" algn="just">
              <a:lnSpc>
                <a:spcPct val="150000"/>
              </a:lnSpc>
              <a:buFont typeface="+mj-lt"/>
              <a:buAutoNum type="arabicPeriod"/>
            </a:pPr>
            <a:r>
              <a:rPr lang="tr-TR" dirty="0" smtClean="0"/>
              <a:t>Desen çizerek desene göre yapılanlar,</a:t>
            </a:r>
          </a:p>
          <a:p>
            <a:pPr marL="514350" indent="-514350" algn="just">
              <a:lnSpc>
                <a:spcPct val="150000"/>
              </a:lnSpc>
              <a:buFont typeface="+mj-lt"/>
              <a:buAutoNum type="arabicPeriod"/>
            </a:pPr>
            <a:r>
              <a:rPr lang="tr-TR" dirty="0" smtClean="0"/>
              <a:t>Modele göre desen çizilmeden yapılanlar,</a:t>
            </a:r>
          </a:p>
          <a:p>
            <a:pPr marL="514350" indent="-514350" algn="just">
              <a:lnSpc>
                <a:spcPct val="150000"/>
              </a:lnSpc>
              <a:buFont typeface="+mj-lt"/>
              <a:buAutoNum type="arabicPeriod"/>
            </a:pPr>
            <a:r>
              <a:rPr lang="tr-TR" dirty="0" smtClean="0"/>
              <a:t>Hazır veya kendi hazırladığımız harçlar şeritlerle yapılanlar,</a:t>
            </a:r>
          </a:p>
          <a:p>
            <a:pPr marL="514350" indent="-514350" algn="just">
              <a:lnSpc>
                <a:spcPct val="150000"/>
              </a:lnSpc>
              <a:buFont typeface="+mj-lt"/>
              <a:buAutoNum type="arabicPeriod"/>
            </a:pPr>
            <a:r>
              <a:rPr lang="tr-TR" dirty="0" smtClean="0"/>
              <a:t>Kumaş deseninin şekline göre yapılanlar(dantel, güpür, kadife vs.)</a:t>
            </a:r>
          </a:p>
          <a:p>
            <a:pPr marL="514350" indent="-514350" algn="just">
              <a:lnSpc>
                <a:spcPct val="150000"/>
              </a:lnSpc>
              <a:buFont typeface="+mj-lt"/>
              <a:buAutoNum type="arabicPeriod"/>
            </a:pPr>
            <a:r>
              <a:rPr lang="tr-TR" dirty="0" smtClean="0"/>
              <a:t>Diğer nakışlara ek olarak yapılanlar, diye isimlendirilir.</a:t>
            </a:r>
            <a:endParaRPr lang="tr-TR" dirty="0"/>
          </a:p>
        </p:txBody>
      </p:sp>
    </p:spTree>
    <p:extLst>
      <p:ext uri="{BB962C8B-B14F-4D97-AF65-F5344CB8AC3E}">
        <p14:creationId xmlns:p14="http://schemas.microsoft.com/office/powerpoint/2010/main" xmlns="" val="279664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Desen Çizilerek Desene Göre İşleme </a:t>
            </a:r>
            <a:endParaRPr lang="tr-TR" b="1" dirty="0"/>
          </a:p>
        </p:txBody>
      </p:sp>
      <p:sp>
        <p:nvSpPr>
          <p:cNvPr id="3" name="İçerik Yer Tutucusu 2"/>
          <p:cNvSpPr>
            <a:spLocks noGrp="1"/>
          </p:cNvSpPr>
          <p:nvPr>
            <p:ph idx="1"/>
          </p:nvPr>
        </p:nvSpPr>
        <p:spPr/>
        <p:txBody>
          <a:bodyPr/>
          <a:lstStyle/>
          <a:p>
            <a:pPr marL="0" indent="0" algn="just">
              <a:lnSpc>
                <a:spcPct val="150000"/>
              </a:lnSpc>
              <a:buNone/>
            </a:pPr>
            <a:r>
              <a:rPr lang="tr-TR" dirty="0" smtClean="0"/>
              <a:t>        Modele göre desen hazırlanır, kumaş özelliğine göre desen kumaşa geçirilir. Kumaşa geçirilen desen özelliğine göre yalın, pul, boncuk, inci, çeşitli taşlarla işlenir. </a:t>
            </a:r>
            <a:endParaRPr lang="tr-TR" dirty="0"/>
          </a:p>
        </p:txBody>
      </p:sp>
    </p:spTree>
    <p:extLst>
      <p:ext uri="{BB962C8B-B14F-4D97-AF65-F5344CB8AC3E}">
        <p14:creationId xmlns:p14="http://schemas.microsoft.com/office/powerpoint/2010/main" xmlns="" val="3288419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sv-SE" b="1" dirty="0" smtClean="0"/>
              <a:t>Modele Göre Desen Çizerek İşleme </a:t>
            </a:r>
            <a:endParaRPr lang="tr-TR" b="1" dirty="0"/>
          </a:p>
        </p:txBody>
      </p:sp>
      <p:sp>
        <p:nvSpPr>
          <p:cNvPr id="3" name="İçerik Yer Tutucusu 2"/>
          <p:cNvSpPr>
            <a:spLocks noGrp="1"/>
          </p:cNvSpPr>
          <p:nvPr>
            <p:ph idx="1"/>
          </p:nvPr>
        </p:nvSpPr>
        <p:spPr/>
        <p:txBody>
          <a:bodyPr/>
          <a:lstStyle/>
          <a:p>
            <a:pPr marL="0" indent="0" algn="just">
              <a:lnSpc>
                <a:spcPct val="150000"/>
              </a:lnSpc>
              <a:buNone/>
            </a:pPr>
            <a:r>
              <a:rPr lang="tr-TR" dirty="0" smtClean="0"/>
              <a:t>       Bu bir beden, yaka, manşet olabilir. Motif çalışarak süsleme yapılmak istendiğinde işlenecek yerler küçük düğme şeklinde kayıtlarla saptanır. Bu saptanan yere çeşitli taşlar, payetler, inci, boncuk tırtıl, kesme boncuk vs. dikilerek motifler meydana getirilir. Bu motifler modele göre küçüklü büyüklü çalışılır.</a:t>
            </a:r>
            <a:endParaRPr lang="tr-TR" dirty="0"/>
          </a:p>
        </p:txBody>
      </p:sp>
    </p:spTree>
    <p:extLst>
      <p:ext uri="{BB962C8B-B14F-4D97-AF65-F5344CB8AC3E}">
        <p14:creationId xmlns:p14="http://schemas.microsoft.com/office/powerpoint/2010/main" xmlns="" val="364418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98600" y="1842162"/>
            <a:ext cx="4178300" cy="3173675"/>
          </a:xfrm>
          <a:prstGeom prst="rect">
            <a:avLst/>
          </a:prstGeom>
        </p:spPr>
      </p:pic>
      <p:pic>
        <p:nvPicPr>
          <p:cNvPr id="3" name="Resim 2"/>
          <p:cNvPicPr>
            <a:picLocks noChangeAspect="1"/>
          </p:cNvPicPr>
          <p:nvPr/>
        </p:nvPicPr>
        <p:blipFill>
          <a:blip r:embed="rId3"/>
          <a:stretch>
            <a:fillRect/>
          </a:stretch>
        </p:blipFill>
        <p:spPr>
          <a:xfrm>
            <a:off x="6654800" y="1842162"/>
            <a:ext cx="4089399" cy="3173675"/>
          </a:xfrm>
          <a:prstGeom prst="rect">
            <a:avLst/>
          </a:prstGeom>
        </p:spPr>
      </p:pic>
    </p:spTree>
    <p:extLst>
      <p:ext uri="{BB962C8B-B14F-4D97-AF65-F5344CB8AC3E}">
        <p14:creationId xmlns:p14="http://schemas.microsoft.com/office/powerpoint/2010/main" xmlns="" val="1269062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Hazır Harçlar Kullanarak Süsleme</a:t>
            </a:r>
            <a:endParaRPr lang="tr-TR" b="1" dirty="0"/>
          </a:p>
        </p:txBody>
      </p:sp>
      <p:sp>
        <p:nvSpPr>
          <p:cNvPr id="3" name="İçerik Yer Tutucusu 2"/>
          <p:cNvSpPr>
            <a:spLocks noGrp="1"/>
          </p:cNvSpPr>
          <p:nvPr>
            <p:ph idx="1"/>
          </p:nvPr>
        </p:nvSpPr>
        <p:spPr/>
        <p:txBody>
          <a:bodyPr/>
          <a:lstStyle/>
          <a:p>
            <a:pPr marL="0" indent="0" algn="just">
              <a:lnSpc>
                <a:spcPct val="150000"/>
              </a:lnSpc>
              <a:buNone/>
            </a:pPr>
            <a:r>
              <a:rPr lang="tr-TR" dirty="0" smtClean="0"/>
              <a:t>       Şerit, kullanılacağı yere yerleştirilir, teğellenilir. Tutturma işleminde kumaşa ve desene uygun yün, ipek, rafya vs. ile tutturulur. Harç veya şerit kenarı ek desen çizilerek veya çizilmeden pul, boncuk, kordonla süsleme yapılarak tamamlanabilir. Ayrıca harcın içi pul ve boncuklarla doldurulabilir. </a:t>
            </a:r>
            <a:endParaRPr lang="tr-TR" dirty="0"/>
          </a:p>
        </p:txBody>
      </p:sp>
    </p:spTree>
    <p:extLst>
      <p:ext uri="{BB962C8B-B14F-4D97-AF65-F5344CB8AC3E}">
        <p14:creationId xmlns:p14="http://schemas.microsoft.com/office/powerpoint/2010/main" xmlns="" val="219925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Kumaş Deseninin Şekline Göre Yapılan Süslemeler </a:t>
            </a:r>
            <a:endParaRPr lang="tr-TR" b="1" dirty="0"/>
          </a:p>
        </p:txBody>
      </p:sp>
      <p:sp>
        <p:nvSpPr>
          <p:cNvPr id="3" name="İçerik Yer Tutucusu 2"/>
          <p:cNvSpPr>
            <a:spLocks noGrp="1"/>
          </p:cNvSpPr>
          <p:nvPr>
            <p:ph idx="1"/>
          </p:nvPr>
        </p:nvSpPr>
        <p:spPr/>
        <p:txBody>
          <a:bodyPr/>
          <a:lstStyle/>
          <a:p>
            <a:pPr marL="0" indent="0" algn="just">
              <a:lnSpc>
                <a:spcPct val="150000"/>
              </a:lnSpc>
              <a:buNone/>
            </a:pPr>
            <a:r>
              <a:rPr lang="tr-TR" dirty="0"/>
              <a:t> </a:t>
            </a:r>
            <a:r>
              <a:rPr lang="tr-TR" dirty="0" smtClean="0"/>
              <a:t>      Bu bir güpür motifi veya dantel motifi olabileceği gibi desenli bir şifon, kadife, brokar vs. olabilir. Kumaşın özelliğine göre, kumaşın renk tonlarına uygun gereçler ile deseni bozulmadan işlenir.</a:t>
            </a:r>
            <a:endParaRPr lang="tr-TR" dirty="0"/>
          </a:p>
        </p:txBody>
      </p:sp>
    </p:spTree>
    <p:extLst>
      <p:ext uri="{BB962C8B-B14F-4D97-AF65-F5344CB8AC3E}">
        <p14:creationId xmlns:p14="http://schemas.microsoft.com/office/powerpoint/2010/main" xmlns="" val="331838612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335</Words>
  <Application>Microsoft Office PowerPoint</Application>
  <PresentationFormat>Özel</PresentationFormat>
  <Paragraphs>21</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Office Teması</vt:lpstr>
      <vt:lpstr>Giysi Süsleme Teknikleri</vt:lpstr>
      <vt:lpstr>Pul Boncuk İşi Yapma </vt:lpstr>
      <vt:lpstr>Slayt 3</vt:lpstr>
      <vt:lpstr>Kıyafetlerde uyguladığımız pul boncuk işlerini; </vt:lpstr>
      <vt:lpstr>Desen Çizilerek Desene Göre İşleme </vt:lpstr>
      <vt:lpstr>Modele Göre Desen Çizerek İşleme </vt:lpstr>
      <vt:lpstr>Slayt 7</vt:lpstr>
      <vt:lpstr>Hazır Harçlar Kullanarak Süsleme</vt:lpstr>
      <vt:lpstr>Kumaş Deseninin Şekline Göre Yapılan Süslemeler </vt:lpstr>
      <vt:lpstr>Diğer Nakışlara Ek Olarak Yapılan Süslemeler </vt:lpstr>
      <vt:lpstr>Kaynakça </vt:lpstr>
    </vt:vector>
  </TitlesOfParts>
  <Company>SilentAll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Giysi Süsleme Teknikleri</dc:title>
  <dc:creator>mehtap uğur</dc:creator>
  <cp:lastModifiedBy>zekiye</cp:lastModifiedBy>
  <cp:revision>4</cp:revision>
  <dcterms:created xsi:type="dcterms:W3CDTF">2020-01-31T09:55:14Z</dcterms:created>
  <dcterms:modified xsi:type="dcterms:W3CDTF">2020-02-10T13:23:24Z</dcterms:modified>
</cp:coreProperties>
</file>