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31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9842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311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10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857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67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08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602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16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09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047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0882-EE48-4E59-8607-06BA7A3C2143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0118-E0ED-4E78-819C-83E51F66D6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49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KALIP HAZIRLAMA VE MODEL GELİŞTİRME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56480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Uygulamalı Bluz Şablonu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060" y="1855494"/>
            <a:ext cx="3317839" cy="42024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943" y="2554624"/>
            <a:ext cx="2914313" cy="33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4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Model Uygulamalı Bluz Şablonu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281" y="2658825"/>
            <a:ext cx="2654438" cy="1540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218" y="2871450"/>
            <a:ext cx="4009500" cy="11151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818" y="2871450"/>
            <a:ext cx="209756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66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Uygulamalı Elbise Kalıbı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663700"/>
            <a:ext cx="6324599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29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Uygulamalı Elbise Kalıbı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850" y="1422400"/>
            <a:ext cx="4686299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08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VOLAN </a:t>
            </a:r>
            <a:r>
              <a:rPr lang="tr-TR" b="1" dirty="0"/>
              <a:t>ÇİZİMİ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998" y="1562100"/>
            <a:ext cx="3294003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99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Uygulamalı Elbise Açma İşlemleri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650" y="1562100"/>
            <a:ext cx="5346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745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sv-SE" b="1" dirty="0" smtClean="0"/>
              <a:t>MODEL </a:t>
            </a:r>
            <a:r>
              <a:rPr lang="sv-SE" b="1" dirty="0"/>
              <a:t>UYGULAMALI ELBİSE KALIP AÇILIMLARI</a:t>
            </a:r>
            <a:br>
              <a:rPr lang="sv-SE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0" y="1536700"/>
            <a:ext cx="6730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98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MODEL UYGULAMALI ELBİSE KALIP AÇILIMLARI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100" y="1690688"/>
            <a:ext cx="5956300" cy="46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91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ELBİSE ŞABLON ÇİZİMİ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650" y="1422400"/>
            <a:ext cx="53467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63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VOLAN </a:t>
            </a:r>
            <a:r>
              <a:rPr lang="tr-TR" b="1" dirty="0"/>
              <a:t>ŞABLON ÇİZİMİ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422" y="2107744"/>
            <a:ext cx="5565156" cy="42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8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BLUZ KALIBI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300" y="1435100"/>
            <a:ext cx="64642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25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ELBİSE ASTAR ŞABLONU ÇİZİMİ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200" y="1714500"/>
            <a:ext cx="5779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49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ELBİSE SIÇRAMA NOKTALARI VE YÖNLERİ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100" y="1460500"/>
            <a:ext cx="57658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0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VOLAN </a:t>
            </a:r>
            <a:r>
              <a:rPr lang="tr-TR" b="1" dirty="0"/>
              <a:t>SIÇRAMA NOKTALARI VE YÖNLERİ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1825624"/>
            <a:ext cx="6604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89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ELBİSE SIÇRAMA ORANLARI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450" y="1308100"/>
            <a:ext cx="6007100" cy="51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52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199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VOLAN </a:t>
            </a:r>
            <a:r>
              <a:rPr lang="tr-TR" b="1" dirty="0"/>
              <a:t>SIÇRAMA ORANLARI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555" y="1457324"/>
            <a:ext cx="590289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996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MODEL UYGULAMALI ELBİSE </a:t>
            </a:r>
            <a:r>
              <a:rPr lang="tr-TR" b="1" dirty="0" smtClean="0"/>
              <a:t>SERİSİ</a:t>
            </a:r>
            <a:br>
              <a:rPr lang="tr-TR" b="1" dirty="0" smtClean="0"/>
            </a:br>
            <a:r>
              <a:rPr lang="tr-TR" b="1" dirty="0" smtClean="0"/>
              <a:t> 34-</a:t>
            </a:r>
            <a:r>
              <a:rPr lang="tr-TR" b="1" dirty="0" smtClean="0">
                <a:solidFill>
                  <a:srgbClr val="C00000"/>
                </a:solidFill>
              </a:rPr>
              <a:t>38</a:t>
            </a:r>
            <a:r>
              <a:rPr lang="tr-TR" b="1" dirty="0" smtClean="0"/>
              <a:t>-42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1409700"/>
            <a:ext cx="6121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32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VOLAN </a:t>
            </a:r>
            <a:r>
              <a:rPr lang="tr-TR" b="1" dirty="0"/>
              <a:t>SERİ </a:t>
            </a:r>
            <a:r>
              <a:rPr lang="tr-TR" b="1" dirty="0" smtClean="0"/>
              <a:t>ÇİZİMİ</a:t>
            </a:r>
            <a:br>
              <a:rPr lang="tr-TR" b="1" dirty="0" smtClean="0"/>
            </a:br>
            <a:r>
              <a:rPr lang="tr-TR" b="1" dirty="0" smtClean="0">
                <a:solidFill>
                  <a:srgbClr val="C00000"/>
                </a:solidFill>
              </a:rPr>
              <a:t>34-38-42</a:t>
            </a: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339" y="1587500"/>
            <a:ext cx="5801322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200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MODEL </a:t>
            </a:r>
            <a:r>
              <a:rPr lang="tr-TR" b="1" dirty="0"/>
              <a:t>UYGULAMALI ELBİSE PASTAL PLANI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542" y="1690688"/>
            <a:ext cx="7830916" cy="45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03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Model Uygulamalı Bluz Kalıbı Çizimi (Ön)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900" y="1511300"/>
            <a:ext cx="51562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6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Model </a:t>
            </a:r>
            <a:r>
              <a:rPr lang="tr-TR" b="1" dirty="0"/>
              <a:t>Uygulamalı Bluz Kalıbı Çizimi </a:t>
            </a:r>
            <a:r>
              <a:rPr lang="tr-TR" b="1" dirty="0" smtClean="0"/>
              <a:t>(Arka)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700" y="1511300"/>
            <a:ext cx="4102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07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Kol-Yaka-Kol </a:t>
            </a:r>
            <a:r>
              <a:rPr lang="tr-TR" b="1" dirty="0"/>
              <a:t>Pervazı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28" y="2740950"/>
            <a:ext cx="3276282" cy="1833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56" y="2740950"/>
            <a:ext cx="3095444" cy="20175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146" y="1978425"/>
            <a:ext cx="2570907" cy="29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06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Model Uygulamalı Bluz </a:t>
            </a:r>
            <a:r>
              <a:rPr lang="tr-TR" b="1" dirty="0"/>
              <a:t>Açılımları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350" y="2837394"/>
            <a:ext cx="2821500" cy="213570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468" y="1962694"/>
            <a:ext cx="4538532" cy="31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62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Model Uygulamalı Bluz Açılımları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430" y="2120900"/>
            <a:ext cx="2700769" cy="3797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921344"/>
            <a:ext cx="2868559" cy="26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67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</a:t>
            </a:r>
            <a:br>
              <a:rPr lang="tr-TR" dirty="0" smtClean="0"/>
            </a:br>
            <a:r>
              <a:rPr lang="tr-TR" b="1" dirty="0" smtClean="0"/>
              <a:t>Kol-Yaka-Kol Pervazı Açılımları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575" y="2814750"/>
            <a:ext cx="2153250" cy="1228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25" y="2984850"/>
            <a:ext cx="3786750" cy="10300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209" y="2843100"/>
            <a:ext cx="1939781" cy="11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9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Model Uygulamalı Bluz Şablonu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700" y="1881494"/>
            <a:ext cx="4752000" cy="3477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650" y="2727100"/>
            <a:ext cx="2821500" cy="23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29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</Words>
  <Application>Microsoft Office PowerPoint</Application>
  <PresentationFormat>Özel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KALIP HAZIRLAMA VE MODEL GELİŞTİRME</vt:lpstr>
      <vt:lpstr> MODEL UYGULAMALI BLUZ KALIBI </vt:lpstr>
      <vt:lpstr> Model Uygulamalı Bluz Kalıbı Çizimi (Ön) </vt:lpstr>
      <vt:lpstr> Model Uygulamalı Bluz Kalıbı Çizimi (Arka) </vt:lpstr>
      <vt:lpstr> Kol-Yaka-Kol Pervazı </vt:lpstr>
      <vt:lpstr>  Model Uygulamalı Bluz Açılımları </vt:lpstr>
      <vt:lpstr>Model Uygulamalı Bluz Açılımları</vt:lpstr>
      <vt:lpstr>  Kol-Yaka-Kol Pervazı Açılımları </vt:lpstr>
      <vt:lpstr> Model Uygulamalı Bluz Şablonu </vt:lpstr>
      <vt:lpstr> Model Uygulamalı Bluz Şablonu </vt:lpstr>
      <vt:lpstr>Model Uygulamalı Bluz Şablonu</vt:lpstr>
      <vt:lpstr> Model Uygulamalı Elbise Kalıbı </vt:lpstr>
      <vt:lpstr> Model Uygulamalı Elbise Kalıbı </vt:lpstr>
      <vt:lpstr> VOLAN ÇİZİMİ </vt:lpstr>
      <vt:lpstr> Model Uygulamalı Elbise Açma İşlemleri </vt:lpstr>
      <vt:lpstr> MODEL UYGULAMALI ELBİSE KALIP AÇILIMLARI </vt:lpstr>
      <vt:lpstr>MODEL UYGULAMALI ELBİSE KALIP AÇILIMLARI</vt:lpstr>
      <vt:lpstr> MODEL UYGULAMALI ELBİSE ŞABLON ÇİZİMİ </vt:lpstr>
      <vt:lpstr> VOLAN ŞABLON ÇİZİMİ </vt:lpstr>
      <vt:lpstr> MODEL UYGULAMALI ELBİSE ASTAR ŞABLONU ÇİZİMİ </vt:lpstr>
      <vt:lpstr> MODEL UYGULAMALI ELBİSE SIÇRAMA NOKTALARI VE YÖNLERİ </vt:lpstr>
      <vt:lpstr> VOLAN SIÇRAMA NOKTALARI VE YÖNLERİ </vt:lpstr>
      <vt:lpstr> MODEL UYGULAMALI ELBİSE SIÇRAMA ORANLARI </vt:lpstr>
      <vt:lpstr> VOLAN SIÇRAMA ORANLARI </vt:lpstr>
      <vt:lpstr>MODEL UYGULAMALI ELBİSE SERİSİ  34-38-42</vt:lpstr>
      <vt:lpstr> VOLAN SERİ ÇİZİMİ 34-38-42 </vt:lpstr>
      <vt:lpstr> MODEL UYGULAMALI ELBİSE PASTAL PLANI 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KALIP HAZIRLAMA VE MODEL GELİŞTİRME</dc:title>
  <dc:creator>mehtap uğur</dc:creator>
  <cp:lastModifiedBy>zekiye</cp:lastModifiedBy>
  <cp:revision>8</cp:revision>
  <dcterms:created xsi:type="dcterms:W3CDTF">2020-02-09T14:48:25Z</dcterms:created>
  <dcterms:modified xsi:type="dcterms:W3CDTF">2020-02-10T14:17:54Z</dcterms:modified>
</cp:coreProperties>
</file>