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1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5596-0B44-4311-B5EA-CDC222BA4FDB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D90C-19F6-43FF-ADC1-BFB390F2AC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5404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5596-0B44-4311-B5EA-CDC222BA4FDB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D90C-19F6-43FF-ADC1-BFB390F2AC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47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5596-0B44-4311-B5EA-CDC222BA4FDB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D90C-19F6-43FF-ADC1-BFB390F2AC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483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5596-0B44-4311-B5EA-CDC222BA4FDB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D90C-19F6-43FF-ADC1-BFB390F2AC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792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5596-0B44-4311-B5EA-CDC222BA4FDB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D90C-19F6-43FF-ADC1-BFB390F2AC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549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5596-0B44-4311-B5EA-CDC222BA4FDB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D90C-19F6-43FF-ADC1-BFB390F2AC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996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5596-0B44-4311-B5EA-CDC222BA4FDB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D90C-19F6-43FF-ADC1-BFB390F2AC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53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5596-0B44-4311-B5EA-CDC222BA4FDB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D90C-19F6-43FF-ADC1-BFB390F2AC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106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5596-0B44-4311-B5EA-CDC222BA4FDB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D90C-19F6-43FF-ADC1-BFB390F2AC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274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5596-0B44-4311-B5EA-CDC222BA4FDB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D90C-19F6-43FF-ADC1-BFB390F2AC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100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5596-0B44-4311-B5EA-CDC222BA4FDB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D90C-19F6-43FF-ADC1-BFB390F2AC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854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45596-0B44-4311-B5EA-CDC222BA4FDB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FD90C-19F6-43FF-ADC1-BFB390F2AC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626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tr-TR" b="1" dirty="0" smtClean="0"/>
              <a:t>Giysi Süsleme Teknikleri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461316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/>
              <a:t>Kaynakça </a:t>
            </a:r>
            <a:endParaRPr lang="tr-TR" b="1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MEGEP, “Giyimde Süsleme”, Ankara, (2006)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965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Kurdele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dirty="0" smtClean="0"/>
              <a:t>          Giyim süslemede veya bir şeyi bağlamada kullanılan kumaş şeritlerdir. Kurdeleler, dokunuş biçimlerine veya dokuma ipliklerine göre düz, saten, kadife, keten ve sentetik kurdeleler olarak isimlendirilir.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1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0" y="2185124"/>
            <a:ext cx="3428999" cy="247577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900" y="2194575"/>
            <a:ext cx="3422225" cy="246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3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Şeritler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dirty="0" smtClean="0"/>
              <a:t>         Çeşitli iplik veya liflerden örülen veya dokunan, yassı, dar, uzun kumaş parçasıdır. Bir çeşit ince ve dar kurdeledir. Bunlar da dokuma ipliklerine göre düz, koton, işlemeli, simli, lame, </a:t>
            </a:r>
            <a:r>
              <a:rPr lang="tr-TR" dirty="0" err="1" smtClean="0"/>
              <a:t>lase</a:t>
            </a:r>
            <a:r>
              <a:rPr lang="tr-TR" dirty="0" smtClean="0"/>
              <a:t>, pul, boncuk ve taşlı şeritler olarak isim alır.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2421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0" y="1859000"/>
            <a:ext cx="3200400" cy="3140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859000"/>
            <a:ext cx="3074672" cy="3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1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550" y="254397"/>
            <a:ext cx="7048500" cy="63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5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87" y="234950"/>
            <a:ext cx="6905625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81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337" y="114300"/>
            <a:ext cx="709612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34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129381"/>
            <a:ext cx="7067550" cy="65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77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100</Words>
  <Application>Microsoft Office PowerPoint</Application>
  <PresentationFormat>Geniş ekran</PresentationFormat>
  <Paragraphs>7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Teması</vt:lpstr>
      <vt:lpstr>Giysi Süsleme Teknikleri</vt:lpstr>
      <vt:lpstr>Kurdele</vt:lpstr>
      <vt:lpstr>PowerPoint Sunusu</vt:lpstr>
      <vt:lpstr>Şeritler</vt:lpstr>
      <vt:lpstr>PowerPoint Sunusu</vt:lpstr>
      <vt:lpstr>PowerPoint Sunusu</vt:lpstr>
      <vt:lpstr>PowerPoint Sunusu</vt:lpstr>
      <vt:lpstr>PowerPoint Sunusu</vt:lpstr>
      <vt:lpstr>PowerPoint Sunusu</vt:lpstr>
      <vt:lpstr>Kaynakça 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Giysi Süsleme Teknikleri</dc:title>
  <dc:creator>mehtap uğur</dc:creator>
  <cp:lastModifiedBy>mehtap uğur</cp:lastModifiedBy>
  <cp:revision>7</cp:revision>
  <dcterms:created xsi:type="dcterms:W3CDTF">2020-01-31T18:44:14Z</dcterms:created>
  <dcterms:modified xsi:type="dcterms:W3CDTF">2020-02-04T15:25:06Z</dcterms:modified>
</cp:coreProperties>
</file>