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85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19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16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38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69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88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16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27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403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4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14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2C1C0-2F9A-4F27-A360-CF431DD560CF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D671-C915-4FFB-A085-40DB262B5B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90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Medya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Endüstrinde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Güvencesizlik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Geleceksizlik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7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Sendikal</a:t>
            </a:r>
            <a:r>
              <a:rPr lang="en-US" dirty="0" smtClean="0"/>
              <a:t> </a:t>
            </a:r>
            <a:r>
              <a:rPr lang="en-US" dirty="0" err="1" smtClean="0"/>
              <a:t>güvencesizlik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Sendikalılaşmak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engeller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İşten</a:t>
            </a:r>
            <a:r>
              <a:rPr lang="en-US" dirty="0" smtClean="0"/>
              <a:t> </a:t>
            </a:r>
            <a:r>
              <a:rPr lang="en-US" dirty="0" err="1" smtClean="0"/>
              <a:t>atılma</a:t>
            </a:r>
            <a:endParaRPr lang="en-US" dirty="0" smtClean="0"/>
          </a:p>
          <a:p>
            <a:pPr lvl="1"/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yaklaşımları</a:t>
            </a:r>
            <a:endParaRPr lang="en-US" dirty="0" smtClean="0"/>
          </a:p>
          <a:p>
            <a:pPr lvl="1"/>
            <a:r>
              <a:rPr lang="en-US" dirty="0" err="1" smtClean="0"/>
              <a:t>Sendikalar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yasal</a:t>
            </a:r>
            <a:r>
              <a:rPr lang="en-US" dirty="0" smtClean="0"/>
              <a:t> </a:t>
            </a:r>
            <a:r>
              <a:rPr lang="en-US" dirty="0" err="1" smtClean="0"/>
              <a:t>engeller</a:t>
            </a:r>
            <a:endParaRPr lang="en-US" dirty="0" smtClean="0"/>
          </a:p>
          <a:p>
            <a:pPr lvl="1"/>
            <a:r>
              <a:rPr lang="en-US" dirty="0" err="1" smtClean="0"/>
              <a:t>Sendikaları</a:t>
            </a:r>
            <a:r>
              <a:rPr lang="en-US" dirty="0" smtClean="0"/>
              <a:t> </a:t>
            </a:r>
            <a:r>
              <a:rPr lang="en-US" dirty="0" err="1" smtClean="0"/>
              <a:t>itibarsızlaştırma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7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Sendika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Demokratik</a:t>
            </a:r>
            <a:r>
              <a:rPr lang="en-US" dirty="0" smtClean="0"/>
              <a:t> </a:t>
            </a:r>
            <a:r>
              <a:rPr lang="en-US" dirty="0" err="1" smtClean="0"/>
              <a:t>güvencesizlik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işçi</a:t>
            </a:r>
            <a:r>
              <a:rPr lang="en-US" dirty="0" smtClean="0"/>
              <a:t> </a:t>
            </a:r>
            <a:r>
              <a:rPr lang="en-US" dirty="0" err="1" smtClean="0"/>
              <a:t>kamusallıkları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kalkmıştır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0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İrade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Özsaygı</a:t>
            </a:r>
            <a:r>
              <a:rPr lang="en-US" dirty="0" smtClean="0"/>
              <a:t> </a:t>
            </a:r>
            <a:r>
              <a:rPr lang="en-US" dirty="0" err="1" smtClean="0"/>
              <a:t>yitimi</a:t>
            </a:r>
            <a:r>
              <a:rPr lang="en-US" dirty="0" smtClean="0"/>
              <a:t>,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aşınması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Endüstrisinde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Güvencesizlik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Geleceksizlik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 smtClean="0"/>
          </a:p>
          <a:p>
            <a:r>
              <a:rPr lang="en-US" dirty="0" err="1" smtClean="0"/>
              <a:t>İstihdam</a:t>
            </a:r>
            <a:r>
              <a:rPr lang="en-US" dirty="0" smtClean="0"/>
              <a:t> </a:t>
            </a:r>
            <a:r>
              <a:rPr lang="en-US" dirty="0" err="1" smtClean="0"/>
              <a:t>biçimlerinin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 smtClean="0"/>
          </a:p>
          <a:p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güvencesizlik</a:t>
            </a:r>
            <a:endParaRPr lang="en-US" dirty="0" smtClean="0"/>
          </a:p>
          <a:p>
            <a:r>
              <a:rPr lang="en-US" dirty="0" err="1" smtClean="0"/>
              <a:t>Sendikal</a:t>
            </a:r>
            <a:r>
              <a:rPr lang="en-US" dirty="0" smtClean="0"/>
              <a:t> </a:t>
            </a:r>
            <a:r>
              <a:rPr lang="en-US" dirty="0" err="1" smtClean="0"/>
              <a:t>güvencesizlik</a:t>
            </a:r>
            <a:endParaRPr lang="en-US" dirty="0" smtClean="0"/>
          </a:p>
          <a:p>
            <a:r>
              <a:rPr lang="en-US" dirty="0" err="1" smtClean="0"/>
              <a:t>Demokratik</a:t>
            </a:r>
            <a:r>
              <a:rPr lang="en-US" dirty="0" smtClean="0"/>
              <a:t> </a:t>
            </a:r>
            <a:r>
              <a:rPr lang="en-US" dirty="0" err="1" smtClean="0"/>
              <a:t>güvencesizlik</a:t>
            </a:r>
            <a:endParaRPr lang="en-US" dirty="0" smtClean="0"/>
          </a:p>
          <a:p>
            <a:r>
              <a:rPr lang="en-US" dirty="0" err="1" smtClean="0"/>
              <a:t>İrade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3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>
                <a:ea typeface="Times New Roman"/>
                <a:cs typeface="Arial"/>
              </a:rPr>
              <a:t>İş güvencesizliğini, yarın o işe sahip olunup olmadığının net olmadığı durumlar olarak </a:t>
            </a:r>
            <a:r>
              <a:rPr lang="tr-TR" dirty="0" smtClean="0">
                <a:ea typeface="Times New Roman"/>
                <a:cs typeface="Arial"/>
              </a:rPr>
              <a:t>tanımlayabiliriz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 smtClean="0"/>
          </a:p>
          <a:p>
            <a:pPr lvl="1"/>
            <a:r>
              <a:rPr lang="tr-TR" dirty="0" smtClean="0">
                <a:ea typeface="Times New Roman"/>
                <a:cs typeface="Times New Roman"/>
              </a:rPr>
              <a:t>İşten atılmanın kolay olması</a:t>
            </a:r>
          </a:p>
          <a:p>
            <a:pPr lvl="1"/>
            <a:r>
              <a:rPr lang="tr-TR" dirty="0" smtClean="0">
                <a:ea typeface="Times New Roman"/>
                <a:cs typeface="Times New Roman"/>
              </a:rPr>
              <a:t>İşsizlik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978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İşten</a:t>
            </a:r>
            <a:r>
              <a:rPr lang="en-US" dirty="0" smtClean="0"/>
              <a:t> </a:t>
            </a:r>
            <a:r>
              <a:rPr lang="en-US" dirty="0" err="1" smtClean="0"/>
              <a:t>Atılma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 smtClean="0"/>
          </a:p>
          <a:p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Kanunu’nun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hükümleri</a:t>
            </a:r>
            <a:r>
              <a:rPr lang="en-US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7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İşsizlik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Gençlik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Beşeri</a:t>
            </a:r>
            <a:r>
              <a:rPr lang="en-US" dirty="0" smtClean="0"/>
              <a:t> </a:t>
            </a:r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 smtClean="0"/>
              <a:t>Kuramı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Eğitimli</a:t>
            </a:r>
            <a:r>
              <a:rPr lang="en-US" dirty="0" smtClean="0"/>
              <a:t> </a:t>
            </a:r>
            <a:r>
              <a:rPr lang="en-US" dirty="0" err="1" smtClean="0"/>
              <a:t>işsizlik</a:t>
            </a:r>
            <a:r>
              <a:rPr lang="en-US" dirty="0" smtClean="0"/>
              <a:t> </a:t>
            </a:r>
            <a:r>
              <a:rPr lang="en-US" dirty="0" err="1" smtClean="0"/>
              <a:t>artıyor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7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Diplomalı</a:t>
            </a:r>
            <a:r>
              <a:rPr lang="en-US" dirty="0" smtClean="0"/>
              <a:t> </a:t>
            </a:r>
            <a:r>
              <a:rPr lang="en-US" dirty="0" err="1" smtClean="0"/>
              <a:t>İşsizler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err="1" smtClean="0"/>
              <a:t>İletişim</a:t>
            </a:r>
            <a:r>
              <a:rPr lang="en-US" dirty="0" smtClean="0"/>
              <a:t> </a:t>
            </a:r>
            <a:r>
              <a:rPr lang="en-US" dirty="0" err="1" smtClean="0"/>
              <a:t>Fakültesi</a:t>
            </a:r>
            <a:r>
              <a:rPr lang="en-US" dirty="0" smtClean="0"/>
              <a:t> </a:t>
            </a:r>
            <a:r>
              <a:rPr lang="en-US" dirty="0" err="1" smtClean="0"/>
              <a:t>Mezunları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Fakülte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mezun</a:t>
            </a:r>
            <a:r>
              <a:rPr lang="en-US" dirty="0" smtClean="0"/>
              <a:t> </a:t>
            </a:r>
            <a:r>
              <a:rPr lang="en-US" dirty="0" err="1" smtClean="0"/>
              <a:t>sayısı</a:t>
            </a:r>
            <a:r>
              <a:rPr lang="en-US" dirty="0" smtClean="0"/>
              <a:t> </a:t>
            </a:r>
            <a:r>
              <a:rPr lang="en-US" dirty="0" err="1" smtClean="0"/>
              <a:t>artıyor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memurluk</a:t>
            </a:r>
            <a:r>
              <a:rPr lang="en-US" dirty="0" smtClean="0"/>
              <a:t> </a:t>
            </a:r>
            <a:r>
              <a:rPr lang="en-US" dirty="0" err="1" smtClean="0"/>
              <a:t>sınavlarında</a:t>
            </a:r>
            <a:r>
              <a:rPr lang="en-US" dirty="0" smtClean="0"/>
              <a:t> </a:t>
            </a:r>
            <a:r>
              <a:rPr lang="en-US" dirty="0" err="1" smtClean="0"/>
              <a:t>fakülte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almıyor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TRT, </a:t>
            </a:r>
            <a:r>
              <a:rPr lang="en-US" dirty="0" err="1" smtClean="0"/>
              <a:t>AA’da</a:t>
            </a:r>
            <a:r>
              <a:rPr lang="en-US" dirty="0" smtClean="0"/>
              <a:t> </a:t>
            </a:r>
            <a:r>
              <a:rPr lang="en-US" dirty="0" err="1" smtClean="0"/>
              <a:t>öncelik</a:t>
            </a:r>
            <a:r>
              <a:rPr lang="en-US" dirty="0" smtClean="0"/>
              <a:t> </a:t>
            </a:r>
            <a:r>
              <a:rPr lang="en-US" dirty="0" err="1" smtClean="0"/>
              <a:t>tanımıyor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528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İstihdam</a:t>
            </a:r>
            <a:r>
              <a:rPr lang="en-US" dirty="0" smtClean="0"/>
              <a:t> </a:t>
            </a:r>
            <a:r>
              <a:rPr lang="en-US" dirty="0" err="1" smtClean="0"/>
              <a:t>biçimlerinin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Esnek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endParaRPr lang="en-US" dirty="0" smtClean="0"/>
          </a:p>
          <a:p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saatleri</a:t>
            </a:r>
            <a:endParaRPr lang="en-US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yükselen</a:t>
            </a:r>
            <a:r>
              <a:rPr lang="en-US" dirty="0" smtClean="0"/>
              <a:t> </a:t>
            </a:r>
            <a:r>
              <a:rPr lang="en-US" dirty="0" err="1" smtClean="0"/>
              <a:t>piyasalar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güvencesizliği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Düzenli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güvencesizlik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Kayıt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 smtClean="0"/>
              <a:t>çalışmak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6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Geniş ekran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PowerPoint Sunusu</vt:lpstr>
      <vt:lpstr>Medya Endüstrisinde  Güvencesizlik ve Geleceksizlik</vt:lpstr>
      <vt:lpstr>İş güvencesizliği</vt:lpstr>
      <vt:lpstr>İşten Atılma</vt:lpstr>
      <vt:lpstr>İşsizlik ve Gençlik</vt:lpstr>
      <vt:lpstr>Diplomalı İşsizler:  İletişim Fakültesi Mezunları</vt:lpstr>
      <vt:lpstr>İstihdam biçimlerinin güvencesizliği</vt:lpstr>
      <vt:lpstr>Gelir güvencesizliği</vt:lpstr>
      <vt:lpstr>Sosyal güvencesizlik</vt:lpstr>
      <vt:lpstr>Sendikal güvencesizlik</vt:lpstr>
      <vt:lpstr>Sendika ve Medya</vt:lpstr>
      <vt:lpstr>Demokratik güvencesizlik</vt:lpstr>
      <vt:lpstr>İrade güvencesizliği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2020-02-12T14:13:20Z</dcterms:created>
  <dcterms:modified xsi:type="dcterms:W3CDTF">2020-02-12T14:13:45Z</dcterms:modified>
</cp:coreProperties>
</file>