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Başlık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T.C.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BEYPAZARI  MESLEK YÜKSEK OKULU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MODA TASARIMI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Ders 		: Giysi Ergonomisi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Antropometri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Antropometri</a:t>
            </a:r>
            <a:r>
              <a:rPr lang="tr-TR" sz="2800" dirty="0" smtClean="0"/>
              <a:t>; insan vücut ölçüleri, vücut hareketleri ile bu hareketlerin frekans ve sınırları gibi vücut özelliklerini inceleyen bilim dalı veya disiplinidir.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Antropometrik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veriler </a:t>
            </a:r>
            <a:r>
              <a:rPr lang="tr-TR" dirty="0" smtClean="0"/>
              <a:t>ergonomide, iş alanlarının, aletlerin, mobilyaların ve giysilerin fiziksel ölçülerini belirlemekte kullanılmaktadır. Böylece “Görev, insana uygun hale getirilerek” alet veya ürünün ölçüleriyle onu kullanan insanların ölçüleri birbirine uyumlu hale getirilmiş olur.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endParaRPr lang="tr-TR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Ergonomik amaçlarla </a:t>
            </a:r>
            <a:r>
              <a:rPr lang="tr-TR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antropometri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 smtClean="0"/>
              <a:t>yaklaşımlarında 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statik</a:t>
            </a:r>
            <a:r>
              <a:rPr lang="tr-TR" sz="2800" dirty="0" smtClean="0"/>
              <a:t> ve 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dinamik </a:t>
            </a:r>
            <a:r>
              <a:rPr lang="tr-TR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antropometri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 smtClean="0"/>
              <a:t>olarak bilinen iki farklı metot geliştirilmiştir.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Statik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Antropometri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39675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Durağan vücudun fiziksel öğeleri ve karakteristiklerinin ölçülmesiyle ilgilenmektedir.</a:t>
            </a:r>
            <a:endParaRPr lang="tr-TR" sz="24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3078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Dinamik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Antropometri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09600" y="4192488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Statik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antropometri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fiziksel çevredeki değişmeyen ve hareketsiz nesnelerle,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durağan ilişkilerimizi ölçülendirmektedir. Dinamik </a:t>
            </a:r>
            <a:r>
              <a:rPr kumimoji="0" lang="tr-T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antropometri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ise insanı devingen bir sistem olarak ele almakta ve insanın işlevsel ölçülerine ulaşmaya çalışmaktadır.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127</Words>
  <Application>Microsoft Office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Ofis Teması</vt:lpstr>
      <vt:lpstr>T.C. ANKARA ÜNİVERSİTESİ  BEYPAZARI  MESLEK YÜKSEK OKULU MODA TASARIMI     Ders   : Giysi Ergonomisi   </vt:lpstr>
      <vt:lpstr>Antropometri Nedir?</vt:lpstr>
      <vt:lpstr>PowerPoint Sunusu</vt:lpstr>
      <vt:lpstr>PowerPoint Sunusu</vt:lpstr>
      <vt:lpstr>Statik Antropometri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BEYPAZARI  MESLEK YÜKSEK OKULU MODA TASARIMI</dc:title>
  <dc:creator>Dilek ilerde</dc:creator>
  <cp:lastModifiedBy>mehtap uğur</cp:lastModifiedBy>
  <cp:revision>8</cp:revision>
  <dcterms:created xsi:type="dcterms:W3CDTF">2020-02-12T18:16:04Z</dcterms:created>
  <dcterms:modified xsi:type="dcterms:W3CDTF">2020-02-14T07:30:40Z</dcterms:modified>
</cp:coreProperties>
</file>