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Başlık"/>
          <p:cNvSpPr>
            <a:spLocks noGrp="1"/>
          </p:cNvSpPr>
          <p:nvPr>
            <p:ph type="ctrTitle"/>
          </p:nvPr>
        </p:nvSpPr>
        <p:spPr>
          <a:xfrm>
            <a:off x="685800" y="31111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T.C.</a:t>
            </a:r>
            <a:b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ANKARA ÜNİVERSİTESİ</a:t>
            </a:r>
            <a:b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BEYPAZARI  MESLEK YÜKSEK OKULU</a:t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MODA TASARIMI</a:t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Ders 		: Giysi Ergonomisi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Giysi Üretiminde Gerekli Vücut Ölçüleri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Vücut üzerinden ölçü alınması sırasındaki duruş pozisyonu ve alınacak ölçüler aşağıdaki tabloda gösterilmiştir.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san\IMG_20200212_2230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7401" b="8025"/>
          <a:stretch>
            <a:fillRect/>
          </a:stretch>
        </p:blipFill>
        <p:spPr bwMode="auto">
          <a:xfrm>
            <a:off x="107504" y="692696"/>
            <a:ext cx="8883378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72608"/>
          </a:xfrm>
        </p:spPr>
        <p:txBody>
          <a:bodyPr numCol="3">
            <a:normAutofit/>
          </a:bodyPr>
          <a:lstStyle/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Tüm Boy 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Ense Kökü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Yüks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Bel yüksekliği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Kemer Yüksekliği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İç Boy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Diz Yüksekliği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Ön Uzunluk 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Arka Uzunluk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Koltuk Derinliği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Göğüs Düşüklüğü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Kalça Düşüklüğü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Dış Kol Uzunluğu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İç Kol Uzunluğu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Dirsek Düşüklüğü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Alt Kol Uzunluğu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Sırt Genişliği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Ön Genişlik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 Omuz Genişliği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 Baş Çevresi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Boyun Çevresi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21. Göğüs Çevresi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22. Alt Göğüs Çevresi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 Bel Çevresi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 Kemer Çevresi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 Kalça Çevresi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 Üst Kol Çevresi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27. Bilek Çevresi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28. Uyluk Çevresi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29. Diz Çevresi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30. Diz Altı Çevresi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 Baldır Çevresi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32. Ayak Bilek Çevresi</a:t>
            </a:r>
          </a:p>
          <a:p>
            <a:pPr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33. Baş Yüksekliği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162</Words>
  <Application>Microsoft Office PowerPoint</Application>
  <PresentationFormat>Ekran Gösterisi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Ofis Teması</vt:lpstr>
      <vt:lpstr>T.C. ANKARA ÜNİVERSİTESİ  BEYPAZARI  MESLEK YÜKSEK OKULU MODA TASARIMI     Ders   : Giysi Ergonomisi   </vt:lpstr>
      <vt:lpstr>Giysi Üretiminde Gerekli Vücut Ölçüleri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BEYPAZARI  MESLEK YÜKSEK OKULU MODA TASARIMI</dc:title>
  <dc:creator>Dilek ilerde</dc:creator>
  <cp:lastModifiedBy>mehtap uğur</cp:lastModifiedBy>
  <cp:revision>11</cp:revision>
  <dcterms:created xsi:type="dcterms:W3CDTF">2020-02-12T19:40:40Z</dcterms:created>
  <dcterms:modified xsi:type="dcterms:W3CDTF">2020-02-14T07:45:53Z</dcterms:modified>
</cp:coreProperties>
</file>