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Başlık"/>
          <p:cNvSpPr>
            <a:spLocks noGrp="1"/>
          </p:cNvSpPr>
          <p:nvPr>
            <p:ph type="ctrTitle"/>
          </p:nvPr>
        </p:nvSpPr>
        <p:spPr>
          <a:xfrm>
            <a:off x="685800" y="311110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T.C.</a:t>
            </a:r>
            <a:b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ANKARA ÜNİVERSİTESİ</a:t>
            </a:r>
            <a:b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BEYPAZARI  MESLEK YÜKSEK OKULU</a:t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MODA TASARIMI</a:t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Ders 	: Giysi Üretimi ve Teknolojileri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26" t="26088" r="39266" b="7090"/>
          <a:stretch>
            <a:fillRect/>
          </a:stretch>
        </p:blipFill>
        <p:spPr bwMode="auto">
          <a:xfrm>
            <a:off x="755576" y="404664"/>
            <a:ext cx="7689159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644" t="29603" r="42871" b="3189"/>
          <a:stretch>
            <a:fillRect/>
          </a:stretch>
        </p:blipFill>
        <p:spPr bwMode="auto">
          <a:xfrm>
            <a:off x="1076280" y="116632"/>
            <a:ext cx="699144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005" t="14951" r="33899" b="2317"/>
          <a:stretch>
            <a:fillRect/>
          </a:stretch>
        </p:blipFill>
        <p:spPr bwMode="auto">
          <a:xfrm>
            <a:off x="0" y="0"/>
            <a:ext cx="474550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32843" t="20469" r="33951" b="7672"/>
          <a:stretch>
            <a:fillRect/>
          </a:stretch>
        </p:blipFill>
        <p:spPr bwMode="auto">
          <a:xfrm>
            <a:off x="4823520" y="692696"/>
            <a:ext cx="43204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16" t="27679" r="32110" b="2317"/>
          <a:stretch>
            <a:fillRect/>
          </a:stretch>
        </p:blipFill>
        <p:spPr bwMode="auto">
          <a:xfrm>
            <a:off x="1691680" y="188640"/>
            <a:ext cx="6012160" cy="645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Gizli Pat Dikimi</a:t>
            </a:r>
            <a:endParaRPr lang="tr-T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87" t="35634" r="22270" b="10272"/>
          <a:stretch>
            <a:fillRect/>
          </a:stretch>
        </p:blipFill>
        <p:spPr bwMode="auto">
          <a:xfrm>
            <a:off x="251520" y="1988840"/>
            <a:ext cx="853506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673" t="34991" r="27637" b="46988"/>
          <a:stretch>
            <a:fillRect/>
          </a:stretch>
        </p:blipFill>
        <p:spPr bwMode="auto">
          <a:xfrm>
            <a:off x="323528" y="4797152"/>
            <a:ext cx="387009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6743" t="34991" r="50327" b="16636"/>
          <a:stretch>
            <a:fillRect/>
          </a:stretch>
        </p:blipFill>
        <p:spPr bwMode="auto">
          <a:xfrm>
            <a:off x="179512" y="188640"/>
            <a:ext cx="3911171" cy="463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32844" t="16532" r="33950" b="3125"/>
          <a:stretch>
            <a:fillRect/>
          </a:stretch>
        </p:blipFill>
        <p:spPr bwMode="auto">
          <a:xfrm>
            <a:off x="4211960" y="188640"/>
            <a:ext cx="4608512" cy="626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0444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Giysi Üretimi ve Teknolojileri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b="1" dirty="0" smtClean="0"/>
              <a:t>Genel Amaç</a:t>
            </a:r>
          </a:p>
          <a:p>
            <a:r>
              <a:rPr lang="tr-TR" dirty="0" smtClean="0"/>
              <a:t>Bu ders ile gerekli ortam sağlandığında tekniğe uygun bluz</a:t>
            </a:r>
          </a:p>
          <a:p>
            <a:r>
              <a:rPr lang="tr-TR" dirty="0" smtClean="0"/>
              <a:t>üretimi yapabileceksiniz.</a:t>
            </a:r>
          </a:p>
          <a:p>
            <a:r>
              <a:rPr lang="tr-TR" b="1" dirty="0" smtClean="0"/>
              <a:t>Amaçlar</a:t>
            </a:r>
          </a:p>
          <a:p>
            <a:r>
              <a:rPr lang="tr-TR" dirty="0" smtClean="0"/>
              <a:t>1. Kapama payı çalışmalarını tekniğe uygun</a:t>
            </a:r>
          </a:p>
          <a:p>
            <a:r>
              <a:rPr lang="tr-TR" dirty="0" smtClean="0"/>
              <a:t>yapabileceksiniz.</a:t>
            </a:r>
          </a:p>
          <a:p>
            <a:r>
              <a:rPr lang="tr-TR" dirty="0" smtClean="0"/>
              <a:t>2. Yakasız yaka ve bedene takılan yaka çalışmalarını tekniğe</a:t>
            </a:r>
          </a:p>
          <a:p>
            <a:r>
              <a:rPr lang="tr-TR" dirty="0" smtClean="0"/>
              <a:t>uygun yapabileceksiniz.</a:t>
            </a:r>
          </a:p>
          <a:p>
            <a:r>
              <a:rPr lang="tr-TR" dirty="0" smtClean="0"/>
              <a:t>3. Kol ağzı temizleme çeşitlerini tekniğe uygun</a:t>
            </a:r>
          </a:p>
          <a:p>
            <a:r>
              <a:rPr lang="tr-TR" dirty="0" smtClean="0"/>
              <a:t>yapabileceksiniz.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 smtClean="0"/>
              <a:t>1. KAPAMA PAYI TEKNİK ÇALIŞMALARI</a:t>
            </a:r>
            <a:br>
              <a:rPr lang="tr-TR" sz="4000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Bluz modellerinde kullanım amacı ve rahatlığı, tasarımı, modeli zengin kılmak veya süsleme amaçlarıyla kapama payı kullanılır. Yine aynı amaçlarla düğme, fermuar, çıt çıt (fermejüp), cırt bant (</a:t>
            </a:r>
            <a:r>
              <a:rPr lang="tr-TR" dirty="0" err="1" smtClean="0"/>
              <a:t>velkro</a:t>
            </a:r>
            <a:r>
              <a:rPr lang="tr-TR" dirty="0" smtClean="0"/>
              <a:t>) vb. kapama malzemeleri olarak kullanılır. </a:t>
            </a:r>
          </a:p>
          <a:p>
            <a:r>
              <a:rPr lang="tr-TR" dirty="0" smtClean="0"/>
              <a:t>Ayrıca kapama payları giysinin ön orta, arka orta, omuz, </a:t>
            </a:r>
            <a:r>
              <a:rPr lang="tr-TR" dirty="0" err="1" smtClean="0"/>
              <a:t>raglan</a:t>
            </a:r>
            <a:r>
              <a:rPr lang="tr-TR" dirty="0" smtClean="0"/>
              <a:t> kesiti gibi hatlarına çalışılabilir.</a:t>
            </a:r>
          </a:p>
          <a:p>
            <a:r>
              <a:rPr lang="tr-TR" dirty="0" smtClean="0"/>
              <a:t>Bu faaliyette ön orta hattına uygulanabilecek düğmeli temel kapama payı teknikleri örneklendirilmiştir. </a:t>
            </a:r>
          </a:p>
          <a:p>
            <a:r>
              <a:rPr lang="tr-TR" dirty="0" smtClean="0"/>
              <a:t>Uygulama faaliyetlerinde ütü, işaret, çizim kalıplarını kullanmanız seri, net ve pratik çalışmanızı sağlar.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Tek Sıra Düğmeli Kapama Payı Dikimi</a:t>
            </a:r>
            <a:endParaRPr lang="tr-T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373" t="44402" r="47203" b="22594"/>
          <a:stretch>
            <a:fillRect/>
          </a:stretch>
        </p:blipFill>
        <p:spPr bwMode="auto">
          <a:xfrm>
            <a:off x="323528" y="1772816"/>
            <a:ext cx="8522365" cy="44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031" t="26926" r="45068" b="4605"/>
          <a:stretch>
            <a:fillRect/>
          </a:stretch>
        </p:blipFill>
        <p:spPr bwMode="auto">
          <a:xfrm>
            <a:off x="1583572" y="188640"/>
            <a:ext cx="5976857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876" t="30141" r="42723" b="3907"/>
          <a:stretch>
            <a:fillRect/>
          </a:stretch>
        </p:blipFill>
        <p:spPr bwMode="auto">
          <a:xfrm>
            <a:off x="1234570" y="471189"/>
            <a:ext cx="667486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Çift Sıra Düğmeli (Kruvaze) Kapama Payı Dikimi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993" t="53006" r="40398" b="8990"/>
          <a:stretch>
            <a:fillRect/>
          </a:stretch>
        </p:blipFill>
        <p:spPr bwMode="auto">
          <a:xfrm>
            <a:off x="467544" y="1556792"/>
            <a:ext cx="82733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644" t="29603" r="42871" b="3189"/>
          <a:stretch>
            <a:fillRect/>
          </a:stretch>
        </p:blipFill>
        <p:spPr bwMode="auto">
          <a:xfrm>
            <a:off x="1076280" y="116632"/>
            <a:ext cx="699144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Patlı Kapama Dikimi</a:t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77" t="32401" r="32868" b="16593"/>
          <a:stretch>
            <a:fillRect/>
          </a:stretch>
        </p:blipFill>
        <p:spPr bwMode="auto">
          <a:xfrm>
            <a:off x="809836" y="2636912"/>
            <a:ext cx="75243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1259632" y="1628800"/>
            <a:ext cx="3263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1. Basit Pat Dikimi</a:t>
            </a:r>
            <a:endParaRPr lang="tr-TR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176</Words>
  <Application>Microsoft Office PowerPoint</Application>
  <PresentationFormat>Ekran Gösterisi (4:3)</PresentationFormat>
  <Paragraphs>22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Ofis Teması</vt:lpstr>
      <vt:lpstr>T.C. ANKARA ÜNİVERSİTESİ  BEYPAZARI  MESLEK YÜKSEK OKULU MODA TASARIMI     Ders  : Giysi Üretimi ve Teknolojileri   </vt:lpstr>
      <vt:lpstr>Giysi Üretimi ve Teknolojileri</vt:lpstr>
      <vt:lpstr>1. KAPAMA PAYI TEKNİK ÇALIŞMALARI </vt:lpstr>
      <vt:lpstr>Tek Sıra Düğmeli Kapama Payı Dikimi</vt:lpstr>
      <vt:lpstr>PowerPoint Sunusu</vt:lpstr>
      <vt:lpstr>PowerPoint Sunusu</vt:lpstr>
      <vt:lpstr>Çift Sıra Düğmeli (Kruvaze) Kapama Payı Dikimi</vt:lpstr>
      <vt:lpstr>PowerPoint Sunusu</vt:lpstr>
      <vt:lpstr>Patlı Kapama Dikimi </vt:lpstr>
      <vt:lpstr>PowerPoint Sunusu</vt:lpstr>
      <vt:lpstr>PowerPoint Sunusu</vt:lpstr>
      <vt:lpstr>PowerPoint Sunusu</vt:lpstr>
      <vt:lpstr>PowerPoint Sunusu</vt:lpstr>
      <vt:lpstr>Gizli Pat Dikimi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ANKARA ÜNİVERSİTESİ  BEYPAZARI  MESLEK YÜKSEK OKULU MODA TASARIMI     Ders  : Giysi Üretimi ve Teknolojileri</dc:title>
  <dc:creator>Dilek ilerde</dc:creator>
  <cp:lastModifiedBy>mehtap uğur</cp:lastModifiedBy>
  <cp:revision>6</cp:revision>
  <dcterms:created xsi:type="dcterms:W3CDTF">2020-02-15T23:18:46Z</dcterms:created>
  <dcterms:modified xsi:type="dcterms:W3CDTF">2020-02-16T17:39:48Z</dcterms:modified>
</cp:coreProperties>
</file>