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5F18-4787-46B2-B139-8E86FCA17792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8986-E3D3-487F-858F-B50A1CD6E7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5F18-4787-46B2-B139-8E86FCA17792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8986-E3D3-487F-858F-B50A1CD6E7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5F18-4787-46B2-B139-8E86FCA17792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8986-E3D3-487F-858F-B50A1CD6E7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5F18-4787-46B2-B139-8E86FCA17792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8986-E3D3-487F-858F-B50A1CD6E7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5F18-4787-46B2-B139-8E86FCA17792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8986-E3D3-487F-858F-B50A1CD6E7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5F18-4787-46B2-B139-8E86FCA17792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8986-E3D3-487F-858F-B50A1CD6E7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5F18-4787-46B2-B139-8E86FCA17792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8986-E3D3-487F-858F-B50A1CD6E7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5F18-4787-46B2-B139-8E86FCA17792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8986-E3D3-487F-858F-B50A1CD6E7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5F18-4787-46B2-B139-8E86FCA17792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8986-E3D3-487F-858F-B50A1CD6E7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5F18-4787-46B2-B139-8E86FCA17792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8986-E3D3-487F-858F-B50A1CD6E7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5F18-4787-46B2-B139-8E86FCA17792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8986-E3D3-487F-858F-B50A1CD6E7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A5F18-4787-46B2-B139-8E86FCA17792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F8986-E3D3-487F-858F-B50A1CD6E75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620713"/>
            <a:ext cx="8388350" cy="865187"/>
          </a:xfrm>
        </p:spPr>
        <p:txBody>
          <a:bodyPr/>
          <a:lstStyle/>
          <a:p>
            <a:pPr eaLnBrk="1" hangingPunct="1"/>
            <a:r>
              <a:rPr lang="en-US" altLang="zh-TW" sz="3200" cap="none" smtClean="0">
                <a:solidFill>
                  <a:srgbClr val="E75C01"/>
                </a:solidFill>
                <a:ea typeface="ＭＳ Ｐゴシック" charset="-128"/>
              </a:rPr>
              <a:t>Renal</a:t>
            </a:r>
            <a:r>
              <a:rPr lang="tr-TR" altLang="zh-TW" sz="3200" cap="none" smtClean="0">
                <a:solidFill>
                  <a:srgbClr val="E75C01"/>
                </a:solidFill>
                <a:ea typeface="ＭＳ Ｐゴシック" charset="-128"/>
              </a:rPr>
              <a:t> kortikal görüntüleme </a:t>
            </a:r>
            <a:r>
              <a:rPr lang="en-US" altLang="zh-TW" sz="3200" cap="none" smtClean="0">
                <a:solidFill>
                  <a:srgbClr val="E75C01"/>
                </a:solidFill>
                <a:ea typeface="ＭＳ Ｐゴシック" charset="-128"/>
              </a:rPr>
              <a:t>(</a:t>
            </a:r>
            <a:r>
              <a:rPr lang="en-US" altLang="zh-TW" sz="3200" cap="none" baseline="30000" smtClean="0">
                <a:solidFill>
                  <a:srgbClr val="E75C01"/>
                </a:solidFill>
                <a:ea typeface="ＭＳ Ｐゴシック" charset="-128"/>
              </a:rPr>
              <a:t>99m</a:t>
            </a:r>
            <a:r>
              <a:rPr lang="en-US" altLang="zh-TW" sz="3200" cap="none" smtClean="0">
                <a:solidFill>
                  <a:srgbClr val="E75C01"/>
                </a:solidFill>
                <a:ea typeface="ＭＳ Ｐゴシック" charset="-128"/>
              </a:rPr>
              <a:t>Tc-DMSA)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636838"/>
            <a:ext cx="7351712" cy="3495675"/>
          </a:xfrm>
        </p:spPr>
        <p:txBody>
          <a:bodyPr/>
          <a:lstStyle/>
          <a:p>
            <a:pPr eaLnBrk="1" hangingPunct="1"/>
            <a:r>
              <a:rPr lang="tr-TR" altLang="zh-TW" smtClean="0">
                <a:ea typeface="ＭＳ Ｐゴシック" charset="-128"/>
              </a:rPr>
              <a:t>Çocuklarda</a:t>
            </a:r>
            <a:r>
              <a:rPr lang="en-US" altLang="zh-TW" smtClean="0">
                <a:ea typeface="ＭＳ Ｐゴシック" charset="-128"/>
              </a:rPr>
              <a:t> APN, renal s</a:t>
            </a:r>
            <a:r>
              <a:rPr lang="tr-TR" altLang="zh-TW" smtClean="0">
                <a:ea typeface="ＭＳ Ｐゴシック" charset="-128"/>
              </a:rPr>
              <a:t>k</a:t>
            </a:r>
            <a:r>
              <a:rPr lang="en-US" altLang="zh-TW" smtClean="0">
                <a:ea typeface="ＭＳ Ｐゴシック" charset="-128"/>
              </a:rPr>
              <a:t>ar, renal infar</a:t>
            </a:r>
            <a:r>
              <a:rPr lang="tr-TR" altLang="zh-TW" smtClean="0">
                <a:ea typeface="ＭＳ Ｐゴシック" charset="-128"/>
              </a:rPr>
              <a:t>k</a:t>
            </a:r>
            <a:r>
              <a:rPr lang="en-US" altLang="zh-TW" smtClean="0">
                <a:ea typeface="ＭＳ Ｐゴシック" charset="-128"/>
              </a:rPr>
              <a:t>t, renal tra</a:t>
            </a:r>
            <a:r>
              <a:rPr lang="tr-TR" altLang="zh-TW" smtClean="0">
                <a:ea typeface="ＭＳ Ｐゴシック" charset="-128"/>
              </a:rPr>
              <a:t>v</a:t>
            </a:r>
            <a:r>
              <a:rPr lang="en-US" altLang="zh-TW" smtClean="0">
                <a:ea typeface="ＭＳ Ｐゴシック" charset="-128"/>
              </a:rPr>
              <a:t>ma, </a:t>
            </a:r>
            <a:r>
              <a:rPr lang="tr-TR" altLang="zh-TW" smtClean="0">
                <a:ea typeface="ＭＳ Ｐゴシック" charset="-128"/>
              </a:rPr>
              <a:t>atnalı böbrek</a:t>
            </a:r>
            <a:r>
              <a:rPr lang="en-US" altLang="zh-TW" smtClean="0">
                <a:ea typeface="ＭＳ Ｐゴシック" charset="-128"/>
              </a:rPr>
              <a:t>, e</a:t>
            </a:r>
            <a:r>
              <a:rPr lang="tr-TR" altLang="zh-TW" smtClean="0">
                <a:ea typeface="ＭＳ Ｐゴシック" charset="-128"/>
              </a:rPr>
              <a:t>k</a:t>
            </a:r>
            <a:r>
              <a:rPr lang="en-US" altLang="zh-TW" smtClean="0">
                <a:ea typeface="ＭＳ Ｐゴシック" charset="-128"/>
              </a:rPr>
              <a:t>topi</a:t>
            </a:r>
            <a:r>
              <a:rPr lang="tr-TR" altLang="zh-TW" smtClean="0">
                <a:ea typeface="ＭＳ Ｐゴシック" charset="-128"/>
              </a:rPr>
              <a:t>k</a:t>
            </a:r>
            <a:r>
              <a:rPr lang="en-US" altLang="zh-TW" smtClean="0">
                <a:ea typeface="ＭＳ Ｐゴシック" charset="-128"/>
              </a:rPr>
              <a:t> </a:t>
            </a:r>
            <a:r>
              <a:rPr lang="tr-TR" altLang="zh-TW" smtClean="0">
                <a:ea typeface="ＭＳ Ｐゴシック" charset="-128"/>
              </a:rPr>
              <a:t>böbrek</a:t>
            </a:r>
            <a:r>
              <a:rPr lang="en-US" altLang="zh-TW" smtClean="0">
                <a:ea typeface="ＭＳ Ｐゴシック" charset="-128"/>
              </a:rPr>
              <a:t>, renal </a:t>
            </a:r>
            <a:r>
              <a:rPr lang="tr-TR" altLang="zh-TW" smtClean="0">
                <a:ea typeface="ＭＳ Ｐゴシック" charset="-128"/>
              </a:rPr>
              <a:t>kist</a:t>
            </a:r>
            <a:r>
              <a:rPr lang="en-US" altLang="zh-TW" smtClean="0">
                <a:ea typeface="ＭＳ Ｐゴシック" charset="-128"/>
              </a:rPr>
              <a:t>, renal </a:t>
            </a:r>
            <a:r>
              <a:rPr lang="tr-TR" altLang="zh-TW" smtClean="0">
                <a:ea typeface="ＭＳ Ｐゴシック" charset="-128"/>
              </a:rPr>
              <a:t>apse</a:t>
            </a:r>
            <a:r>
              <a:rPr lang="en-US" altLang="zh-TW" smtClean="0">
                <a:ea typeface="ＭＳ Ｐゴシック" charset="-128"/>
              </a:rPr>
              <a:t>, renal t</a:t>
            </a:r>
            <a:r>
              <a:rPr lang="tr-TR" altLang="zh-TW" smtClean="0">
                <a:ea typeface="ＭＳ Ｐゴシック" charset="-128"/>
              </a:rPr>
              <a:t>ü</a:t>
            </a:r>
            <a:r>
              <a:rPr lang="en-US" altLang="zh-TW" smtClean="0">
                <a:ea typeface="ＭＳ Ｐゴシック" charset="-128"/>
              </a:rPr>
              <a:t>m</a:t>
            </a:r>
            <a:r>
              <a:rPr lang="tr-TR" altLang="zh-TW" smtClean="0">
                <a:ea typeface="ＭＳ Ｐゴシック" charset="-128"/>
              </a:rPr>
              <a:t>ö</a:t>
            </a:r>
            <a:r>
              <a:rPr lang="en-US" altLang="zh-TW" smtClean="0">
                <a:ea typeface="ＭＳ Ｐゴシック" charset="-128"/>
              </a:rPr>
              <a:t>r.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Picture 2" descr="D:\CLERK專用\teching image\DMSA01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95400"/>
            <a:ext cx="1709738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4" name="Picture 3" descr="D:\CLERK專用\teching image\DMSA01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295400"/>
            <a:ext cx="1481138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5" name="Picture 4" descr="D:\CLERK專用\teching image\DMSA01-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3124200"/>
            <a:ext cx="1600200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6" name="Picture 5" descr="D:\CLERK專用\teching image\DMSA01-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33600" y="3124200"/>
            <a:ext cx="1524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7" name="Picture 6" descr="D:\CLERK專用\teching image\DMSA03-2.JPG"/>
          <p:cNvPicPr>
            <a:picLocks noChangeAspect="1" noChangeArrowheads="1"/>
          </p:cNvPicPr>
          <p:nvPr/>
        </p:nvPicPr>
        <p:blipFill>
          <a:blip r:embed="rId6"/>
          <a:srcRect l="12706" t="6948" r="16003" b="1625"/>
          <a:stretch>
            <a:fillRect/>
          </a:stretch>
        </p:blipFill>
        <p:spPr bwMode="auto">
          <a:xfrm>
            <a:off x="4429124" y="1205674"/>
            <a:ext cx="3929090" cy="4009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71525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b="1" cap="none" smtClean="0">
                <a:solidFill>
                  <a:srgbClr val="E75C01"/>
                </a:solidFill>
                <a:ea typeface="ＭＳ Ｐゴシック" charset="-128"/>
              </a:rPr>
              <a:t>İskelet Sistemde Nükleer Tıp Uygulamaları </a:t>
            </a:r>
            <a:endParaRPr lang="en-US" altLang="zh-TW" cap="none" smtClean="0">
              <a:ea typeface="ＭＳ Ｐゴシック" charset="-128"/>
            </a:endParaRP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8001000" cy="41148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zh-TW" baseline="30000" smtClean="0">
                <a:ea typeface="ＭＳ Ｐゴシック" charset="-128"/>
              </a:rPr>
              <a:t>99m</a:t>
            </a:r>
            <a:r>
              <a:rPr lang="en-US" altLang="zh-TW" smtClean="0">
                <a:ea typeface="ＭＳ Ｐゴシック" charset="-128"/>
              </a:rPr>
              <a:t>Tc-MDP (bone hydroxyapatite crystal)</a:t>
            </a:r>
          </a:p>
          <a:p>
            <a:pPr eaLnBrk="1" hangingPunct="1"/>
            <a:r>
              <a:rPr lang="tr-TR" altLang="zh-TW" smtClean="0">
                <a:ea typeface="ＭＳ Ｐゴシック" charset="-128"/>
              </a:rPr>
              <a:t>Bölgesel kan akımı</a:t>
            </a:r>
            <a:r>
              <a:rPr lang="en-US" altLang="zh-TW" smtClean="0">
                <a:ea typeface="ＭＳ Ｐゴシック" charset="-128"/>
              </a:rPr>
              <a:t>, </a:t>
            </a:r>
            <a:r>
              <a:rPr lang="tr-TR" altLang="zh-TW" smtClean="0">
                <a:ea typeface="ＭＳ Ｐゴシック" charset="-128"/>
              </a:rPr>
              <a:t>doku yayılımı</a:t>
            </a:r>
            <a:r>
              <a:rPr lang="en-US" altLang="zh-TW" smtClean="0">
                <a:ea typeface="ＭＳ Ｐゴシック" charset="-128"/>
              </a:rPr>
              <a:t>, osteoblasti</a:t>
            </a:r>
            <a:r>
              <a:rPr lang="tr-TR" altLang="zh-TW" smtClean="0">
                <a:ea typeface="ＭＳ Ｐゴシック" charset="-128"/>
              </a:rPr>
              <a:t>k</a:t>
            </a:r>
            <a:r>
              <a:rPr lang="en-US" altLang="zh-TW" smtClean="0">
                <a:ea typeface="ＭＳ Ｐゴシック" charset="-128"/>
              </a:rPr>
              <a:t> a</a:t>
            </a:r>
            <a:r>
              <a:rPr lang="tr-TR" altLang="zh-TW" smtClean="0">
                <a:ea typeface="ＭＳ Ｐゴシック" charset="-128"/>
              </a:rPr>
              <a:t>k</a:t>
            </a:r>
            <a:r>
              <a:rPr lang="en-US" altLang="zh-TW" smtClean="0">
                <a:ea typeface="ＭＳ Ｐゴシック" charset="-128"/>
              </a:rPr>
              <a:t>tivit</a:t>
            </a:r>
            <a:r>
              <a:rPr lang="tr-TR" altLang="zh-TW" smtClean="0">
                <a:ea typeface="ＭＳ Ｐゴシック" charset="-128"/>
              </a:rPr>
              <a:t>e</a:t>
            </a:r>
            <a:endParaRPr lang="en-US" altLang="zh-TW" smtClean="0">
              <a:ea typeface="ＭＳ Ｐゴシック" charset="-128"/>
            </a:endParaRPr>
          </a:p>
          <a:p>
            <a:pPr eaLnBrk="1" hangingPunct="1"/>
            <a:r>
              <a:rPr lang="en-US" altLang="zh-TW" smtClean="0">
                <a:ea typeface="ＭＳ Ｐゴシック" charset="-128"/>
              </a:rPr>
              <a:t>Endikasyonları: </a:t>
            </a:r>
          </a:p>
          <a:p>
            <a:pPr lvl="1" eaLnBrk="1" hangingPunct="1"/>
            <a:r>
              <a:rPr lang="en-US" altLang="zh-TW" smtClean="0">
                <a:ea typeface="ＭＳ Ｐゴシック" charset="-128"/>
              </a:rPr>
              <a:t>Metasta</a:t>
            </a:r>
            <a:r>
              <a:rPr lang="tr-TR" altLang="zh-TW" smtClean="0">
                <a:ea typeface="ＭＳ Ｐゴシック" charset="-128"/>
              </a:rPr>
              <a:t>z</a:t>
            </a:r>
            <a:r>
              <a:rPr lang="en-US" altLang="zh-TW" smtClean="0">
                <a:ea typeface="ＭＳ Ｐゴシック" charset="-128"/>
              </a:rPr>
              <a:t>, </a:t>
            </a:r>
          </a:p>
          <a:p>
            <a:pPr lvl="1" eaLnBrk="1" hangingPunct="1"/>
            <a:r>
              <a:rPr lang="en-US" altLang="zh-TW" smtClean="0">
                <a:ea typeface="ＭＳ Ｐゴシック" charset="-128"/>
              </a:rPr>
              <a:t>osteomyelit, </a:t>
            </a:r>
          </a:p>
          <a:p>
            <a:pPr lvl="1" eaLnBrk="1" hangingPunct="1"/>
            <a:r>
              <a:rPr lang="en-US" altLang="zh-TW" smtClean="0">
                <a:ea typeface="ＭＳ Ｐゴシック" charset="-128"/>
              </a:rPr>
              <a:t>AVN, </a:t>
            </a:r>
          </a:p>
          <a:p>
            <a:pPr lvl="1" eaLnBrk="1" hangingPunct="1"/>
            <a:r>
              <a:rPr lang="en-US" altLang="zh-TW" smtClean="0">
                <a:ea typeface="ＭＳ Ｐゴシック" charset="-128"/>
              </a:rPr>
              <a:t>stres</a:t>
            </a:r>
            <a:r>
              <a:rPr lang="tr-TR" altLang="zh-TW" smtClean="0">
                <a:ea typeface="ＭＳ Ｐゴシック" charset="-128"/>
              </a:rPr>
              <a:t> kırıkları</a:t>
            </a:r>
            <a:r>
              <a:rPr lang="en-US" altLang="zh-TW" smtClean="0">
                <a:ea typeface="ＭＳ Ｐゴシック" charset="-128"/>
              </a:rPr>
              <a:t>, </a:t>
            </a:r>
            <a:r>
              <a:rPr lang="tr-TR" altLang="zh-TW" smtClean="0">
                <a:ea typeface="ＭＳ Ｐゴシック" charset="-128"/>
              </a:rPr>
              <a:t>gizli kemik travması</a:t>
            </a:r>
            <a:r>
              <a:rPr lang="en-US" altLang="zh-TW" smtClean="0">
                <a:ea typeface="ＭＳ Ｐゴシック" charset="-128"/>
              </a:rPr>
              <a:t>, </a:t>
            </a:r>
          </a:p>
          <a:p>
            <a:pPr lvl="1" eaLnBrk="1" hangingPunct="1"/>
            <a:r>
              <a:rPr lang="tr-TR" altLang="zh-TW" smtClean="0">
                <a:ea typeface="ＭＳ Ｐゴシック" charset="-128"/>
              </a:rPr>
              <a:t>eklem protezleri</a:t>
            </a:r>
            <a:r>
              <a:rPr lang="en-US" altLang="zh-TW" smtClean="0">
                <a:latin typeface="Times New Roman" pitchFamily="18" charset="0"/>
                <a:ea typeface="ＭＳ Ｐゴシック" charset="-128"/>
              </a:rPr>
              <a:t>…</a:t>
            </a:r>
            <a:endParaRPr lang="en-US" altLang="zh-TW" smtClean="0">
              <a:ea typeface="ＭＳ Ｐゴシック" charset="-128"/>
            </a:endParaRPr>
          </a:p>
          <a:p>
            <a:pPr eaLnBrk="1" hangingPunct="1"/>
            <a:r>
              <a:rPr lang="en-US" altLang="zh-TW" smtClean="0">
                <a:ea typeface="ＭＳ Ｐゴシック" charset="-128"/>
              </a:rPr>
              <a:t>sensitivit</a:t>
            </a:r>
            <a:r>
              <a:rPr lang="tr-TR" altLang="zh-TW" smtClean="0">
                <a:ea typeface="ＭＳ Ｐゴシック" charset="-128"/>
              </a:rPr>
              <a:t>esi yüksek</a:t>
            </a:r>
            <a:r>
              <a:rPr lang="en-US" altLang="zh-TW" smtClean="0">
                <a:ea typeface="ＭＳ Ｐゴシック" charset="-128"/>
              </a:rPr>
              <a:t>, spe</a:t>
            </a:r>
            <a:r>
              <a:rPr lang="tr-TR" altLang="zh-TW" smtClean="0">
                <a:ea typeface="ＭＳ Ｐゴシック" charset="-128"/>
              </a:rPr>
              <a:t>s</a:t>
            </a:r>
            <a:r>
              <a:rPr lang="en-US" altLang="zh-TW" smtClean="0">
                <a:ea typeface="ＭＳ Ｐゴシック" charset="-128"/>
              </a:rPr>
              <a:t>ifi</a:t>
            </a:r>
            <a:r>
              <a:rPr lang="tr-TR" altLang="zh-TW" smtClean="0">
                <a:ea typeface="ＭＳ Ｐゴシック" charset="-128"/>
              </a:rPr>
              <a:t>te</a:t>
            </a:r>
            <a:r>
              <a:rPr lang="en-US" altLang="zh-TW" smtClean="0">
                <a:ea typeface="ＭＳ Ｐゴシック" charset="-128"/>
              </a:rPr>
              <a:t> </a:t>
            </a:r>
            <a:r>
              <a:rPr lang="tr-TR" altLang="zh-TW" smtClean="0">
                <a:ea typeface="ＭＳ Ｐゴシック" charset="-128"/>
              </a:rPr>
              <a:t>orta</a:t>
            </a:r>
            <a:endParaRPr lang="en-US" altLang="zh-TW" smtClean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Picture 2" descr="D:\CLERK專用\teching image\bo3phase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752600"/>
            <a:ext cx="250666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2" name="Picture 3" descr="D:\CLERK專用\teching image\bo3phase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1371600"/>
            <a:ext cx="2408238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3" name="Picture 4" descr="D:\CLERK專用\teching image\bo3phase-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304800"/>
            <a:ext cx="2332038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4" name="Rectangle 5"/>
          <p:cNvSpPr>
            <a:spLocks noChangeArrowheads="1"/>
          </p:cNvSpPr>
          <p:nvPr/>
        </p:nvSpPr>
        <p:spPr bwMode="auto">
          <a:xfrm>
            <a:off x="838200" y="533400"/>
            <a:ext cx="58213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tr-TR" altLang="zh-TW" sz="2800">
                <a:solidFill>
                  <a:srgbClr val="E75C01"/>
                </a:solidFill>
                <a:latin typeface="Comic Sans MS" pitchFamily="66" charset="0"/>
              </a:rPr>
              <a:t>Üç fazlı kemik sintigrafisi</a:t>
            </a:r>
            <a:r>
              <a:rPr lang="en-US" altLang="zh-TW" sz="4400">
                <a:solidFill>
                  <a:srgbClr val="E75C01"/>
                </a:solidFill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5" name="Picture 2" descr="D:\CLERK專用\teching image\bo13.JPG"/>
          <p:cNvPicPr>
            <a:picLocks noChangeAspect="1" noChangeArrowheads="1"/>
          </p:cNvPicPr>
          <p:nvPr/>
        </p:nvPicPr>
        <p:blipFill>
          <a:blip r:embed="rId2"/>
          <a:srcRect t="7944" r="2602" b="6775"/>
          <a:stretch>
            <a:fillRect/>
          </a:stretch>
        </p:blipFill>
        <p:spPr bwMode="auto">
          <a:xfrm>
            <a:off x="728663" y="857232"/>
            <a:ext cx="7486675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89" name="Picture 2" descr="D:\CLERK專用\teching image\bo110.JPG"/>
          <p:cNvPicPr>
            <a:picLocks noChangeAspect="1" noChangeArrowheads="1"/>
          </p:cNvPicPr>
          <p:nvPr/>
        </p:nvPicPr>
        <p:blipFill>
          <a:blip r:embed="rId2"/>
          <a:srcRect t="6775" r="2602" b="7944"/>
          <a:stretch>
            <a:fillRect/>
          </a:stretch>
        </p:blipFill>
        <p:spPr bwMode="auto">
          <a:xfrm>
            <a:off x="728663" y="785794"/>
            <a:ext cx="7486675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1026" descr="D:\CLERK專用\teching image\bo127.JPG"/>
          <p:cNvPicPr>
            <a:picLocks noChangeAspect="1" noChangeArrowheads="1"/>
          </p:cNvPicPr>
          <p:nvPr/>
        </p:nvPicPr>
        <p:blipFill>
          <a:blip r:embed="rId2"/>
          <a:srcRect t="6775" r="1673" b="6775"/>
          <a:stretch>
            <a:fillRect/>
          </a:stretch>
        </p:blipFill>
        <p:spPr bwMode="auto">
          <a:xfrm>
            <a:off x="728663" y="785794"/>
            <a:ext cx="7558113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102</Words>
  <Application>Microsoft Office PowerPoint</Application>
  <PresentationFormat>Ekran Gösterisi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Renal kortikal görüntüleme (99mTc-DMSA)</vt:lpstr>
      <vt:lpstr>Slayt 2</vt:lpstr>
      <vt:lpstr>İskelet Sistemde Nükleer Tıp Uygulamaları </vt:lpstr>
      <vt:lpstr>Slayt 4</vt:lpstr>
      <vt:lpstr>Slayt 5</vt:lpstr>
      <vt:lpstr>Slayt 6</vt:lpstr>
      <vt:lpstr>Slayt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Renal kortikal görüntüleme (99mTc-DMSA)</dc:title>
  <dc:creator>KALPMERKZ1677</dc:creator>
  <cp:lastModifiedBy>KALPMERKZ1677</cp:lastModifiedBy>
  <cp:revision>2</cp:revision>
  <dcterms:created xsi:type="dcterms:W3CDTF">2017-05-25T06:11:43Z</dcterms:created>
  <dcterms:modified xsi:type="dcterms:W3CDTF">2017-05-25T06:22:25Z</dcterms:modified>
</cp:coreProperties>
</file>