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4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19.11.2019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1412776"/>
            <a:ext cx="7498080" cy="108012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Köy Enstitüleri ve </a:t>
            </a:r>
            <a:r>
              <a:rPr lang="tr-TR" sz="3600" smtClean="0"/>
              <a:t>Yetişkin Eğitimi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564904"/>
            <a:ext cx="7498080" cy="2304256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Kuruluş</a:t>
            </a:r>
            <a:endParaRPr lang="tr-TR" sz="2400" dirty="0" smtClean="0"/>
          </a:p>
          <a:p>
            <a:r>
              <a:rPr lang="tr-TR" sz="2400" dirty="0" smtClean="0"/>
              <a:t>Köy Enstitüleri 17 Nisan 1940 tarihinde 3803 sayılı yasa ile kuruldu. 1948 tarihine kadar 21 köy enstitüsü açıldı.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3312368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Bir Kurum Olarak Köy Enstitüleri</a:t>
            </a:r>
            <a:endParaRPr lang="tr-TR" sz="2400" dirty="0" smtClean="0"/>
          </a:p>
          <a:p>
            <a:r>
              <a:rPr lang="tr-TR" sz="2400" dirty="0" smtClean="0"/>
              <a:t>Köy ilkokullarında ilkokulu bitirmiş köy çocuklarının 5 yıllık eğitimden sonra kendi köylerine öğretmen olarak atandıkları parasız yatılı ve karma eğitim veren kurumlardır.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3971528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Köy Enstitülerinin Eğitim Felsefesi</a:t>
            </a:r>
            <a:endParaRPr lang="tr-TR" sz="2400" dirty="0" smtClean="0"/>
          </a:p>
          <a:p>
            <a:r>
              <a:rPr lang="tr-TR" sz="2400" dirty="0" smtClean="0"/>
              <a:t>Köy Enstitüleri eleştirel ve demokratik bir pedagoji anlayışını temel alır.” 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İş içinde ve iş için eğitim anlayışı ile eğitim uygulamalarında teori ve pratiği bütünleştiren bir model oluşturur.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 smtClean="0"/>
              <a:t>Köy Enstitülerinin amacı</a:t>
            </a:r>
            <a:endParaRPr lang="tr-TR" sz="2400" dirty="0" smtClean="0"/>
          </a:p>
          <a:p>
            <a:r>
              <a:rPr lang="tr-TR" sz="2400" dirty="0" smtClean="0"/>
              <a:t>Köy Enstitülerinin amacı, köy öğretmeni ve köye yarayan diğer meslek elemanlarını yetiştirmektir. </a:t>
            </a:r>
          </a:p>
          <a:p>
            <a:endParaRPr lang="tr-TR" sz="2400" dirty="0" smtClean="0"/>
          </a:p>
          <a:p>
            <a:r>
              <a:rPr lang="tr-TR" sz="2400" dirty="0" smtClean="0"/>
              <a:t>Köy enstitülerinden mezun olan öğretmenler, tayin edildikleri köylerin her türlü eğitim ve öğretim işlerini görmek üzere yetiştirilmişlerdir. Köy enstitülerinden mezun olan öğretmenlere köy halkını yetiştirmekle ilgili görev ve sorumluluklar verilmiştir.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420888"/>
            <a:ext cx="7498080" cy="3827512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Köy Enstitülerinin köy yaşamına katkıları</a:t>
            </a:r>
            <a:endParaRPr lang="tr-TR" sz="2400" dirty="0" smtClean="0"/>
          </a:p>
          <a:p>
            <a:pPr lvl="0"/>
            <a:r>
              <a:rPr lang="tr-TR" sz="2400" dirty="0" smtClean="0"/>
              <a:t>Köyü ekonomik ve sosyal yönden canlandırmak</a:t>
            </a:r>
          </a:p>
          <a:p>
            <a:pPr lvl="0"/>
            <a:r>
              <a:rPr lang="tr-TR" sz="2400" dirty="0" smtClean="0"/>
              <a:t>Tarımsal üretimi çağdaşlaştırmak</a:t>
            </a:r>
          </a:p>
          <a:p>
            <a:pPr lvl="0"/>
            <a:r>
              <a:rPr lang="tr-TR" sz="2400" dirty="0" smtClean="0"/>
              <a:t>Eğitimde fırsat eşitliğini sağlamak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 smtClean="0"/>
              <a:t>Köy Enstitülerinin Dayandığı temel ilkeler</a:t>
            </a:r>
            <a:endParaRPr lang="tr-TR" sz="2400" dirty="0" smtClean="0"/>
          </a:p>
          <a:p>
            <a:pPr lvl="0"/>
            <a:r>
              <a:rPr lang="tr-TR" sz="2400" dirty="0" smtClean="0"/>
              <a:t>Bütünsellik</a:t>
            </a:r>
          </a:p>
          <a:p>
            <a:pPr lvl="0"/>
            <a:r>
              <a:rPr lang="tr-TR" sz="2400" dirty="0" smtClean="0"/>
              <a:t>Çok yönlülük</a:t>
            </a:r>
          </a:p>
          <a:p>
            <a:pPr lvl="0"/>
            <a:r>
              <a:rPr lang="tr-TR" sz="2400" dirty="0" smtClean="0"/>
              <a:t>Kuram uygulama bütünlüğü</a:t>
            </a:r>
          </a:p>
          <a:p>
            <a:pPr lvl="0"/>
            <a:r>
              <a:rPr lang="tr-TR" sz="2400" dirty="0" smtClean="0"/>
              <a:t>Kız-erkek karma eğitim</a:t>
            </a:r>
          </a:p>
          <a:p>
            <a:pPr lvl="0"/>
            <a:r>
              <a:rPr lang="tr-TR" sz="2400" dirty="0" smtClean="0"/>
              <a:t>Planlılık</a:t>
            </a:r>
          </a:p>
          <a:p>
            <a:pPr lvl="0"/>
            <a:r>
              <a:rPr lang="tr-TR" sz="2400" dirty="0" smtClean="0"/>
              <a:t>Yönlendirme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3744416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Köy Enstitülerinin Dayandığı temel ilkeler</a:t>
            </a:r>
            <a:endParaRPr lang="tr-TR" sz="2400" dirty="0" smtClean="0"/>
          </a:p>
          <a:p>
            <a:pPr lvl="0"/>
            <a:r>
              <a:rPr lang="tr-TR" sz="2400" dirty="0" smtClean="0"/>
              <a:t>Kültürde yerelden evrensele</a:t>
            </a:r>
          </a:p>
          <a:p>
            <a:pPr lvl="0"/>
            <a:r>
              <a:rPr lang="tr-TR" sz="2400" dirty="0" smtClean="0"/>
              <a:t>Üretkenlik yapıcı ve yaratıcı ahlak</a:t>
            </a:r>
          </a:p>
          <a:p>
            <a:pPr lvl="0"/>
            <a:r>
              <a:rPr lang="tr-TR" sz="2400" dirty="0" smtClean="0"/>
              <a:t>Teknoloji kullanımı</a:t>
            </a:r>
          </a:p>
          <a:p>
            <a:pPr lvl="0"/>
            <a:r>
              <a:rPr lang="tr-TR" sz="2400" dirty="0" smtClean="0"/>
              <a:t>Özyönetim</a:t>
            </a:r>
          </a:p>
          <a:p>
            <a:pPr lvl="0"/>
            <a:r>
              <a:rPr lang="tr-TR" sz="2400" dirty="0" smtClean="0"/>
              <a:t>Köylü ve öğretmenin yazgı birliği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Kaynaklar</a:t>
            </a:r>
            <a:endParaRPr lang="tr-TR" sz="2400" dirty="0" smtClean="0"/>
          </a:p>
          <a:p>
            <a:r>
              <a:rPr lang="tr-TR" sz="2400" dirty="0" err="1" smtClean="0"/>
              <a:t>Altunya</a:t>
            </a:r>
            <a:r>
              <a:rPr lang="tr-TR" sz="2400" dirty="0" smtClean="0"/>
              <a:t>, Niyazi.(2009);</a:t>
            </a:r>
            <a:r>
              <a:rPr lang="tr-TR" sz="2400" b="1" dirty="0" smtClean="0"/>
              <a:t>Köy Enstitüsü Sistemine Toplu Bakış</a:t>
            </a:r>
            <a:r>
              <a:rPr lang="tr-TR" sz="2400" dirty="0" smtClean="0"/>
              <a:t>, KAVEG yay. </a:t>
            </a:r>
          </a:p>
          <a:p>
            <a:endParaRPr lang="tr-TR" sz="2400" dirty="0" smtClean="0"/>
          </a:p>
          <a:p>
            <a:r>
              <a:rPr lang="en-US" sz="2400" dirty="0" err="1" smtClean="0"/>
              <a:t>Bilir</a:t>
            </a:r>
            <a:r>
              <a:rPr lang="en-US" sz="2400" dirty="0" smtClean="0"/>
              <a:t>, M.(2009); “</a:t>
            </a:r>
            <a:r>
              <a:rPr lang="en-US" sz="2400" dirty="0" err="1" smtClean="0"/>
              <a:t>Yetişkin</a:t>
            </a:r>
            <a:r>
              <a:rPr lang="en-US" sz="2400" dirty="0" smtClean="0"/>
              <a:t> </a:t>
            </a:r>
            <a:r>
              <a:rPr lang="en-US" sz="2400" dirty="0" err="1" smtClean="0"/>
              <a:t>Eğitiminde</a:t>
            </a:r>
            <a:r>
              <a:rPr lang="en-US" sz="2400" dirty="0" smtClean="0"/>
              <a:t> </a:t>
            </a:r>
            <a:r>
              <a:rPr lang="en-US" sz="2400" dirty="0" err="1" smtClean="0"/>
              <a:t>Yöntem</a:t>
            </a:r>
            <a:r>
              <a:rPr lang="en-US" sz="2400" dirty="0" smtClean="0"/>
              <a:t>, </a:t>
            </a:r>
            <a:r>
              <a:rPr lang="en-US" sz="2400" dirty="0" err="1" smtClean="0"/>
              <a:t>Teknik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Araçlar</a:t>
            </a:r>
            <a:r>
              <a:rPr lang="en-US" sz="2400" dirty="0" smtClean="0"/>
              <a:t>”</a:t>
            </a:r>
            <a:r>
              <a:rPr lang="tr-TR" sz="2400" b="1" dirty="0" smtClean="0"/>
              <a:t> Yetişkin Eğitimi </a:t>
            </a:r>
            <a:r>
              <a:rPr lang="tr-TR" sz="2400" dirty="0" smtClean="0"/>
              <a:t>(derleyen :Ahmet Yıldız ,Meral Uysal, </a:t>
            </a:r>
            <a:r>
              <a:rPr lang="tr-TR" sz="2400" dirty="0" err="1" smtClean="0"/>
              <a:t>KalkedonYayıncılık</a:t>
            </a:r>
            <a:r>
              <a:rPr lang="tr-TR" sz="2400" dirty="0" smtClean="0"/>
              <a:t>, İstanbul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</TotalTime>
  <Words>237</Words>
  <Application>Microsoft Office PowerPoint</Application>
  <PresentationFormat>Ekran Gösterisi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Gill Sans MT</vt:lpstr>
      <vt:lpstr>Verdana</vt:lpstr>
      <vt:lpstr>Wingdings 2</vt:lpstr>
      <vt:lpstr>Gündönümü</vt:lpstr>
      <vt:lpstr>Köy Enstitüleri ve Yetişkin Eğitimi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Köy Enstitüleri ve Yetişkin Eğitimi</dc:title>
  <dc:creator>USER</dc:creator>
  <cp:lastModifiedBy>Windows Kullanıcısı</cp:lastModifiedBy>
  <cp:revision>10</cp:revision>
  <dcterms:created xsi:type="dcterms:W3CDTF">2018-03-28T16:09:06Z</dcterms:created>
  <dcterms:modified xsi:type="dcterms:W3CDTF">2019-11-19T12:01:03Z</dcterms:modified>
</cp:coreProperties>
</file>