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78" r:id="rId4"/>
    <p:sldId id="273" r:id="rId5"/>
    <p:sldId id="276" r:id="rId6"/>
    <p:sldId id="258" r:id="rId7"/>
    <p:sldId id="265" r:id="rId8"/>
    <p:sldId id="275" r:id="rId9"/>
    <p:sldId id="259" r:id="rId10"/>
    <p:sldId id="260" r:id="rId11"/>
    <p:sldId id="262" r:id="rId12"/>
    <p:sldId id="263" r:id="rId13"/>
    <p:sldId id="264" r:id="rId14"/>
    <p:sldId id="266" r:id="rId15"/>
    <p:sldId id="267" r:id="rId16"/>
    <p:sldId id="261" r:id="rId17"/>
    <p:sldId id="268" r:id="rId18"/>
    <p:sldId id="269" r:id="rId19"/>
    <p:sldId id="274" r:id="rId20"/>
    <p:sldId id="272" r:id="rId21"/>
    <p:sldId id="277"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81" d="100"/>
          <a:sy n="81" d="100"/>
        </p:scale>
        <p:origin x="-105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Dikdörtgen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Düz Bağlayıcı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Başlık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Alt Başlık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Veri Yer Tutucusu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FE3FFB5-5008-4D5C-B96B-F0A9C43B4571}" type="datetimeFigureOut">
              <a:rPr lang="tr-TR" smtClean="0"/>
              <a:t>13.10.2019</a:t>
            </a:fld>
            <a:endParaRPr lang="tr-TR"/>
          </a:p>
        </p:txBody>
      </p:sp>
      <p:sp>
        <p:nvSpPr>
          <p:cNvPr id="18" name="Altbilgi Yer Tutucusu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a:p>
        </p:txBody>
      </p:sp>
      <p:sp>
        <p:nvSpPr>
          <p:cNvPr id="29" name="Slayt Numarası Yer Tutucus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4C8BAE7-ACB9-46E0-9E82-C8AA5434AB74}"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FFE3FFB5-5008-4D5C-B96B-F0A9C43B4571}" type="datetimeFigureOut">
              <a:rPr lang="tr-TR" smtClean="0"/>
              <a:t>13.10.2019</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84C8BAE7-ACB9-46E0-9E82-C8AA5434AB74}"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242816" y="6557946"/>
            <a:ext cx="2002464" cy="226902"/>
          </a:xfrm>
        </p:spPr>
        <p:txBody>
          <a:bodyPr/>
          <a:lstStyle>
            <a:extLst/>
          </a:lstStyle>
          <a:p>
            <a:fld id="{FFE3FFB5-5008-4D5C-B96B-F0A9C43B4571}" type="datetimeFigureOut">
              <a:rPr lang="tr-TR" smtClean="0"/>
              <a:t>13.10.2019</a:t>
            </a:fld>
            <a:endParaRPr lang="tr-TR"/>
          </a:p>
        </p:txBody>
      </p:sp>
      <p:sp>
        <p:nvSpPr>
          <p:cNvPr id="5" name="Altbilgi Yer Tutucusu 4"/>
          <p:cNvSpPr>
            <a:spLocks noGrp="1"/>
          </p:cNvSpPr>
          <p:nvPr>
            <p:ph type="ftr" sz="quarter" idx="11"/>
          </p:nvPr>
        </p:nvSpPr>
        <p:spPr>
          <a:xfrm>
            <a:off x="457200" y="6556248"/>
            <a:ext cx="3657600" cy="228600"/>
          </a:xfrm>
        </p:spPr>
        <p:txBody>
          <a:bodyPr/>
          <a:lstStyle>
            <a:extLst/>
          </a:lstStyle>
          <a:p>
            <a:endParaRPr lang="tr-TR"/>
          </a:p>
        </p:txBody>
      </p:sp>
      <p:sp>
        <p:nvSpPr>
          <p:cNvPr id="6" name="Slayt Numarası Yer Tutucus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4C8BAE7-ACB9-46E0-9E82-C8AA5434AB74}"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FFE3FFB5-5008-4D5C-B96B-F0A9C43B4571}" type="datetimeFigureOut">
              <a:rPr lang="tr-TR" smtClean="0"/>
              <a:t>13.10.2019</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84C8BAE7-ACB9-46E0-9E82-C8AA5434AB74}"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FE3FFB5-5008-4D5C-B96B-F0A9C43B4571}" type="datetimeFigureOut">
              <a:rPr lang="tr-TR" smtClean="0"/>
              <a:t>13.10.2019</a:t>
            </a:fld>
            <a:endParaRPr lang="tr-TR"/>
          </a:p>
        </p:txBody>
      </p:sp>
      <p:sp>
        <p:nvSpPr>
          <p:cNvPr id="5" name="Altbilgi Yer Tutucusu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a:p>
        </p:txBody>
      </p:sp>
      <p:sp>
        <p:nvSpPr>
          <p:cNvPr id="6" name="Slayt Numarası Yer Tutucusu 5"/>
          <p:cNvSpPr>
            <a:spLocks noGrp="1"/>
          </p:cNvSpPr>
          <p:nvPr>
            <p:ph type="sldNum" sz="quarter" idx="12"/>
          </p:nvPr>
        </p:nvSpPr>
        <p:spPr>
          <a:xfrm>
            <a:off x="6733952" y="6555112"/>
            <a:ext cx="588336" cy="228600"/>
          </a:xfrm>
        </p:spPr>
        <p:txBody>
          <a:bodyPr/>
          <a:lstStyle>
            <a:extLst/>
          </a:lstStyle>
          <a:p>
            <a:fld id="{84C8BAE7-ACB9-46E0-9E82-C8AA5434AB74}"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FFE3FFB5-5008-4D5C-B96B-F0A9C43B4571}" type="datetimeFigureOut">
              <a:rPr lang="tr-TR" smtClean="0"/>
              <a:t>13.10.2019</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84C8BAE7-ACB9-46E0-9E82-C8AA5434AB74}"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FFE3FFB5-5008-4D5C-B96B-F0A9C43B4571}" type="datetimeFigureOut">
              <a:rPr lang="tr-TR" smtClean="0"/>
              <a:t>13.10.2019</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84C8BAE7-ACB9-46E0-9E82-C8AA5434AB74}"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FFE3FFB5-5008-4D5C-B96B-F0A9C43B4571}" type="datetimeFigureOut">
              <a:rPr lang="tr-TR" smtClean="0"/>
              <a:t>13.10.2019</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84C8BAE7-ACB9-46E0-9E82-C8AA5434AB74}"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solidFill>
                  <a:schemeClr val="tx2"/>
                </a:solidFill>
              </a:defRPr>
            </a:lvl1pPr>
            <a:extLst/>
          </a:lstStyle>
          <a:p>
            <a:fld id="{FFE3FFB5-5008-4D5C-B96B-F0A9C43B4571}" type="datetimeFigureOut">
              <a:rPr lang="tr-TR" smtClean="0"/>
              <a:t>13.10.2019</a:t>
            </a:fld>
            <a:endParaRPr lang="tr-TR"/>
          </a:p>
        </p:txBody>
      </p:sp>
      <p:sp>
        <p:nvSpPr>
          <p:cNvPr id="3" name="Altbilgi Yer Tutucusu 2"/>
          <p:cNvSpPr>
            <a:spLocks noGrp="1"/>
          </p:cNvSpPr>
          <p:nvPr>
            <p:ph type="ftr" sz="quarter" idx="11"/>
          </p:nvPr>
        </p:nvSpPr>
        <p:spPr/>
        <p:txBody>
          <a:bodyPr/>
          <a:lstStyle>
            <a:lvl1pPr>
              <a:defRPr>
                <a:solidFill>
                  <a:schemeClr val="tx2"/>
                </a:solidFill>
              </a:defRPr>
            </a:lvl1pPr>
            <a:extLst/>
          </a:lstStyle>
          <a:p>
            <a:endParaRPr lang="tr-TR"/>
          </a:p>
        </p:txBody>
      </p:sp>
      <p:sp>
        <p:nvSpPr>
          <p:cNvPr id="4" name="Slayt Numarası Yer Tutucusu 3"/>
          <p:cNvSpPr>
            <a:spLocks noGrp="1"/>
          </p:cNvSpPr>
          <p:nvPr>
            <p:ph type="sldNum" sz="quarter" idx="12"/>
          </p:nvPr>
        </p:nvSpPr>
        <p:spPr/>
        <p:txBody>
          <a:bodyPr/>
          <a:lstStyle>
            <a:extLst/>
          </a:lstStyle>
          <a:p>
            <a:fld id="{84C8BAE7-ACB9-46E0-9E82-C8AA5434AB74}"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FFE3FFB5-5008-4D5C-B96B-F0A9C43B4571}" type="datetimeFigureOut">
              <a:rPr lang="tr-TR" smtClean="0"/>
              <a:t>13.10.2019</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84C8BAE7-ACB9-46E0-9E82-C8AA5434AB74}"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Dikdörtgen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Dikdörtgen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Başlık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Metin Yer Tutucus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Veri Yer Tutucusu 4"/>
          <p:cNvSpPr>
            <a:spLocks noGrp="1"/>
          </p:cNvSpPr>
          <p:nvPr>
            <p:ph type="dt" sz="half" idx="10"/>
          </p:nvPr>
        </p:nvSpPr>
        <p:spPr/>
        <p:txBody>
          <a:bodyPr/>
          <a:lstStyle>
            <a:extLst/>
          </a:lstStyle>
          <a:p>
            <a:fld id="{FFE3FFB5-5008-4D5C-B96B-F0A9C43B4571}" type="datetimeFigureOut">
              <a:rPr lang="tr-TR" smtClean="0"/>
              <a:t>13.10.2019</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84C8BAE7-ACB9-46E0-9E82-C8AA5434AB74}" type="slidenum">
              <a:rPr lang="tr-TR" smtClean="0"/>
              <a:t>‹#›</a:t>
            </a:fld>
            <a:endParaRPr lang="tr-TR"/>
          </a:p>
        </p:txBody>
      </p:sp>
      <p:sp>
        <p:nvSpPr>
          <p:cNvPr id="10" name="Resim Yer Tutucus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Başlık Yer Tutucus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Metin Yer Tutucusu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Veri Yer Tutucusu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FE3FFB5-5008-4D5C-B96B-F0A9C43B4571}" type="datetimeFigureOut">
              <a:rPr lang="tr-TR" smtClean="0"/>
              <a:t>13.10.2019</a:t>
            </a:fld>
            <a:endParaRPr lang="tr-TR"/>
          </a:p>
        </p:txBody>
      </p:sp>
      <p:sp>
        <p:nvSpPr>
          <p:cNvPr id="4" name="Altbilgi Yer Tutucusu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a:p>
        </p:txBody>
      </p:sp>
      <p:sp>
        <p:nvSpPr>
          <p:cNvPr id="16" name="Slayt Numarası Yer Tutucus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4C8BAE7-ACB9-46E0-9E82-C8AA5434AB74}"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MEME KANSERİ </a:t>
            </a:r>
            <a:endParaRPr lang="tr-TR" dirty="0"/>
          </a:p>
        </p:txBody>
      </p:sp>
      <p:sp>
        <p:nvSpPr>
          <p:cNvPr id="3" name="Alt Başlık 2"/>
          <p:cNvSpPr>
            <a:spLocks noGrp="1"/>
          </p:cNvSpPr>
          <p:nvPr>
            <p:ph type="subTitle" idx="1"/>
          </p:nvPr>
        </p:nvSpPr>
        <p:spPr/>
        <p:txBody>
          <a:bodyPr>
            <a:normAutofit/>
          </a:bodyPr>
          <a:lstStyle/>
          <a:p>
            <a:r>
              <a:rPr lang="tr-TR" dirty="0" smtClean="0">
                <a:solidFill>
                  <a:schemeClr val="tx1"/>
                </a:solidFill>
              </a:rPr>
              <a:t>HAZIRLAYANLAR : ZEHRA BİCAV</a:t>
            </a:r>
          </a:p>
          <a:p>
            <a:r>
              <a:rPr lang="tr-TR" dirty="0" smtClean="0">
                <a:solidFill>
                  <a:schemeClr val="tx1"/>
                </a:solidFill>
              </a:rPr>
              <a:t>CEREN CEYDA YALMAN </a:t>
            </a:r>
            <a:endParaRPr lang="tr-TR" dirty="0">
              <a:solidFill>
                <a:schemeClr val="tx1"/>
              </a:solidFill>
            </a:endParaRPr>
          </a:p>
        </p:txBody>
      </p:sp>
    </p:spTree>
    <p:extLst>
      <p:ext uri="{BB962C8B-B14F-4D97-AF65-F5344CB8AC3E}">
        <p14:creationId xmlns:p14="http://schemas.microsoft.com/office/powerpoint/2010/main" val="3089071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217443"/>
          </a:xfrm>
        </p:spPr>
        <p:txBody>
          <a:bodyPr>
            <a:normAutofit/>
          </a:bodyPr>
          <a:lstStyle/>
          <a:p>
            <a:r>
              <a:rPr lang="tr-TR" dirty="0" err="1" smtClean="0"/>
              <a:t>Obezite</a:t>
            </a:r>
            <a:endParaRPr lang="tr-TR" dirty="0" smtClean="0"/>
          </a:p>
          <a:p>
            <a:r>
              <a:rPr lang="tr-TR" dirty="0" smtClean="0"/>
              <a:t>İleri yaş</a:t>
            </a:r>
          </a:p>
          <a:p>
            <a:r>
              <a:rPr lang="tr-TR" dirty="0" smtClean="0"/>
              <a:t>Alkol ve sigara tüketimi</a:t>
            </a:r>
          </a:p>
          <a:p>
            <a:r>
              <a:rPr lang="tr-TR" dirty="0" smtClean="0"/>
              <a:t>Meyve ve sebze tüketiminin azlığı</a:t>
            </a:r>
          </a:p>
          <a:p>
            <a:r>
              <a:rPr lang="tr-TR" dirty="0" smtClean="0"/>
              <a:t>Radyasyona maruz kalma</a:t>
            </a:r>
          </a:p>
          <a:p>
            <a:r>
              <a:rPr lang="tr-TR" dirty="0" smtClean="0"/>
              <a:t>Erken yaşta adet görmeye başlamış olma</a:t>
            </a:r>
          </a:p>
          <a:p>
            <a:r>
              <a:rPr lang="tr-TR" dirty="0" smtClean="0"/>
              <a:t>Yetersiz fiziksel aktivite ve spor</a:t>
            </a:r>
          </a:p>
          <a:p>
            <a:r>
              <a:rPr lang="tr-TR" dirty="0" smtClean="0"/>
              <a:t>Kanserojen besinlerin yaygın tüketimi</a:t>
            </a:r>
            <a:endParaRPr lang="tr-TR" dirty="0"/>
          </a:p>
        </p:txBody>
      </p:sp>
    </p:spTree>
    <p:extLst>
      <p:ext uri="{BB962C8B-B14F-4D97-AF65-F5344CB8AC3E}">
        <p14:creationId xmlns:p14="http://schemas.microsoft.com/office/powerpoint/2010/main" val="3178137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Meme Kanseri Risk Faktörleri</a:t>
            </a:r>
            <a:endParaRPr lang="tr-TR" dirty="0"/>
          </a:p>
        </p:txBody>
      </p:sp>
      <p:sp>
        <p:nvSpPr>
          <p:cNvPr id="3" name="İçerik Yer Tutucusu 2"/>
          <p:cNvSpPr>
            <a:spLocks noGrp="1"/>
          </p:cNvSpPr>
          <p:nvPr>
            <p:ph idx="1"/>
          </p:nvPr>
        </p:nvSpPr>
        <p:spPr>
          <a:xfrm>
            <a:off x="457200" y="1412776"/>
            <a:ext cx="8229600" cy="4713387"/>
          </a:xfrm>
        </p:spPr>
        <p:txBody>
          <a:bodyPr>
            <a:normAutofit fontScale="92500"/>
          </a:bodyPr>
          <a:lstStyle/>
          <a:p>
            <a:r>
              <a:rPr lang="tr-TR" dirty="0" smtClean="0"/>
              <a:t>Kadın olmak,</a:t>
            </a:r>
          </a:p>
          <a:p>
            <a:r>
              <a:rPr lang="tr-TR" dirty="0" smtClean="0"/>
              <a:t>50-70 yaş arasında ve menopoz sonrası dönemde olmak,</a:t>
            </a:r>
          </a:p>
          <a:p>
            <a:r>
              <a:rPr lang="tr-TR" dirty="0" smtClean="0"/>
              <a:t>Ailesinde (anne veya baba tarafında) meme kanserine yakalanmış akrabaları olmak, (Akrabalık derecesi ne kadar yakın ve meme kanserli akraba sayısı ne kadar fazlaysa risk o kadar yükselir).</a:t>
            </a:r>
          </a:p>
          <a:p>
            <a:r>
              <a:rPr lang="tr-TR" dirty="0" smtClean="0"/>
              <a:t>Daha önce meme kanserine yakalanmış olmak,</a:t>
            </a:r>
          </a:p>
          <a:p>
            <a:r>
              <a:rPr lang="tr-TR" dirty="0" smtClean="0"/>
              <a:t>Adet başlama yaşının erken, menopoz yaşının geç olması,</a:t>
            </a:r>
          </a:p>
          <a:p>
            <a:r>
              <a:rPr lang="tr-TR" dirty="0" smtClean="0"/>
              <a:t>Hiç doğum yapmamış olmak,</a:t>
            </a:r>
          </a:p>
          <a:p>
            <a:r>
              <a:rPr lang="tr-TR" dirty="0" smtClean="0"/>
              <a:t>İlk doğumunu 30 yaşından sonra yapmak,</a:t>
            </a:r>
          </a:p>
          <a:p>
            <a:pPr marL="0" indent="0">
              <a:buNone/>
            </a:pPr>
            <a:endParaRPr lang="tr-TR" dirty="0"/>
          </a:p>
        </p:txBody>
      </p:sp>
    </p:spTree>
    <p:extLst>
      <p:ext uri="{BB962C8B-B14F-4D97-AF65-F5344CB8AC3E}">
        <p14:creationId xmlns:p14="http://schemas.microsoft.com/office/powerpoint/2010/main" val="1320422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0729"/>
            <a:ext cx="8229600" cy="4752528"/>
          </a:xfrm>
        </p:spPr>
        <p:txBody>
          <a:bodyPr>
            <a:normAutofit/>
          </a:bodyPr>
          <a:lstStyle/>
          <a:p>
            <a:endParaRPr lang="tr-TR" dirty="0" smtClean="0"/>
          </a:p>
          <a:p>
            <a:r>
              <a:rPr lang="tr-TR" dirty="0" smtClean="0"/>
              <a:t>Doğum yapmış fakat bebeğini emzirmemiş olmak,</a:t>
            </a:r>
          </a:p>
          <a:p>
            <a:r>
              <a:rPr lang="tr-TR" dirty="0" smtClean="0"/>
              <a:t>Uzun süreli hormon tedavisi almak,</a:t>
            </a:r>
          </a:p>
          <a:p>
            <a:r>
              <a:rPr lang="tr-TR" dirty="0" smtClean="0"/>
              <a:t>Modern şehir yaşamı ortamında yaşamak,</a:t>
            </a:r>
          </a:p>
          <a:p>
            <a:r>
              <a:rPr lang="tr-TR" dirty="0" smtClean="0"/>
              <a:t>Sigara ve tütün ürünleri kullanmak,</a:t>
            </a:r>
          </a:p>
          <a:p>
            <a:r>
              <a:rPr lang="tr-TR" dirty="0" smtClean="0"/>
              <a:t>Şişmanlık; özellikle menopoz sonrası fazla kilo almak ve doymuş yağlardan zengin gıdaları fazla miktarda tüketmek,</a:t>
            </a:r>
          </a:p>
          <a:p>
            <a:r>
              <a:rPr lang="tr-TR" dirty="0" smtClean="0"/>
              <a:t>Fiziksel aktivite azlığı.</a:t>
            </a:r>
            <a:endParaRPr lang="tr-TR" dirty="0"/>
          </a:p>
        </p:txBody>
      </p:sp>
    </p:spTree>
    <p:extLst>
      <p:ext uri="{BB962C8B-B14F-4D97-AF65-F5344CB8AC3E}">
        <p14:creationId xmlns:p14="http://schemas.microsoft.com/office/powerpoint/2010/main" val="3902588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Meme kanseri çeşitleri nelerdir?</a:t>
            </a:r>
            <a:endParaRPr lang="tr-TR" dirty="0"/>
          </a:p>
        </p:txBody>
      </p:sp>
      <p:sp>
        <p:nvSpPr>
          <p:cNvPr id="3" name="İçerik Yer Tutucusu 2"/>
          <p:cNvSpPr>
            <a:spLocks noGrp="1"/>
          </p:cNvSpPr>
          <p:nvPr>
            <p:ph idx="1"/>
          </p:nvPr>
        </p:nvSpPr>
        <p:spPr/>
        <p:txBody>
          <a:bodyPr/>
          <a:lstStyle/>
          <a:p>
            <a:r>
              <a:rPr lang="tr-TR" dirty="0" smtClean="0"/>
              <a:t>Meme kanserinin türü, kanser teşhisi konulan hastalardan alınan biyopsi sonucunda belirlenir.</a:t>
            </a:r>
          </a:p>
          <a:p>
            <a:r>
              <a:rPr lang="tr-TR" dirty="0" err="1" smtClean="0"/>
              <a:t>Lobüler</a:t>
            </a:r>
            <a:r>
              <a:rPr lang="tr-TR" dirty="0" smtClean="0"/>
              <a:t> </a:t>
            </a:r>
            <a:r>
              <a:rPr lang="tr-TR" dirty="0" err="1" smtClean="0"/>
              <a:t>Karsinom</a:t>
            </a:r>
            <a:r>
              <a:rPr lang="tr-TR" dirty="0" smtClean="0"/>
              <a:t>: Meme </a:t>
            </a:r>
            <a:r>
              <a:rPr lang="tr-TR" dirty="0" err="1" smtClean="0"/>
              <a:t>lopçukları</a:t>
            </a:r>
            <a:r>
              <a:rPr lang="tr-TR" dirty="0" smtClean="0"/>
              <a:t> içerisinde kanser hücrelerinin oluşumu ve yayılımı şeklinde gelişen meme kanseri türüdür.</a:t>
            </a:r>
            <a:endParaRPr lang="tr-TR" dirty="0"/>
          </a:p>
        </p:txBody>
      </p:sp>
    </p:spTree>
    <p:extLst>
      <p:ext uri="{BB962C8B-B14F-4D97-AF65-F5344CB8AC3E}">
        <p14:creationId xmlns:p14="http://schemas.microsoft.com/office/powerpoint/2010/main" val="3318744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smtClean="0"/>
              <a:t>Duktal</a:t>
            </a:r>
            <a:r>
              <a:rPr lang="tr-TR" dirty="0" smtClean="0"/>
              <a:t> </a:t>
            </a:r>
            <a:r>
              <a:rPr lang="tr-TR" dirty="0" err="1" smtClean="0"/>
              <a:t>Karsinom</a:t>
            </a:r>
            <a:r>
              <a:rPr lang="tr-TR" dirty="0" smtClean="0"/>
              <a:t>: Süt kanalları içerisinde yer alan hücrelerde gelişen meme kanseri türüdür. Eğer yalnızca süt kanalında gelişmişse "</a:t>
            </a:r>
            <a:r>
              <a:rPr lang="tr-TR" dirty="0" err="1" smtClean="0"/>
              <a:t>Duktal</a:t>
            </a:r>
            <a:r>
              <a:rPr lang="tr-TR" dirty="0" smtClean="0"/>
              <a:t> </a:t>
            </a:r>
            <a:r>
              <a:rPr lang="tr-TR" dirty="0" err="1" smtClean="0"/>
              <a:t>Karsinom</a:t>
            </a:r>
            <a:r>
              <a:rPr lang="tr-TR" dirty="0" smtClean="0"/>
              <a:t> </a:t>
            </a:r>
            <a:r>
              <a:rPr lang="tr-TR" dirty="0" err="1" smtClean="0"/>
              <a:t>In</a:t>
            </a:r>
            <a:r>
              <a:rPr lang="tr-TR" dirty="0" smtClean="0"/>
              <a:t> </a:t>
            </a:r>
            <a:r>
              <a:rPr lang="tr-TR" dirty="0" err="1" smtClean="0"/>
              <a:t>Situ</a:t>
            </a:r>
            <a:r>
              <a:rPr lang="tr-TR" dirty="0" smtClean="0"/>
              <a:t>", kanser süt kanalının dışına da yayılmış ise "</a:t>
            </a:r>
            <a:r>
              <a:rPr lang="tr-TR" dirty="0" err="1" smtClean="0"/>
              <a:t>Invaziv</a:t>
            </a:r>
            <a:r>
              <a:rPr lang="tr-TR" dirty="0" smtClean="0"/>
              <a:t> (Yayılmacı) </a:t>
            </a:r>
            <a:r>
              <a:rPr lang="tr-TR" dirty="0" err="1" smtClean="0"/>
              <a:t>Duktal</a:t>
            </a:r>
            <a:r>
              <a:rPr lang="tr-TR" dirty="0" smtClean="0"/>
              <a:t> </a:t>
            </a:r>
            <a:r>
              <a:rPr lang="tr-TR" dirty="0" err="1" smtClean="0"/>
              <a:t>Karsinom</a:t>
            </a:r>
            <a:r>
              <a:rPr lang="tr-TR" dirty="0" smtClean="0"/>
              <a:t>" olarak adlandırılır</a:t>
            </a:r>
            <a:endParaRPr lang="tr-TR" dirty="0"/>
          </a:p>
        </p:txBody>
      </p:sp>
    </p:spTree>
    <p:extLst>
      <p:ext uri="{BB962C8B-B14F-4D97-AF65-F5344CB8AC3E}">
        <p14:creationId xmlns:p14="http://schemas.microsoft.com/office/powerpoint/2010/main" val="767253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Meme kanseri teşhisi nasıl konulur?</a:t>
            </a:r>
            <a:endParaRPr lang="tr-TR" dirty="0"/>
          </a:p>
        </p:txBody>
      </p:sp>
      <p:sp>
        <p:nvSpPr>
          <p:cNvPr id="3" name="İçerik Yer Tutucusu 2"/>
          <p:cNvSpPr>
            <a:spLocks noGrp="1"/>
          </p:cNvSpPr>
          <p:nvPr>
            <p:ph idx="1"/>
          </p:nvPr>
        </p:nvSpPr>
        <p:spPr/>
        <p:txBody>
          <a:bodyPr/>
          <a:lstStyle/>
          <a:p>
            <a:r>
              <a:rPr lang="tr-TR" dirty="0" smtClean="0"/>
              <a:t>Mamografi</a:t>
            </a:r>
          </a:p>
          <a:p>
            <a:r>
              <a:rPr lang="tr-TR" dirty="0" smtClean="0"/>
              <a:t>Manyetik rezonans görüntüleme (MRI)</a:t>
            </a:r>
          </a:p>
          <a:p>
            <a:r>
              <a:rPr lang="tr-TR" dirty="0" smtClean="0"/>
              <a:t>Biyopsi</a:t>
            </a:r>
          </a:p>
          <a:p>
            <a:r>
              <a:rPr lang="tr-TR" dirty="0" smtClean="0"/>
              <a:t>Ultrason</a:t>
            </a:r>
          </a:p>
          <a:p>
            <a:r>
              <a:rPr lang="tr-TR" dirty="0" smtClean="0"/>
              <a:t>Bilgisayarlı tomografi (BT)</a:t>
            </a:r>
          </a:p>
          <a:p>
            <a:pPr marL="0" indent="0">
              <a:buNone/>
            </a:pPr>
            <a:endParaRPr lang="tr-TR" dirty="0"/>
          </a:p>
        </p:txBody>
      </p:sp>
    </p:spTree>
    <p:extLst>
      <p:ext uri="{BB962C8B-B14F-4D97-AF65-F5344CB8AC3E}">
        <p14:creationId xmlns:p14="http://schemas.microsoft.com/office/powerpoint/2010/main" val="248702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Meme kanseri tedavisi nasıldır?</a:t>
            </a:r>
            <a:endParaRPr lang="tr-TR" dirty="0"/>
          </a:p>
        </p:txBody>
      </p:sp>
      <p:sp>
        <p:nvSpPr>
          <p:cNvPr id="3" name="İçerik Yer Tutucusu 2"/>
          <p:cNvSpPr>
            <a:spLocks noGrp="1"/>
          </p:cNvSpPr>
          <p:nvPr>
            <p:ph idx="1"/>
          </p:nvPr>
        </p:nvSpPr>
        <p:spPr/>
        <p:txBody>
          <a:bodyPr>
            <a:normAutofit/>
          </a:bodyPr>
          <a:lstStyle/>
          <a:p>
            <a:r>
              <a:rPr lang="tr-TR" dirty="0" smtClean="0"/>
              <a:t>Meme kanseri tedavisi hastalığın evresi, türü, hastanın duyarlılık düzeyi gibi pek çok faktöre bağlı olarak şekillenir. </a:t>
            </a:r>
          </a:p>
          <a:p>
            <a:r>
              <a:rPr lang="tr-TR" dirty="0" smtClean="0">
                <a:solidFill>
                  <a:schemeClr val="accent1"/>
                </a:solidFill>
              </a:rPr>
              <a:t>Kemoterapi:</a:t>
            </a:r>
            <a:r>
              <a:rPr lang="tr-TR" dirty="0" smtClean="0"/>
              <a:t> Meme kanserinde kemoterapi, en sık kullanılan tedavi yöntemlerinden bir tanesidir. Bu tedavide kanserli hücreler kimyasal ilaçlar yardımıyla yok edilmeye çalışılır.</a:t>
            </a:r>
          </a:p>
          <a:p>
            <a:r>
              <a:rPr lang="tr-TR" dirty="0" smtClean="0">
                <a:solidFill>
                  <a:schemeClr val="accent1"/>
                </a:solidFill>
              </a:rPr>
              <a:t>Radyoterapi:</a:t>
            </a:r>
            <a:r>
              <a:rPr lang="tr-TR" dirty="0" smtClean="0"/>
              <a:t> Kemoterapiden farklı olarak radyoterapide, kanserli hücreler radyasyon yardımıyla yok edilir.</a:t>
            </a:r>
            <a:endParaRPr lang="tr-TR" dirty="0"/>
          </a:p>
        </p:txBody>
      </p:sp>
    </p:spTree>
    <p:extLst>
      <p:ext uri="{BB962C8B-B14F-4D97-AF65-F5344CB8AC3E}">
        <p14:creationId xmlns:p14="http://schemas.microsoft.com/office/powerpoint/2010/main" val="3770983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solidFill>
                  <a:schemeClr val="accent1"/>
                </a:solidFill>
              </a:rPr>
              <a:t>Cerrahi Operasyon: </a:t>
            </a:r>
            <a:r>
              <a:rPr lang="tr-TR" dirty="0" smtClean="0"/>
              <a:t>Kanser hücrelerinin yayılım gösterdiği bölgenin cerrahi operasyonla çıkarılması şeklinde gerçekleşir. Meme kütlesinin çıkarılması </a:t>
            </a:r>
            <a:r>
              <a:rPr lang="tr-TR" dirty="0" err="1" smtClean="0"/>
              <a:t>lumpektomi</a:t>
            </a:r>
            <a:r>
              <a:rPr lang="tr-TR" dirty="0" smtClean="0"/>
              <a:t>, meme dokusunun haricinde komşu dokulardan da belirli alanların çıkarılması ise </a:t>
            </a:r>
            <a:r>
              <a:rPr lang="tr-TR" dirty="0" err="1" smtClean="0"/>
              <a:t>mastektomi</a:t>
            </a:r>
            <a:r>
              <a:rPr lang="tr-TR" dirty="0" smtClean="0"/>
              <a:t> operasyonu olarak adlandırılır.</a:t>
            </a:r>
            <a:endParaRPr lang="tr-TR" dirty="0"/>
          </a:p>
        </p:txBody>
      </p:sp>
    </p:spTree>
    <p:extLst>
      <p:ext uri="{BB962C8B-B14F-4D97-AF65-F5344CB8AC3E}">
        <p14:creationId xmlns:p14="http://schemas.microsoft.com/office/powerpoint/2010/main" val="4241594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err="1" smtClean="0">
                <a:solidFill>
                  <a:schemeClr val="accent1"/>
                </a:solidFill>
              </a:rPr>
              <a:t>Hormonal</a:t>
            </a:r>
            <a:r>
              <a:rPr lang="tr-TR" dirty="0" smtClean="0">
                <a:solidFill>
                  <a:schemeClr val="accent1"/>
                </a:solidFill>
              </a:rPr>
              <a:t> tedavi</a:t>
            </a:r>
            <a:r>
              <a:rPr lang="tr-TR" dirty="0" smtClean="0"/>
              <a:t>: Kanser hücrelerinin büyümesi ve çoğalmasında etkili olan hormonların baskılanması şeklinde uygulanan tedavi yöntemidir.</a:t>
            </a:r>
            <a:endParaRPr lang="tr-TR" dirty="0"/>
          </a:p>
        </p:txBody>
      </p:sp>
    </p:spTree>
    <p:extLst>
      <p:ext uri="{BB962C8B-B14F-4D97-AF65-F5344CB8AC3E}">
        <p14:creationId xmlns:p14="http://schemas.microsoft.com/office/powerpoint/2010/main" val="2645593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MEME KANSERINDE ERKEN TEŞHIS</a:t>
            </a:r>
            <a:br>
              <a:rPr lang="tr-TR" dirty="0"/>
            </a:br>
            <a:r>
              <a:rPr lang="tr-TR" dirty="0"/>
              <a:t>İÇIN NE </a:t>
            </a:r>
            <a:r>
              <a:rPr lang="tr-TR" dirty="0" err="1"/>
              <a:t>YAPMALıYıZ</a:t>
            </a:r>
            <a:r>
              <a:rPr lang="tr-TR" dirty="0"/>
              <a:t>?</a:t>
            </a:r>
          </a:p>
        </p:txBody>
      </p:sp>
      <p:sp>
        <p:nvSpPr>
          <p:cNvPr id="3" name="İçerik Yer Tutucusu 2"/>
          <p:cNvSpPr>
            <a:spLocks noGrp="1"/>
          </p:cNvSpPr>
          <p:nvPr>
            <p:ph idx="1"/>
          </p:nvPr>
        </p:nvSpPr>
        <p:spPr/>
        <p:txBody>
          <a:bodyPr/>
          <a:lstStyle/>
          <a:p>
            <a:r>
              <a:rPr lang="tr-TR" dirty="0">
                <a:solidFill>
                  <a:schemeClr val="accent1"/>
                </a:solidFill>
              </a:rPr>
              <a:t>Kendi kendine meme muayenesi</a:t>
            </a:r>
            <a:r>
              <a:rPr lang="tr-TR" dirty="0"/>
              <a:t>:</a:t>
            </a:r>
          </a:p>
          <a:p>
            <a:pPr marL="0" indent="0">
              <a:buNone/>
            </a:pPr>
            <a:r>
              <a:rPr lang="tr-TR" dirty="0"/>
              <a:t>20 yaşından sonra her kadın her ayın aynı günü kendi kendine meme muayenesi yapmalıdır.</a:t>
            </a:r>
          </a:p>
          <a:p>
            <a:r>
              <a:rPr lang="tr-TR" dirty="0">
                <a:solidFill>
                  <a:schemeClr val="accent1"/>
                </a:solidFill>
              </a:rPr>
              <a:t>Mamografi:</a:t>
            </a:r>
          </a:p>
          <a:p>
            <a:pPr marL="0" indent="0">
              <a:buNone/>
            </a:pPr>
            <a:r>
              <a:rPr lang="tr-TR" dirty="0"/>
              <a:t>40 yaşından itibaren tüm kadınlar; herhangi bir şikayeti, risk faktörü veya ailede meme kanseri olmasa bile 2 yılda 1 mamografi çektirmelidir.</a:t>
            </a:r>
          </a:p>
          <a:p>
            <a:endParaRPr lang="tr-TR" dirty="0"/>
          </a:p>
        </p:txBody>
      </p:sp>
    </p:spTree>
    <p:extLst>
      <p:ext uri="{BB962C8B-B14F-4D97-AF65-F5344CB8AC3E}">
        <p14:creationId xmlns:p14="http://schemas.microsoft.com/office/powerpoint/2010/main" val="1011905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MEME KANSERİ NEDİR? </a:t>
            </a:r>
            <a:endParaRPr lang="tr-TR" dirty="0"/>
          </a:p>
        </p:txBody>
      </p:sp>
      <p:sp>
        <p:nvSpPr>
          <p:cNvPr id="3" name="İçerik Yer Tutucusu 2"/>
          <p:cNvSpPr>
            <a:spLocks noGrp="1"/>
          </p:cNvSpPr>
          <p:nvPr>
            <p:ph idx="1"/>
          </p:nvPr>
        </p:nvSpPr>
        <p:spPr/>
        <p:txBody>
          <a:bodyPr/>
          <a:lstStyle/>
          <a:p>
            <a:r>
              <a:rPr lang="tr-TR" sz="2800" b="1" i="0" dirty="0" smtClean="0">
                <a:effectLst/>
                <a:latin typeface="Calibri" panose="020F0502020204030204" pitchFamily="34" charset="0"/>
                <a:cs typeface="Calibri" panose="020F0502020204030204" pitchFamily="34" charset="0"/>
              </a:rPr>
              <a:t>Meme kanseri</a:t>
            </a:r>
            <a:r>
              <a:rPr lang="tr-TR" sz="2800" b="0" i="0" dirty="0" smtClean="0">
                <a:effectLst/>
                <a:latin typeface="Calibri" panose="020F0502020204030204" pitchFamily="34" charset="0"/>
                <a:cs typeface="Calibri" panose="020F0502020204030204" pitchFamily="34" charset="0"/>
              </a:rPr>
              <a:t>, meme dokusunu oluşturan hücre gruplarından birinin değişime uğraması ve kontrolsüz olarak çoğalması  sonucu ortaya çıkan bir hastalık</a:t>
            </a:r>
            <a:r>
              <a:rPr lang="tr-TR" dirty="0" smtClean="0">
                <a:latin typeface="Calibri" panose="020F0502020204030204" pitchFamily="34" charset="0"/>
                <a:cs typeface="Calibri" panose="020F0502020204030204" pitchFamily="34" charset="0"/>
              </a:rPr>
              <a:t>tır</a:t>
            </a:r>
            <a:r>
              <a:rPr lang="tr-TR" dirty="0" smtClean="0">
                <a:solidFill>
                  <a:srgbClr val="6A6A6A"/>
                </a:solidFill>
                <a:latin typeface="Barlow"/>
              </a:rPr>
              <a:t>.</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429000"/>
            <a:ext cx="3672408" cy="3289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972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17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380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17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036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08720"/>
            <a:ext cx="7696200" cy="5160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7553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EPİDEMİYOLOJİSİ </a:t>
            </a:r>
            <a:endParaRPr lang="tr-TR" dirty="0"/>
          </a:p>
        </p:txBody>
      </p:sp>
      <p:sp>
        <p:nvSpPr>
          <p:cNvPr id="3" name="İçerik Yer Tutucusu 2"/>
          <p:cNvSpPr>
            <a:spLocks noGrp="1"/>
          </p:cNvSpPr>
          <p:nvPr>
            <p:ph idx="1"/>
          </p:nvPr>
        </p:nvSpPr>
        <p:spPr/>
        <p:txBody>
          <a:bodyPr/>
          <a:lstStyle/>
          <a:p>
            <a:r>
              <a:rPr lang="tr-TR" dirty="0" smtClean="0"/>
              <a:t>Meme kanseri kadınlarda en sık görülen kanser türüdür. Ülkemizde yaşam boyu her 8 kadından 1 i meme kanseri tanısı almaktadır.</a:t>
            </a:r>
          </a:p>
          <a:p>
            <a:r>
              <a:rPr lang="tr-TR" dirty="0" smtClean="0"/>
              <a:t>Erken dönemde tespit edildiği durumlarda meme kanserinin iyileşme şansı %98’dir.</a:t>
            </a:r>
          </a:p>
        </p:txBody>
      </p:sp>
    </p:spTree>
    <p:extLst>
      <p:ext uri="{BB962C8B-B14F-4D97-AF65-F5344CB8AC3E}">
        <p14:creationId xmlns:p14="http://schemas.microsoft.com/office/powerpoint/2010/main" val="3733433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7776864" cy="471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5449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Meme kanseri belirtileri nelerdir?</a:t>
            </a:r>
            <a:endParaRPr lang="tr-TR" dirty="0"/>
          </a:p>
        </p:txBody>
      </p:sp>
      <p:sp>
        <p:nvSpPr>
          <p:cNvPr id="3" name="İçerik Yer Tutucusu 2"/>
          <p:cNvSpPr>
            <a:spLocks noGrp="1"/>
          </p:cNvSpPr>
          <p:nvPr>
            <p:ph idx="1"/>
          </p:nvPr>
        </p:nvSpPr>
        <p:spPr>
          <a:xfrm>
            <a:off x="457200" y="1340768"/>
            <a:ext cx="8229600" cy="4785395"/>
          </a:xfrm>
        </p:spPr>
        <p:txBody>
          <a:bodyPr>
            <a:normAutofit/>
          </a:bodyPr>
          <a:lstStyle/>
          <a:p>
            <a:endParaRPr lang="tr-TR" dirty="0"/>
          </a:p>
          <a:p>
            <a:r>
              <a:rPr lang="tr-TR" dirty="0" smtClean="0"/>
              <a:t>Memede elle hissedilen bir sertlik veya kitle,  </a:t>
            </a:r>
          </a:p>
          <a:p>
            <a:r>
              <a:rPr lang="tr-TR" dirty="0" smtClean="0"/>
              <a:t>İki meme arasında son dönemde ortaya çıkan asimetri,</a:t>
            </a:r>
          </a:p>
          <a:p>
            <a:r>
              <a:rPr lang="tr-TR" dirty="0" smtClean="0"/>
              <a:t>Meme başında veya meme cildinde içe doğru çekinti,</a:t>
            </a:r>
          </a:p>
          <a:p>
            <a:r>
              <a:rPr lang="tr-TR" dirty="0" smtClean="0"/>
              <a:t>Memede kızarıklık, yara, egzama, kabuklanma, çatlama,</a:t>
            </a:r>
          </a:p>
          <a:p>
            <a:pPr marL="0" indent="0">
              <a:buNone/>
            </a:pPr>
            <a:endParaRPr lang="tr-TR" dirty="0"/>
          </a:p>
        </p:txBody>
      </p:sp>
    </p:spTree>
    <p:extLst>
      <p:ext uri="{BB962C8B-B14F-4D97-AF65-F5344CB8AC3E}">
        <p14:creationId xmlns:p14="http://schemas.microsoft.com/office/powerpoint/2010/main" val="89727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8229600" cy="5073427"/>
          </a:xfrm>
        </p:spPr>
        <p:txBody>
          <a:bodyPr>
            <a:normAutofit/>
          </a:bodyPr>
          <a:lstStyle/>
          <a:p>
            <a:endParaRPr lang="tr-TR" dirty="0" smtClean="0"/>
          </a:p>
          <a:p>
            <a:r>
              <a:rPr lang="tr-TR" dirty="0" smtClean="0"/>
              <a:t>Meme cildinde portakal kabuğuna benzer görünüm,</a:t>
            </a:r>
          </a:p>
          <a:p>
            <a:r>
              <a:rPr lang="tr-TR" dirty="0" smtClean="0"/>
              <a:t>Meme başında şekil veya yön değişikliği,</a:t>
            </a:r>
          </a:p>
          <a:p>
            <a:r>
              <a:rPr lang="tr-TR" dirty="0" smtClean="0"/>
              <a:t>Memede olağan dışı şişlik veya boyut artışı,</a:t>
            </a:r>
          </a:p>
          <a:p>
            <a:r>
              <a:rPr lang="tr-TR" dirty="0" smtClean="0"/>
              <a:t>Adet dönemlerinde memede rastlanabilenden farklı karakterde ağrı,</a:t>
            </a:r>
          </a:p>
          <a:p>
            <a:r>
              <a:rPr lang="tr-TR" dirty="0" smtClean="0"/>
              <a:t>Meme başından akıntı; özellikle pembe, kırmızı renkte,</a:t>
            </a:r>
          </a:p>
          <a:p>
            <a:r>
              <a:rPr lang="tr-TR" dirty="0" smtClean="0"/>
              <a:t>Koltuk altında sertlik, şişlik veya kitle</a:t>
            </a:r>
          </a:p>
          <a:p>
            <a:endParaRPr lang="tr-TR" dirty="0"/>
          </a:p>
        </p:txBody>
      </p:sp>
    </p:spTree>
    <p:extLst>
      <p:ext uri="{BB962C8B-B14F-4D97-AF65-F5344CB8AC3E}">
        <p14:creationId xmlns:p14="http://schemas.microsoft.com/office/powerpoint/2010/main" val="4275798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6798890" cy="5052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4655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Meme kanseri nedenleri nelerdir?</a:t>
            </a:r>
            <a:endParaRPr lang="tr-TR" dirty="0"/>
          </a:p>
        </p:txBody>
      </p:sp>
      <p:sp>
        <p:nvSpPr>
          <p:cNvPr id="3" name="İçerik Yer Tutucusu 2"/>
          <p:cNvSpPr>
            <a:spLocks noGrp="1"/>
          </p:cNvSpPr>
          <p:nvPr>
            <p:ph idx="1"/>
          </p:nvPr>
        </p:nvSpPr>
        <p:spPr/>
        <p:txBody>
          <a:bodyPr>
            <a:normAutofit/>
          </a:bodyPr>
          <a:lstStyle/>
          <a:p>
            <a:r>
              <a:rPr lang="tr-TR" b="1" dirty="0">
                <a:solidFill>
                  <a:srgbClr val="333333"/>
                </a:solidFill>
                <a:latin typeface="Calibri" panose="020F0502020204030204" pitchFamily="34" charset="0"/>
                <a:cs typeface="Calibri" panose="020F0502020204030204" pitchFamily="34" charset="0"/>
              </a:rPr>
              <a:t>M</a:t>
            </a:r>
            <a:r>
              <a:rPr lang="tr-TR" b="1" i="0" dirty="0" smtClean="0">
                <a:solidFill>
                  <a:srgbClr val="333333"/>
                </a:solidFill>
                <a:effectLst/>
                <a:latin typeface="Calibri" panose="020F0502020204030204" pitchFamily="34" charset="0"/>
                <a:cs typeface="Calibri" panose="020F0502020204030204" pitchFamily="34" charset="0"/>
              </a:rPr>
              <a:t>eme kanserinin</a:t>
            </a:r>
            <a:r>
              <a:rPr lang="tr-TR" b="0" i="0" dirty="0" smtClean="0">
                <a:solidFill>
                  <a:srgbClr val="333333"/>
                </a:solidFill>
                <a:effectLst/>
                <a:latin typeface="Calibri" panose="020F0502020204030204" pitchFamily="34" charset="0"/>
                <a:cs typeface="Calibri" panose="020F0502020204030204" pitchFamily="34" charset="0"/>
              </a:rPr>
              <a:t> oluşumunda genetik ve çevresel faktörler etkilidir. Ailesinde</a:t>
            </a:r>
            <a:r>
              <a:rPr lang="tr-TR" b="1" i="0" dirty="0" smtClean="0">
                <a:solidFill>
                  <a:srgbClr val="333333"/>
                </a:solidFill>
                <a:effectLst/>
                <a:latin typeface="Calibri" panose="020F0502020204030204" pitchFamily="34" charset="0"/>
                <a:cs typeface="Calibri" panose="020F0502020204030204" pitchFamily="34" charset="0"/>
              </a:rPr>
              <a:t> meme kanseri</a:t>
            </a:r>
            <a:r>
              <a:rPr lang="tr-TR" b="0" i="0" dirty="0" smtClean="0">
                <a:solidFill>
                  <a:srgbClr val="333333"/>
                </a:solidFill>
                <a:effectLst/>
                <a:latin typeface="Calibri" panose="020F0502020204030204" pitchFamily="34" charset="0"/>
                <a:cs typeface="Calibri" panose="020F0502020204030204" pitchFamily="34" charset="0"/>
              </a:rPr>
              <a:t> öyküsü bulunan bireylerde bu hastalığa yakalanma olasılığı diğer bireylere oranla daha yüksektir. Bunun haricinde Dünya Sağlık Örgütü tarafından meme kanserinin ve bu hastalığa bağlı olarak görülen ölümlerin nedenleri arasında aşağıdakiler belirtilmektedir:</a:t>
            </a:r>
            <a:endParaRPr lang="tr-T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98980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165</TotalTime>
  <Words>579</Words>
  <Application>Microsoft Office PowerPoint</Application>
  <PresentationFormat>Ekran Gösterisi (4:3)</PresentationFormat>
  <Paragraphs>67</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Zengin</vt:lpstr>
      <vt:lpstr>MEME KANSERİ </vt:lpstr>
      <vt:lpstr>MEME KANSERİ NEDİR? </vt:lpstr>
      <vt:lpstr>PowerPoint Sunusu</vt:lpstr>
      <vt:lpstr>EPİDEMİYOLOJİSİ </vt:lpstr>
      <vt:lpstr>PowerPoint Sunusu</vt:lpstr>
      <vt:lpstr>Meme kanseri belirtileri nelerdir?</vt:lpstr>
      <vt:lpstr>PowerPoint Sunusu</vt:lpstr>
      <vt:lpstr>PowerPoint Sunusu</vt:lpstr>
      <vt:lpstr>Meme kanseri nedenleri nelerdir?</vt:lpstr>
      <vt:lpstr>PowerPoint Sunusu</vt:lpstr>
      <vt:lpstr>Meme Kanseri Risk Faktörleri</vt:lpstr>
      <vt:lpstr>PowerPoint Sunusu</vt:lpstr>
      <vt:lpstr>Meme kanseri çeşitleri nelerdir?</vt:lpstr>
      <vt:lpstr>PowerPoint Sunusu</vt:lpstr>
      <vt:lpstr>Meme kanseri teşhisi nasıl konulur?</vt:lpstr>
      <vt:lpstr>Meme kanseri tedavisi nasıldır?</vt:lpstr>
      <vt:lpstr>PowerPoint Sunusu</vt:lpstr>
      <vt:lpstr>PowerPoint Sunusu</vt:lpstr>
      <vt:lpstr>MEME KANSERINDE ERKEN TEŞHIS İÇIN NE YAPMALıYıZ?</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MEME KANSERİ</dc:title>
  <dc:creator>Baise Bicav</dc:creator>
  <cp:lastModifiedBy>Baise Bicav</cp:lastModifiedBy>
  <cp:revision>14</cp:revision>
  <dcterms:created xsi:type="dcterms:W3CDTF">2019-10-11T18:37:57Z</dcterms:created>
  <dcterms:modified xsi:type="dcterms:W3CDTF">2019-10-13T13:11:23Z</dcterms:modified>
</cp:coreProperties>
</file>