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674B880-BB2A-4526-94A5-EC6A747B46AE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F41763-3181-49BD-B7C9-FF23E078AB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teknikleri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Powerpoint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Prezi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Programları üzerinden sunum oluşturulması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 sunum temaları </a:t>
            </a:r>
            <a:r>
              <a:rPr lang="tr-TR" smtClean="0"/>
              <a:t>üzerinden uygulamalar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13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Döküm</vt:lpstr>
      <vt:lpstr>Sunum teknikleri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teknikleri</dc:title>
  <dc:creator>Kullanıcı123</dc:creator>
  <cp:lastModifiedBy>Kullanıcı123</cp:lastModifiedBy>
  <cp:revision>3</cp:revision>
  <dcterms:created xsi:type="dcterms:W3CDTF">2020-02-21T11:14:54Z</dcterms:created>
  <dcterms:modified xsi:type="dcterms:W3CDTF">2020-03-02T07:47:48Z</dcterms:modified>
</cp:coreProperties>
</file>