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301" r:id="rId3"/>
    <p:sldId id="282" r:id="rId4"/>
    <p:sldId id="286" r:id="rId5"/>
    <p:sldId id="297" r:id="rId6"/>
    <p:sldId id="298" r:id="rId7"/>
    <p:sldId id="287" r:id="rId8"/>
    <p:sldId id="288" r:id="rId9"/>
    <p:sldId id="291" r:id="rId10"/>
    <p:sldId id="289" r:id="rId11"/>
    <p:sldId id="290" r:id="rId12"/>
    <p:sldId id="299" r:id="rId13"/>
    <p:sldId id="300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Zararlı Etki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Alerjik tepkiler, kan uyuşmazlığı, kan dolaşımındaki bozukluk, sarılık, kanla bulaşan hastalıklara yakalanma tehlikesi, hava </a:t>
            </a:r>
            <a:r>
              <a:rPr lang="tr-TR" dirty="0" err="1" smtClean="0"/>
              <a:t>embolisi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244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Kanın viskozitesinde artma pıhtılaşma ve </a:t>
            </a:r>
            <a:r>
              <a:rPr lang="tr-TR" dirty="0" err="1" smtClean="0"/>
              <a:t>emboli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436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Ağızdan verildikten sonra sindirim kanalından %60-65 arasında emilir 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/>
              <a:t>zehirlilik bakımından güvenli bir </a:t>
            </a:r>
            <a:r>
              <a:rPr lang="tr-TR" dirty="0" smtClean="0"/>
              <a:t>maddedir</a:t>
            </a:r>
          </a:p>
          <a:p>
            <a:r>
              <a:rPr lang="tr-TR" dirty="0" smtClean="0"/>
              <a:t>Ağızdan </a:t>
            </a:r>
            <a:r>
              <a:rPr lang="tr-TR" dirty="0"/>
              <a:t>verilmesini takiben ilacın etkisi 30 </a:t>
            </a:r>
            <a:r>
              <a:rPr lang="tr-TR" dirty="0" err="1"/>
              <a:t>dk</a:t>
            </a:r>
            <a:r>
              <a:rPr lang="tr-TR" dirty="0"/>
              <a:t> içinde ortaya çıkar ve 4-6 saat devam </a:t>
            </a:r>
            <a:r>
              <a:rPr lang="tr-TR" dirty="0" smtClean="0"/>
              <a:t>eder</a:t>
            </a:r>
          </a:p>
        </p:txBody>
      </p:sp>
    </p:spTree>
    <p:extLst>
      <p:ext uri="{BB962C8B-B14F-4D97-AF65-F5344CB8AC3E}">
        <p14:creationId xmlns:p14="http://schemas.microsoft.com/office/powerpoint/2010/main" val="281023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Yarış </a:t>
            </a:r>
            <a:r>
              <a:rPr lang="tr-TR" dirty="0"/>
              <a:t>atlarında burun kanamalarını engellemek için, </a:t>
            </a:r>
          </a:p>
        </p:txBody>
      </p:sp>
    </p:spTree>
    <p:extLst>
      <p:ext uri="{BB962C8B-B14F-4D97-AF65-F5344CB8AC3E}">
        <p14:creationId xmlns:p14="http://schemas.microsoft.com/office/powerpoint/2010/main" val="380914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465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Kan ve Kan Yapımını Artıran Maddeler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 nakli,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600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 ürünü (alyuvar, hemoglobin gibi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59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Nakli </a:t>
            </a:r>
            <a:r>
              <a:rPr lang="tr-TR" dirty="0"/>
              <a:t>ve kan yapımını teşvik eden maddeler (demir bileşikleri, bakır, vitamin B12, </a:t>
            </a:r>
            <a:r>
              <a:rPr lang="tr-TR" dirty="0" err="1"/>
              <a:t>folik</a:t>
            </a:r>
            <a:r>
              <a:rPr lang="tr-TR" dirty="0"/>
              <a:t> asit, kobalt, </a:t>
            </a:r>
            <a:r>
              <a:rPr lang="tr-TR" dirty="0" err="1"/>
              <a:t>eritropoietin</a:t>
            </a:r>
            <a:r>
              <a:rPr lang="tr-TR" dirty="0"/>
              <a:t>, </a:t>
            </a:r>
            <a:r>
              <a:rPr lang="tr-TR" dirty="0" err="1"/>
              <a:t>anabolik</a:t>
            </a:r>
            <a:r>
              <a:rPr lang="tr-TR" dirty="0"/>
              <a:t> maddeler </a:t>
            </a:r>
            <a:r>
              <a:rPr lang="tr-TR" dirty="0" err="1"/>
              <a:t>vb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913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Yarış esnasında oksijen tüketiminin artması alyuvar </a:t>
            </a:r>
            <a:r>
              <a:rPr lang="tr-TR" dirty="0" err="1"/>
              <a:t>ların</a:t>
            </a:r>
            <a:r>
              <a:rPr lang="tr-TR" dirty="0"/>
              <a:t> dalaktan geçme hızını ve dolaşımdaki alyuvar sayısını %10-25 artırır</a:t>
            </a:r>
          </a:p>
        </p:txBody>
      </p:sp>
    </p:spTree>
    <p:extLst>
      <p:ext uri="{BB962C8B-B14F-4D97-AF65-F5344CB8AC3E}">
        <p14:creationId xmlns:p14="http://schemas.microsoft.com/office/powerpoint/2010/main" val="52907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Kan, kan ürünü, kan hücresi nakli, hayatı tehdit eden durumlar veya kas-iskelet sistemi hastalıkları dışında (yetkili veteriner hekim raporu-reçetesi) gerekir. </a:t>
            </a:r>
            <a:endParaRPr lang="tr-TR" dirty="0" smtClean="0"/>
          </a:p>
          <a:p>
            <a:r>
              <a:rPr lang="tr-TR" dirty="0" smtClean="0"/>
              <a:t>Yasaklı </a:t>
            </a:r>
            <a:r>
              <a:rPr lang="tr-TR" dirty="0" smtClean="0"/>
              <a:t>metot </a:t>
            </a:r>
            <a:r>
              <a:rPr lang="tr-TR" dirty="0" smtClean="0"/>
              <a:t>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08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kas gruplarının uzun süreli ve ağır iş yaptığı uzun mesafe </a:t>
            </a:r>
            <a:r>
              <a:rPr lang="tr-TR" dirty="0" err="1" smtClean="0"/>
              <a:t>antreman</a:t>
            </a:r>
            <a:r>
              <a:rPr lang="tr-TR" dirty="0" smtClean="0"/>
              <a:t> ve egzersizleri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90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254</Words>
  <Application>Microsoft Office PowerPoint</Application>
  <PresentationFormat>Geniş ekran</PresentationFormat>
  <Paragraphs>33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Zararlı Etki 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47</cp:revision>
  <dcterms:created xsi:type="dcterms:W3CDTF">2020-02-09T04:22:59Z</dcterms:created>
  <dcterms:modified xsi:type="dcterms:W3CDTF">2020-03-02T08:02:56Z</dcterms:modified>
</cp:coreProperties>
</file>