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7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6.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Karşılıklı Konuşma Metni-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हमारे नये घर में आपका स्वागत है।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बस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स्टाप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आदि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पास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बच्चों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थोड़ी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दूर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बस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स्टाप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पास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ज़्यादा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परेशानी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दूर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आपका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नया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सुन्दर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नये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बधाई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शुक्रिया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0628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कल्पना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नमस्कार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प्रेम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हमारे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नये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स्वागत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प्रेम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नमस्कार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पुराने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काफ़ी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कल्पना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हमारा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काफ़ी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अब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बच्चों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लिये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अलग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अलग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प्रेम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मकान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कितने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कल्पना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मकान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रसोई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गुसलखाना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आदि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सिवाय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बालकोनी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सबसे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बैठक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खिड़कियाँ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प्रेम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रोशनी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हवा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खूब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कल्पना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अब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लड़की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राधा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दूसरा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लड़के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प्रेम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अपने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कमरों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ज़रूर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खुश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कल्पना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हमारा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सोने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पलंग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काफ़ी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अलमारी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प्रेम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बस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स्टाप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आदि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पास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कल्पना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बच्चों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थोड़ी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दूर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बस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स्टाप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पास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ज़्यादा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परेशानी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बाजार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दूर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प्रेम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सुन्दर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नये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बधाई।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कल्पना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शुक्रिया।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रोशनी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हवा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खूब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अब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लड़की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राधा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दूसरा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लड़के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हमारा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काफ़ी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अब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बच्चों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लिये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अलग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अलग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मकान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कितने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मकान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चार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रसोई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गुसलखाना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आदि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सिवाय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बालकोनी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सबसे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बैठक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खिड़कियाँ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रोशनी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हवा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खूब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अब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लड़की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राधा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दूसरा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लड़के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HİNTÇE DİNLEME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अपने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कमरों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ज़रूर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खुश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हमारा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सोने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कमरा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।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पलंग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काफ़ी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अलमारी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1373</TotalTime>
  <Words>582</Words>
  <Application>Microsoft Office PowerPoint</Application>
  <PresentationFormat>Ekran Gösterisi (4:3)</PresentationFormat>
  <Paragraphs>44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124 HİNTÇE DİNLEME VE KONUŞMA  6. Hafta  Hindi Karşılıklı Konuşma Metni- हमारे नये घर में आपका स्वागत है।        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  <vt:lpstr>HİN 124 HİNTÇE DİNLEME VE 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2020-03-26T19:00:03Z</dcterms:modified>
</cp:coreProperties>
</file>