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6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Niteliklerine ve Bulundukları Ortama Göre Bilgi ve Belge Kaynakları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29232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Niteliklerine Göre Bilgi ve Belge Kaynakları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wrap="square" tIns="90000" bIns="90000">
            <a:noAutofit/>
          </a:bodyPr>
          <a:lstStyle/>
          <a:p>
            <a:r>
              <a:rPr lang="tr-TR" sz="3200" dirty="0" smtClean="0"/>
              <a:t>Yazılı kaynaklar</a:t>
            </a:r>
          </a:p>
          <a:p>
            <a:r>
              <a:rPr lang="tr-TR" sz="3200" dirty="0" smtClean="0"/>
              <a:t>Görsel kaynaklar</a:t>
            </a:r>
          </a:p>
          <a:p>
            <a:r>
              <a:rPr lang="tr-TR" sz="3200" dirty="0" smtClean="0"/>
              <a:t>İşitsel kaynaklar</a:t>
            </a:r>
          </a:p>
          <a:p>
            <a:r>
              <a:rPr lang="tr-TR" sz="3200" dirty="0" smtClean="0"/>
              <a:t>Görsel-işitsel kaynaklar</a:t>
            </a:r>
          </a:p>
          <a:p>
            <a:r>
              <a:rPr lang="tr-TR" sz="3200" dirty="0" smtClean="0"/>
              <a:t>Görsel-yazılı kaynaklar</a:t>
            </a:r>
          </a:p>
          <a:p>
            <a:r>
              <a:rPr lang="tr-TR" sz="3200" dirty="0" smtClean="0"/>
              <a:t>Görsel-işitsel-yazılı kaynaklar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618035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grpSp>
        <p:nvGrpSpPr>
          <p:cNvPr id="4" name="Group 303"/>
          <p:cNvGrpSpPr>
            <a:grpSpLocks/>
          </p:cNvGrpSpPr>
          <p:nvPr/>
        </p:nvGrpSpPr>
        <p:grpSpPr bwMode="auto">
          <a:xfrm>
            <a:off x="2589211" y="237067"/>
            <a:ext cx="9433455" cy="6502400"/>
            <a:chOff x="2061" y="1408"/>
            <a:chExt cx="9720" cy="6926"/>
          </a:xfrm>
        </p:grpSpPr>
        <p:sp>
          <p:nvSpPr>
            <p:cNvPr id="5" name="Rectangle 304"/>
            <p:cNvSpPr>
              <a:spLocks noChangeArrowheads="1"/>
            </p:cNvSpPr>
            <p:nvPr/>
          </p:nvSpPr>
          <p:spPr bwMode="auto">
            <a:xfrm>
              <a:off x="2061" y="1408"/>
              <a:ext cx="9720" cy="692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tr-TR"/>
            </a:p>
          </p:txBody>
        </p:sp>
        <p:pic>
          <p:nvPicPr>
            <p:cNvPr id="6" name="Picture 30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15" y="1408"/>
              <a:ext cx="9398" cy="6853"/>
            </a:xfrm>
            <a:prstGeom prst="rect">
              <a:avLst/>
            </a:prstGeom>
            <a:noFill/>
            <a:extLst>
              <a:ext uri="{909E8E84-426E-40dd-AFC4-6F175D3DCCD1}">
                <a14:hiddenFill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14="http://schemas.microsoft.com/office/drawing/2010/main" xmlns:lc="http://schemas.openxmlformats.org/drawingml/2006/lockedCanvas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72279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Bulundukları Ortama Göre Bilgi ve Belge Kaynakları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Geleneksel yazı ortamlarında</a:t>
            </a:r>
          </a:p>
          <a:p>
            <a:r>
              <a:rPr lang="tr-TR" sz="3200" dirty="0" smtClean="0"/>
              <a:t>Filmsel yüzeylerde</a:t>
            </a:r>
          </a:p>
          <a:p>
            <a:r>
              <a:rPr lang="tr-TR" sz="3200" dirty="0" smtClean="0"/>
              <a:t>Bilgisayarlar üzerinde</a:t>
            </a:r>
          </a:p>
          <a:p>
            <a:r>
              <a:rPr lang="tr-TR" sz="3200" dirty="0" smtClean="0"/>
              <a:t>Taşınabilir manyetik ortamda</a:t>
            </a:r>
          </a:p>
          <a:p>
            <a:r>
              <a:rPr lang="tr-TR" sz="3200" dirty="0" smtClean="0"/>
              <a:t>Taşınabilir yonga üzerinde</a:t>
            </a:r>
          </a:p>
          <a:p>
            <a:r>
              <a:rPr lang="tr-TR" sz="3200" dirty="0" smtClean="0"/>
              <a:t>Diğer ortamlarda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968036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grpSp>
        <p:nvGrpSpPr>
          <p:cNvPr id="4" name="Group 306"/>
          <p:cNvGrpSpPr>
            <a:grpSpLocks/>
          </p:cNvGrpSpPr>
          <p:nvPr/>
        </p:nvGrpSpPr>
        <p:grpSpPr bwMode="auto">
          <a:xfrm>
            <a:off x="2302934" y="287867"/>
            <a:ext cx="9702800" cy="6366933"/>
            <a:chOff x="1854" y="1168"/>
            <a:chExt cx="10647" cy="6806"/>
          </a:xfrm>
        </p:grpSpPr>
        <p:sp>
          <p:nvSpPr>
            <p:cNvPr id="5" name="Rectangle 307"/>
            <p:cNvSpPr>
              <a:spLocks noChangeArrowheads="1"/>
            </p:cNvSpPr>
            <p:nvPr/>
          </p:nvSpPr>
          <p:spPr bwMode="auto">
            <a:xfrm>
              <a:off x="1854" y="1168"/>
              <a:ext cx="10647" cy="68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tr-TR"/>
            </a:p>
          </p:txBody>
        </p:sp>
        <p:pic>
          <p:nvPicPr>
            <p:cNvPr id="6" name="Picture 308"/>
            <p:cNvPicPr>
              <a:picLocks noChangeAspect="1" noChangeArrowheads="1"/>
            </p:cNvPicPr>
            <p:nvPr/>
          </p:nvPicPr>
          <p:blipFill>
            <a:blip r:embed="rId2">
              <a:lum contrast="10000"/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25" y="1293"/>
              <a:ext cx="9676" cy="6570"/>
            </a:xfrm>
            <a:prstGeom prst="rect">
              <a:avLst/>
            </a:prstGeom>
            <a:noFill/>
            <a:extLst>
              <a:ext uri="{909E8E84-426E-40dd-AFC4-6F175D3DCCD1}">
                <a14:hiddenFill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14="http://schemas.microsoft.com/office/drawing/2010/main" xmlns:lc="http://schemas.openxmlformats.org/drawingml/2006/lockedCanvas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48796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Geray</a:t>
            </a:r>
            <a:r>
              <a:rPr lang="tr-TR" dirty="0"/>
              <a:t>, H. (2017) Toplumsal Araştırmalarda Nicel ve Nitel Yöntemlere Giriş. Ankara: Ütopya Yayınları</a:t>
            </a:r>
          </a:p>
        </p:txBody>
      </p:sp>
    </p:spTree>
    <p:extLst>
      <p:ext uri="{BB962C8B-B14F-4D97-AF65-F5344CB8AC3E}">
        <p14:creationId xmlns:p14="http://schemas.microsoft.com/office/powerpoint/2010/main" val="79792217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</TotalTime>
  <Words>69</Words>
  <Application>Microsoft Office PowerPoint</Application>
  <PresentationFormat>Geniş ekran</PresentationFormat>
  <Paragraphs>17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Duman</vt:lpstr>
      <vt:lpstr>Niteliklerine ve Bulundukları Ortama Göre Bilgi ve Belge Kaynakları</vt:lpstr>
      <vt:lpstr>Niteliklerine Göre Bilgi ve Belge Kaynakları</vt:lpstr>
      <vt:lpstr>PowerPoint Sunusu</vt:lpstr>
      <vt:lpstr>Bulundukları Ortama Göre Bilgi ve Belge Kaynakları </vt:lpstr>
      <vt:lpstr>PowerPoint Sunusu</vt:lpstr>
      <vt:lpstr>Kaynak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Niteliklerine ve Bulundukları Ortama Göre Bilgi ve Belge Kaynakları</dc:title>
  <dc:creator>TEKNIK</dc:creator>
  <cp:lastModifiedBy>TEKNIK</cp:lastModifiedBy>
  <cp:revision>2</cp:revision>
  <dcterms:created xsi:type="dcterms:W3CDTF">2020-03-04T10:05:31Z</dcterms:created>
  <dcterms:modified xsi:type="dcterms:W3CDTF">2020-03-04T10:14:10Z</dcterms:modified>
</cp:coreProperties>
</file>