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 ve Örnek Sanskrit Metinler-II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7EBEB6E-1C08-449D-A2C4-69351D355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132856"/>
            <a:ext cx="754573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CCA5657-441F-4F69-A727-0A2B68BDF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132856"/>
            <a:ext cx="696906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0E3AFCB-771F-4EFA-B047-1725F24B7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752" y="1772816"/>
            <a:ext cx="7090048" cy="40039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2180FD9E-F956-4BBC-88A4-7582C957EEB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1417638"/>
            <a:ext cx="7344816" cy="49299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721D17B0-01E2-42D5-9863-7CB9F465DCA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59" y="1417638"/>
            <a:ext cx="7769469" cy="43876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A62FC52-CF3B-456A-AB10-1A38B9D27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11971"/>
            <a:ext cx="7467600" cy="47439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98B1B9A-E1CD-4878-979D-23BF8D33B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93" y="1484784"/>
            <a:ext cx="7664236" cy="43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E4BF2494-8E7F-4009-A254-90DF9C9F92F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51992" y="1412955"/>
            <a:ext cx="7272808" cy="513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514B2403-ADC5-44AF-9941-164F96428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764897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42091EE-F128-47A2-9513-1A516BDD2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13" y="1700808"/>
            <a:ext cx="798893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1349</TotalTime>
  <Words>106</Words>
  <Application>Microsoft Office PowerPoint</Application>
  <PresentationFormat>Ekran Gösterisi (4:3)</PresentationFormat>
  <Paragraphs>19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131 DEVANAGARİ ALFABESİ  11. HAFTA   Devanagari Alfabesi ve Örnek Sanskrit Metinler-II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163</cp:revision>
  <dcterms:created xsi:type="dcterms:W3CDTF">2014-11-21T09:52:05Z</dcterms:created>
  <dcterms:modified xsi:type="dcterms:W3CDTF">2020-03-08T19:33:30Z</dcterms:modified>
</cp:coreProperties>
</file>