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14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12C95-84E5-479B-996E-A11D5EC8C7B9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780D4-8079-4B27-A676-FF9BF299137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FE18-38E3-4915-9A24-FD7BE7F9AF8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8E01A-7A81-4A50-BADA-B3DF7F87F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7000" contrast="-16000"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28794" y="0"/>
            <a:ext cx="6172200" cy="4608512"/>
          </a:xfrm>
        </p:spPr>
        <p:txBody>
          <a:bodyPr>
            <a:normAutofit fontScale="90000"/>
          </a:bodyPr>
          <a:lstStyle/>
          <a:p>
            <a:pPr algn="ctr"/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fi-FI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10. hafta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epik tanrılar-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Vishnu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sz="1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tr-TR" sz="1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tr-TR" sz="1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tr-TR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tr-T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86000" y="3573016"/>
            <a:ext cx="6172200" cy="2801906"/>
          </a:xfrm>
        </p:spPr>
        <p:txBody>
          <a:bodyPr>
            <a:normAutofit/>
          </a:bodyPr>
          <a:lstStyle/>
          <a:p>
            <a:pPr algn="ctr"/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Doç. Dr. Yalçın Kayalı</a:t>
            </a:r>
          </a:p>
          <a:p>
            <a:pPr algn="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Ankara Üniversitesi</a:t>
            </a:r>
          </a:p>
          <a:p>
            <a:pPr algn="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Dil ve Tarih-Coğrafya Fakültesi</a:t>
            </a:r>
          </a:p>
          <a:p>
            <a:pPr algn="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Hindoloji Bölümü</a:t>
            </a:r>
          </a:p>
        </p:txBody>
      </p:sp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/>
              <a:t>9) </a:t>
            </a:r>
            <a:r>
              <a:rPr lang="tr-TR" dirty="0" err="1"/>
              <a:t>Buddha</a:t>
            </a:r>
            <a:r>
              <a:rPr lang="tr-TR" dirty="0"/>
              <a:t> (Aydınlanmış): </a:t>
            </a:r>
            <a:r>
              <a:rPr lang="tr-TR" dirty="0" err="1"/>
              <a:t>Buddhizmin</a:t>
            </a:r>
            <a:r>
              <a:rPr lang="tr-TR" dirty="0"/>
              <a:t> kurucusu </a:t>
            </a:r>
            <a:r>
              <a:rPr lang="tr-TR" dirty="0" err="1"/>
              <a:t>Buddha’nın</a:t>
            </a:r>
            <a:r>
              <a:rPr lang="tr-TR" dirty="0"/>
              <a:t>, </a:t>
            </a:r>
            <a:r>
              <a:rPr lang="tr-TR" dirty="0" err="1"/>
              <a:t>Vishnu’nun</a:t>
            </a:r>
            <a:r>
              <a:rPr lang="tr-TR" dirty="0"/>
              <a:t> bir bedenlenmesi olarak öne sürülmüş halidir.</a:t>
            </a:r>
          </a:p>
          <a:p>
            <a:pPr algn="ctr"/>
            <a:r>
              <a:rPr lang="tr-TR" dirty="0"/>
              <a:t>10) </a:t>
            </a:r>
            <a:r>
              <a:rPr lang="tr-TR" dirty="0" err="1"/>
              <a:t>Kalki</a:t>
            </a:r>
            <a:r>
              <a:rPr lang="tr-TR" dirty="0"/>
              <a:t> (</a:t>
            </a:r>
            <a:r>
              <a:rPr lang="tr-TR" dirty="0" err="1"/>
              <a:t>Kalkin</a:t>
            </a:r>
            <a:r>
              <a:rPr lang="tr-TR" dirty="0"/>
              <a:t> “beyaz at”): </a:t>
            </a:r>
            <a:r>
              <a:rPr lang="tr-TR" dirty="0" err="1"/>
              <a:t>Kali</a:t>
            </a:r>
            <a:r>
              <a:rPr lang="tr-TR" dirty="0"/>
              <a:t> çağının sonunda beyaz bir atın üstünde oturur biçimde görünecektir. Kötülere cezasını verip yaratılışı yenileyecektir.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pic>
        <p:nvPicPr>
          <p:cNvPr id="1026" name="Picture 2" descr="vishnu ile ilgili görsel sonucu">
            <a:extLst>
              <a:ext uri="{FF2B5EF4-FFF2-40B4-BE49-F238E27FC236}">
                <a16:creationId xmlns:a16="http://schemas.microsoft.com/office/drawing/2014/main" id="{4C331589-6FC2-4D80-BD84-7EA9B5B69E7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3888432" cy="5349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/>
              <a:t>Diğer iki üyesi *Brahma ve *</a:t>
            </a:r>
            <a:r>
              <a:rPr lang="tr-TR" dirty="0" err="1"/>
              <a:t>Şiva</a:t>
            </a:r>
            <a:r>
              <a:rPr lang="tr-TR" dirty="0"/>
              <a:t> olan Hindu tanrı üçlemesini (</a:t>
            </a:r>
            <a:r>
              <a:rPr lang="tr-TR" dirty="0" err="1"/>
              <a:t>trimurti</a:t>
            </a:r>
            <a:r>
              <a:rPr lang="tr-TR" dirty="0"/>
              <a:t>) oluşturanlardan biridir. Hindular tarafından çok sevilen ve tapınılan bu tanrı, Vedalarda önem sırasında ikinci planda kalır. Bu tanrı, </a:t>
            </a:r>
            <a:r>
              <a:rPr lang="tr-TR" dirty="0" err="1"/>
              <a:t>Vedik</a:t>
            </a:r>
            <a:r>
              <a:rPr lang="tr-TR" dirty="0"/>
              <a:t> ve Veda sonrası olmak üzere iki aşamada incelenebilir.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err="1"/>
              <a:t>Ganj</a:t>
            </a:r>
            <a:r>
              <a:rPr lang="tr-TR" dirty="0"/>
              <a:t> Nehrinin </a:t>
            </a:r>
            <a:r>
              <a:rPr lang="tr-TR" dirty="0" err="1"/>
              <a:t>Vishõu’nun</a:t>
            </a:r>
            <a:r>
              <a:rPr lang="tr-TR" dirty="0"/>
              <a:t> ayağından doğduğu söylenir. Koruyucu ve yenileyici olarak görülen </a:t>
            </a:r>
            <a:r>
              <a:rPr lang="tr-TR" dirty="0" err="1"/>
              <a:t>Vishnu</a:t>
            </a:r>
            <a:r>
              <a:rPr lang="tr-TR" dirty="0"/>
              <a:t>, çok sevilen bir tanrı haline getirilmiştir. Onun bin adı (</a:t>
            </a:r>
            <a:r>
              <a:rPr lang="tr-TR" dirty="0" err="1"/>
              <a:t>sahasranama</a:t>
            </a:r>
            <a:r>
              <a:rPr lang="tr-TR" dirty="0"/>
              <a:t>) vardır.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/>
              <a:t>Karısı şans tanrıçası *</a:t>
            </a:r>
            <a:r>
              <a:rPr lang="tr-TR" dirty="0" err="1"/>
              <a:t>Lakshmi’dir</a:t>
            </a:r>
            <a:r>
              <a:rPr lang="tr-TR" dirty="0"/>
              <a:t> (veya *</a:t>
            </a:r>
            <a:r>
              <a:rPr lang="tr-TR" dirty="0" err="1"/>
              <a:t>Şri</a:t>
            </a:r>
            <a:r>
              <a:rPr lang="tr-TR" dirty="0"/>
              <a:t>). Cennetinin adı </a:t>
            </a:r>
            <a:r>
              <a:rPr lang="tr-TR" dirty="0" err="1"/>
              <a:t>Vaikuntha’dır</a:t>
            </a:r>
            <a:r>
              <a:rPr lang="tr-TR" dirty="0"/>
              <a:t>. Binek hayvanı göksel kuş </a:t>
            </a:r>
            <a:r>
              <a:rPr lang="tr-TR" dirty="0" err="1"/>
              <a:t>Garuda’dır</a:t>
            </a:r>
            <a:r>
              <a:rPr lang="tr-TR" dirty="0"/>
              <a:t>. Dört eli vardır. Ellerinden birinde bir deniz kabuğu, birinde müthiş çark silahı, üçüncüsünde bir gürz ve dördüncü elinde de bir nilüfer çiçeği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err="1"/>
              <a:t>Vishnu</a:t>
            </a:r>
            <a:r>
              <a:rPr lang="tr-TR" dirty="0"/>
              <a:t> inananları onu, her şeyi yaratan en üstün tanrı olarak kabul ederler. </a:t>
            </a:r>
            <a:r>
              <a:rPr lang="tr-TR" dirty="0" err="1"/>
              <a:t>Mhb</a:t>
            </a:r>
            <a:r>
              <a:rPr lang="tr-TR" dirty="0"/>
              <a:t>. ve </a:t>
            </a:r>
            <a:r>
              <a:rPr lang="tr-TR" dirty="0" err="1"/>
              <a:t>Puranalarda</a:t>
            </a:r>
            <a:r>
              <a:rPr lang="tr-TR" dirty="0"/>
              <a:t> o *</a:t>
            </a:r>
            <a:r>
              <a:rPr lang="tr-TR" dirty="0" err="1"/>
              <a:t>Pracapati’dir</a:t>
            </a:r>
            <a:r>
              <a:rPr lang="tr-TR" dirty="0"/>
              <a:t>. Üç durumu vardır: 1) Yaratıcı güç Brahma olarak. Böyle olduğu zaman suların üzerinde uyumakta olan </a:t>
            </a:r>
            <a:r>
              <a:rPr lang="tr-TR" dirty="0" err="1"/>
              <a:t>Vishnu’nun</a:t>
            </a:r>
            <a:r>
              <a:rPr lang="tr-TR" dirty="0"/>
              <a:t> göbeğinden çıkan bir nilüfer çiçeğinin içinde Brahma var durumda gösterilir.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err="1"/>
              <a:t>Vishnu’nun</a:t>
            </a:r>
            <a:r>
              <a:rPr lang="tr-TR" dirty="0"/>
              <a:t> on </a:t>
            </a:r>
            <a:r>
              <a:rPr lang="tr-TR" dirty="0" err="1"/>
              <a:t>Avatarası</a:t>
            </a:r>
            <a:r>
              <a:rPr lang="tr-TR" dirty="0"/>
              <a:t> vardır.</a:t>
            </a:r>
          </a:p>
          <a:p>
            <a:pPr algn="ctr"/>
            <a:r>
              <a:rPr lang="tr-TR" dirty="0"/>
              <a:t> 1) </a:t>
            </a:r>
            <a:r>
              <a:rPr lang="tr-TR" dirty="0" err="1"/>
              <a:t>Matsya</a:t>
            </a:r>
            <a:r>
              <a:rPr lang="tr-TR" dirty="0"/>
              <a:t> (Balık): Hint edebiyatında ilk olarak Şat. </a:t>
            </a:r>
            <a:r>
              <a:rPr lang="tr-TR" dirty="0" err="1"/>
              <a:t>Brah</a:t>
            </a:r>
            <a:r>
              <a:rPr lang="tr-TR" dirty="0"/>
              <a:t>.’da (I, 8, 1), *Tufan efsanesinde görülür. Burada insan ırkının atalarından yedinci *</a:t>
            </a:r>
            <a:r>
              <a:rPr lang="tr-TR" dirty="0" err="1"/>
              <a:t>Manu’yu</a:t>
            </a:r>
            <a:r>
              <a:rPr lang="tr-TR" dirty="0"/>
              <a:t> selden kurtarır. </a:t>
            </a:r>
          </a:p>
          <a:p>
            <a:pPr algn="ctr"/>
            <a:r>
              <a:rPr lang="tr-TR" dirty="0"/>
              <a:t>2) Kurma (Kaplumbağa): </a:t>
            </a:r>
            <a:r>
              <a:rPr lang="tr-TR" dirty="0" err="1"/>
              <a:t>Vishnu</a:t>
            </a:r>
            <a:r>
              <a:rPr lang="tr-TR" dirty="0"/>
              <a:t>, </a:t>
            </a:r>
            <a:r>
              <a:rPr lang="tr-TR" dirty="0" err="1"/>
              <a:t>Satyayuga’da</a:t>
            </a:r>
            <a:r>
              <a:rPr lang="tr-TR" dirty="0"/>
              <a:t> selden kaybolmuş birtakım değerli şeyleri bulmak için kaplumbağa biçiminde doğar.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/>
              <a:t>3) </a:t>
            </a:r>
            <a:r>
              <a:rPr lang="tr-TR" dirty="0" err="1"/>
              <a:t>Varaha</a:t>
            </a:r>
            <a:r>
              <a:rPr lang="tr-TR" dirty="0"/>
              <a:t> (Domuz): </a:t>
            </a:r>
            <a:r>
              <a:rPr lang="tr-TR" dirty="0" err="1"/>
              <a:t>Hiranyaksha</a:t>
            </a:r>
            <a:r>
              <a:rPr lang="tr-TR" dirty="0"/>
              <a:t> adında bir kötü ruh, denizin altında toprağı delerek gizlenir. </a:t>
            </a:r>
            <a:r>
              <a:rPr lang="tr-TR" dirty="0" err="1"/>
              <a:t>Vishõu</a:t>
            </a:r>
            <a:r>
              <a:rPr lang="tr-TR" dirty="0"/>
              <a:t>, domuz kılığında bin yıl süren bir mücadeleden sonra ifriti öldürür ve yeryüzüne çıkar.</a:t>
            </a:r>
          </a:p>
          <a:p>
            <a:pPr algn="ctr"/>
            <a:r>
              <a:rPr lang="tr-TR" dirty="0"/>
              <a:t>4) </a:t>
            </a:r>
            <a:r>
              <a:rPr lang="tr-TR" dirty="0" err="1"/>
              <a:t>Narasimha</a:t>
            </a:r>
            <a:r>
              <a:rPr lang="tr-TR" dirty="0"/>
              <a:t> (İnsan Aslan): </a:t>
            </a:r>
            <a:r>
              <a:rPr lang="tr-TR" dirty="0" err="1"/>
              <a:t>Vishnu</a:t>
            </a:r>
            <a:r>
              <a:rPr lang="tr-TR" dirty="0"/>
              <a:t>, dünyayı zalim </a:t>
            </a:r>
            <a:r>
              <a:rPr lang="tr-TR" dirty="0" err="1"/>
              <a:t>Hiranyakaşipu’nun</a:t>
            </a:r>
            <a:r>
              <a:rPr lang="tr-TR" dirty="0"/>
              <a:t> kötülüğünden korumak için bu biçimde bedenlenmiştir.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217 HİNT MİTLERİ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/>
              <a:t>5) </a:t>
            </a:r>
            <a:r>
              <a:rPr lang="tr-TR" dirty="0" err="1"/>
              <a:t>Vamana</a:t>
            </a:r>
            <a:r>
              <a:rPr lang="tr-TR" dirty="0"/>
              <a:t> (Cüce): Bu tip, </a:t>
            </a:r>
            <a:r>
              <a:rPr lang="tr-TR" dirty="0" err="1"/>
              <a:t>Vishnu’nun</a:t>
            </a:r>
            <a:r>
              <a:rPr lang="tr-TR" dirty="0"/>
              <a:t> üç adımıyla ilgilidir. </a:t>
            </a:r>
          </a:p>
          <a:p>
            <a:pPr algn="ctr"/>
            <a:r>
              <a:rPr lang="tr-TR" dirty="0"/>
              <a:t>6) </a:t>
            </a:r>
            <a:r>
              <a:rPr lang="tr-TR" dirty="0" err="1"/>
              <a:t>Paraşurama</a:t>
            </a:r>
            <a:r>
              <a:rPr lang="tr-TR" dirty="0"/>
              <a:t> (Baltalı </a:t>
            </a:r>
            <a:r>
              <a:rPr lang="tr-TR" dirty="0" err="1"/>
              <a:t>Ràma</a:t>
            </a:r>
            <a:r>
              <a:rPr lang="tr-TR" dirty="0"/>
              <a:t>).</a:t>
            </a:r>
          </a:p>
          <a:p>
            <a:pPr algn="ctr"/>
            <a:r>
              <a:rPr lang="tr-TR" dirty="0"/>
              <a:t>7) Rama (</a:t>
            </a:r>
            <a:r>
              <a:rPr lang="tr-TR" dirty="0" err="1"/>
              <a:t>Ramaçandra</a:t>
            </a:r>
            <a:r>
              <a:rPr lang="tr-TR" dirty="0"/>
              <a:t> “ay benzeri Rama”): </a:t>
            </a:r>
            <a:r>
              <a:rPr lang="tr-TR" dirty="0" err="1"/>
              <a:t>Ramayana</a:t>
            </a:r>
            <a:r>
              <a:rPr lang="tr-TR" dirty="0"/>
              <a:t> Destanı’nın kahramanıdır.</a:t>
            </a:r>
          </a:p>
          <a:p>
            <a:pPr algn="ctr"/>
            <a:r>
              <a:rPr lang="tr-TR" dirty="0"/>
              <a:t>8) </a:t>
            </a:r>
            <a:r>
              <a:rPr lang="tr-TR" dirty="0" err="1"/>
              <a:t>Krishna</a:t>
            </a:r>
            <a:r>
              <a:rPr lang="tr-TR" dirty="0"/>
              <a:t> (Kara): Son dönem tanrıları içinde en popüler olan Tanrı </a:t>
            </a:r>
            <a:r>
              <a:rPr lang="tr-TR" dirty="0" err="1"/>
              <a:t>Krishna’dır</a:t>
            </a:r>
            <a:r>
              <a:rPr lang="tr-TR" dirty="0"/>
              <a:t>. İnananları onun, </a:t>
            </a:r>
            <a:r>
              <a:rPr lang="tr-TR" dirty="0" err="1"/>
              <a:t>Vishnu’nun</a:t>
            </a:r>
            <a:r>
              <a:rPr lang="tr-TR" dirty="0"/>
              <a:t> en mükemmel bedenlenmesi olduğuna inanırlar.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1355</TotalTime>
  <Words>495</Words>
  <Application>Microsoft Office PowerPoint</Application>
  <PresentationFormat>Ekran Gösterisi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Comic Sans MS</vt:lpstr>
      <vt:lpstr>Wingdings</vt:lpstr>
      <vt:lpstr>Wingdings 2</vt:lpstr>
      <vt:lpstr>Oriel</vt:lpstr>
      <vt:lpstr>                  HİN 217 HİNT MİTLERİ  10. hafta  epik tanrılar- Vishnu       </vt:lpstr>
      <vt:lpstr>HİN 217 HİNT MİTLERİ </vt:lpstr>
      <vt:lpstr>HİN 217 HİNT MİTLERİ </vt:lpstr>
      <vt:lpstr>HİN 217 HİNT MİTLERİ </vt:lpstr>
      <vt:lpstr>HİN 217 HİNT MİTLERİ </vt:lpstr>
      <vt:lpstr>HİN 217 HİNT MİTLERİ </vt:lpstr>
      <vt:lpstr>HİN 217 HİNT MİTLERİ </vt:lpstr>
      <vt:lpstr>HİN 217 HİNT MİTLERİ </vt:lpstr>
      <vt:lpstr>HİN 217 HİNT MİTLERİ </vt:lpstr>
      <vt:lpstr>HİN 217 HİNT MİTLERİ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GENÇ AKADEMİSYENLER SEMPOZYUMU   GAZİ ÜNİVERSİTESİ, 24-25 Kasım 20114</dc:title>
  <dc:creator>Arş. Gör. Y.KAYALI</dc:creator>
  <cp:lastModifiedBy>casper</cp:lastModifiedBy>
  <cp:revision>140</cp:revision>
  <dcterms:created xsi:type="dcterms:W3CDTF">2014-11-21T09:52:05Z</dcterms:created>
  <dcterms:modified xsi:type="dcterms:W3CDTF">2020-03-02T20:03:20Z</dcterms:modified>
</cp:coreProperties>
</file>