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5"/>
  </p:notesMasterIdLst>
  <p:handoutMasterIdLst>
    <p:handoutMasterId r:id="rId26"/>
  </p:handoutMasterIdLst>
  <p:sldIdLst>
    <p:sldId id="304" r:id="rId3"/>
    <p:sldId id="281" r:id="rId4"/>
    <p:sldId id="282" r:id="rId5"/>
    <p:sldId id="283" r:id="rId6"/>
    <p:sldId id="284" r:id="rId7"/>
    <p:sldId id="285" r:id="rId8"/>
    <p:sldId id="286" r:id="rId9"/>
    <p:sldId id="287" r:id="rId10"/>
    <p:sldId id="288" r:id="rId11"/>
    <p:sldId id="289" r:id="rId12"/>
    <p:sldId id="290" r:id="rId13"/>
    <p:sldId id="291" r:id="rId14"/>
    <p:sldId id="292" r:id="rId15"/>
    <p:sldId id="293" r:id="rId16"/>
    <p:sldId id="294" r:id="rId17"/>
    <p:sldId id="295" r:id="rId18"/>
    <p:sldId id="296" r:id="rId19"/>
    <p:sldId id="297" r:id="rId20"/>
    <p:sldId id="298" r:id="rId21"/>
    <p:sldId id="299" r:id="rId22"/>
    <p:sldId id="300" r:id="rId23"/>
    <p:sldId id="301" r:id="rId24"/>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717" autoAdjust="0"/>
  </p:normalViewPr>
  <p:slideViewPr>
    <p:cSldViewPr>
      <p:cViewPr varScale="1">
        <p:scale>
          <a:sx n="108" d="100"/>
          <a:sy n="108" d="100"/>
        </p:scale>
        <p:origin x="170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BE35AA8E-B0CA-4354-B37C-FD643C5DCADD}" type="datetimeFigureOut">
              <a:rPr lang="tr-TR" smtClean="0"/>
              <a:t>9.03.2020</a:t>
            </a:fld>
            <a:endParaRPr lang="tr-TR"/>
          </a:p>
        </p:txBody>
      </p:sp>
      <p:sp>
        <p:nvSpPr>
          <p:cNvPr id="4" name="Altbilgi Yer Tutucusu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7900619C-F0C6-4B82-9939-279169063A70}" type="slidenum">
              <a:rPr lang="tr-TR" smtClean="0"/>
              <a:t>‹#›</a:t>
            </a:fld>
            <a:endParaRPr lang="tr-TR"/>
          </a:p>
        </p:txBody>
      </p:sp>
    </p:spTree>
    <p:extLst>
      <p:ext uri="{BB962C8B-B14F-4D97-AF65-F5344CB8AC3E}">
        <p14:creationId xmlns:p14="http://schemas.microsoft.com/office/powerpoint/2010/main" val="42883665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A74E1586-6AA9-4801-9BC3-D39DBE86CFF0}" type="datetimeFigureOut">
              <a:rPr lang="tr-TR" smtClean="0"/>
              <a:pPr/>
              <a:t>9.03.2020</a:t>
            </a:fld>
            <a:endParaRPr lang="tr-TR"/>
          </a:p>
        </p:txBody>
      </p:sp>
      <p:sp>
        <p:nvSpPr>
          <p:cNvPr id="4" name="3 Slayt Görüntüsü Yer Tutucusu"/>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5 Altbilgi Yer Tutucusu"/>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7059FD82-3ED3-46A0-AE48-3C089EF1145D}" type="slidenum">
              <a:rPr lang="tr-TR" smtClean="0"/>
              <a:pPr/>
              <a:t>‹#›</a:t>
            </a:fld>
            <a:endParaRPr lang="tr-TR"/>
          </a:p>
        </p:txBody>
      </p:sp>
    </p:spTree>
    <p:extLst>
      <p:ext uri="{BB962C8B-B14F-4D97-AF65-F5344CB8AC3E}">
        <p14:creationId xmlns:p14="http://schemas.microsoft.com/office/powerpoint/2010/main" val="3777096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tr-TR"/>
              <a:t>Asıl başlık stili için tıklatın</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endParaRPr lang="en-US"/>
          </a:p>
        </p:txBody>
      </p:sp>
      <p:sp>
        <p:nvSpPr>
          <p:cNvPr id="4" name="Date Placeholder 3"/>
          <p:cNvSpPr>
            <a:spLocks noGrp="1"/>
          </p:cNvSpPr>
          <p:nvPr>
            <p:ph type="dt" sz="half" idx="10"/>
          </p:nvPr>
        </p:nvSpPr>
        <p:spPr/>
        <p:txBody>
          <a:bodyPr/>
          <a:lstStyle/>
          <a:p>
            <a:fld id="{03B61772-9230-4EF7-BDEA-B1281D32385E}" type="datetimeFigureOut">
              <a:rPr lang="en-US" smtClean="0"/>
              <a:pPr/>
              <a:t>3/9/2020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B7529-9194-4742-A339-4DC29B1B3739}" type="slidenum">
              <a:rPr lang="en-US" smtClean="0"/>
              <a:pPr/>
              <a:t>‹#›</a:t>
            </a:fld>
            <a:endParaRPr lang="en-US"/>
          </a:p>
        </p:txBody>
      </p:sp>
    </p:spTree>
  </p:cSld>
  <p:clrMapOvr>
    <a:masterClrMapping/>
  </p:clrMapOvr>
  <p:transition spd="med">
    <p:whee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03B61772-9230-4EF7-BDEA-B1281D32385E}" type="datetimeFigureOut">
              <a:rPr lang="en-US" smtClean="0"/>
              <a:pPr/>
              <a:t>3/9/2020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B7529-9194-4742-A339-4DC29B1B3739}" type="slidenum">
              <a:rPr lang="en-US" smtClean="0"/>
              <a:pPr/>
              <a:t>‹#›</a:t>
            </a:fld>
            <a:endParaRPr lang="en-US"/>
          </a:p>
        </p:txBody>
      </p:sp>
    </p:spTree>
  </p:cSld>
  <p:clrMapOvr>
    <a:masterClrMapping/>
  </p:clrMapOvr>
  <p:transition spd="med">
    <p:whee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a:t>Asıl başlık stili için tıklatın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03B61772-9230-4EF7-BDEA-B1281D32385E}" type="datetimeFigureOut">
              <a:rPr lang="en-US" smtClean="0"/>
              <a:pPr/>
              <a:t>3/9/2020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B7529-9194-4742-A339-4DC29B1B3739}" type="slidenum">
              <a:rPr lang="en-US" smtClean="0"/>
              <a:pPr/>
              <a:t>‹#›</a:t>
            </a:fld>
            <a:endParaRPr lang="en-US"/>
          </a:p>
        </p:txBody>
      </p:sp>
    </p:spTree>
  </p:cSld>
  <p:clrMapOvr>
    <a:masterClrMapping/>
  </p:clrMapOvr>
  <p:transition spd="med">
    <p:whee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D1A1D"/>
        </a:solidFill>
        <a:effectLst/>
      </p:bgPr>
    </p:bg>
    <p:spTree>
      <p:nvGrpSpPr>
        <p:cNvPr id="1" name=""/>
        <p:cNvGrpSpPr/>
        <p:nvPr/>
      </p:nvGrpSpPr>
      <p:grpSpPr>
        <a:xfrm>
          <a:off x="0" y="0"/>
          <a:ext cx="0" cy="0"/>
          <a:chOff x="0" y="0"/>
          <a:chExt cx="0" cy="0"/>
        </a:xfrm>
      </p:grpSpPr>
      <p:sp>
        <p:nvSpPr>
          <p:cNvPr id="2" name="Freeform 6" title="Page Number Shape">
            <a:extLst>
              <a:ext uri="{FF2B5EF4-FFF2-40B4-BE49-F238E27FC236}">
                <a16:creationId xmlns:a16="http://schemas.microsoft.com/office/drawing/2014/main" id="{CF18489D-C720-4CE4-9318-27091EA46795}"/>
              </a:ext>
            </a:extLst>
          </p:cNvPr>
          <p:cNvSpPr/>
          <p:nvPr/>
        </p:nvSpPr>
        <p:spPr>
          <a:xfrm>
            <a:off x="8838007" y="1189204"/>
            <a:ext cx="305990" cy="819146"/>
          </a:xfrm>
          <a:custGeom>
            <a:avLst/>
            <a:gdLst>
              <a:gd name="f0" fmla="val w"/>
              <a:gd name="f1" fmla="val h"/>
              <a:gd name="f2" fmla="val 0"/>
              <a:gd name="f3" fmla="val 1799"/>
              <a:gd name="f4" fmla="val 3612"/>
              <a:gd name="f5" fmla="val 1686"/>
              <a:gd name="f6" fmla="val 3609"/>
              <a:gd name="f7" fmla="val 1574"/>
              <a:gd name="f8" fmla="val 3598"/>
              <a:gd name="f9" fmla="val 1464"/>
              <a:gd name="f10" fmla="val 3581"/>
              <a:gd name="f11" fmla="val 1357"/>
              <a:gd name="f12" fmla="val 3557"/>
              <a:gd name="f13" fmla="val 1251"/>
              <a:gd name="f14" fmla="val 3527"/>
              <a:gd name="f15" fmla="val 1150"/>
              <a:gd name="f16" fmla="val 3490"/>
              <a:gd name="f17" fmla="val 1050"/>
              <a:gd name="f18" fmla="val 3448"/>
              <a:gd name="f19" fmla="val 953"/>
              <a:gd name="f20" fmla="val 3401"/>
              <a:gd name="f21" fmla="val 860"/>
              <a:gd name="f22" fmla="val 3347"/>
              <a:gd name="f23" fmla="val 771"/>
              <a:gd name="f24" fmla="val 3289"/>
              <a:gd name="f25" fmla="val 686"/>
              <a:gd name="f26" fmla="val 3224"/>
              <a:gd name="f27" fmla="val 604"/>
              <a:gd name="f28" fmla="val 3156"/>
              <a:gd name="f29" fmla="val 527"/>
              <a:gd name="f30" fmla="val 3083"/>
              <a:gd name="f31" fmla="val 454"/>
              <a:gd name="f32" fmla="val 3005"/>
              <a:gd name="f33" fmla="val 386"/>
              <a:gd name="f34" fmla="val 2923"/>
              <a:gd name="f35" fmla="val 323"/>
              <a:gd name="f36" fmla="val 2838"/>
              <a:gd name="f37" fmla="val 265"/>
              <a:gd name="f38" fmla="val 2748"/>
              <a:gd name="f39" fmla="val 211"/>
              <a:gd name="f40" fmla="val 2655"/>
              <a:gd name="f41" fmla="val 163"/>
              <a:gd name="f42" fmla="val 2559"/>
              <a:gd name="f43" fmla="val 121"/>
              <a:gd name="f44" fmla="val 2459"/>
              <a:gd name="f45" fmla="val 85"/>
              <a:gd name="f46" fmla="val 2356"/>
              <a:gd name="f47" fmla="val 55"/>
              <a:gd name="f48" fmla="val 2251"/>
              <a:gd name="f49" fmla="val 32"/>
              <a:gd name="f50" fmla="val 2143"/>
              <a:gd name="f51" fmla="val 14"/>
              <a:gd name="f52" fmla="val 2033"/>
              <a:gd name="f53" fmla="val 4"/>
              <a:gd name="f54" fmla="val 1920"/>
              <a:gd name="f55" fmla="val 1806"/>
              <a:gd name="f56" fmla="val 1692"/>
              <a:gd name="f57" fmla="val 1580"/>
              <a:gd name="f58" fmla="val 1469"/>
              <a:gd name="f59" fmla="val 1362"/>
              <a:gd name="f60" fmla="val 1256"/>
              <a:gd name="f61" fmla="val 1154"/>
              <a:gd name="f62" fmla="val 1054"/>
              <a:gd name="f63" fmla="val 958"/>
              <a:gd name="f64" fmla="val 864"/>
              <a:gd name="f65" fmla="val 774"/>
              <a:gd name="f66" fmla="val 689"/>
              <a:gd name="f67" fmla="val 607"/>
              <a:gd name="f68" fmla="val 529"/>
              <a:gd name="f69" fmla="val 456"/>
              <a:gd name="f70" fmla="val 388"/>
              <a:gd name="f71" fmla="val 325"/>
              <a:gd name="f72" fmla="val 266"/>
              <a:gd name="f73" fmla="val 212"/>
              <a:gd name="f74" fmla="val 164"/>
              <a:gd name="f75" fmla="val 122"/>
              <a:gd name="f76" fmla="val 5"/>
              <a:gd name="f77" fmla="*/ f0 1 1799"/>
              <a:gd name="f78" fmla="*/ f1 1 3612"/>
              <a:gd name="f79" fmla="+- f4 0 f2"/>
              <a:gd name="f80" fmla="+- f3 0 f2"/>
              <a:gd name="f81" fmla="*/ f80 1 1799"/>
              <a:gd name="f82" fmla="*/ f79 1 3612"/>
              <a:gd name="f83" fmla="*/ 0 1 f81"/>
              <a:gd name="f84" fmla="*/ f3 1 f81"/>
              <a:gd name="f85" fmla="*/ 0 1 f82"/>
              <a:gd name="f86" fmla="*/ f4 1 f82"/>
              <a:gd name="f87" fmla="*/ f83 f77 1"/>
              <a:gd name="f88" fmla="*/ f84 f77 1"/>
              <a:gd name="f89" fmla="*/ f86 f78 1"/>
              <a:gd name="f90" fmla="*/ f85 f78 1"/>
            </a:gdLst>
            <a:ahLst/>
            <a:cxnLst>
              <a:cxn ang="3cd4">
                <a:pos x="hc" y="t"/>
              </a:cxn>
              <a:cxn ang="0">
                <a:pos x="r" y="vc"/>
              </a:cxn>
              <a:cxn ang="cd4">
                <a:pos x="hc" y="b"/>
              </a:cxn>
              <a:cxn ang="cd2">
                <a:pos x="l" y="vc"/>
              </a:cxn>
            </a:cxnLst>
            <a:rect l="f87" t="f90" r="f88" b="f89"/>
            <a:pathLst>
              <a:path w="1799" h="3612">
                <a:moveTo>
                  <a:pt x="f3" y="f2"/>
                </a:moveTo>
                <a:lnTo>
                  <a:pt x="f3" y="f4"/>
                </a:lnTo>
                <a:lnTo>
                  <a:pt x="f5" y="f6"/>
                </a:lnTo>
                <a:lnTo>
                  <a:pt x="f7" y="f8"/>
                </a:lnTo>
                <a:lnTo>
                  <a:pt x="f9" y="f10"/>
                </a:lnTo>
                <a:lnTo>
                  <a:pt x="f11" y="f12"/>
                </a:lnTo>
                <a:lnTo>
                  <a:pt x="f13" y="f14"/>
                </a:lnTo>
                <a:lnTo>
                  <a:pt x="f15" y="f16"/>
                </a:lnTo>
                <a:lnTo>
                  <a:pt x="f17" y="f18"/>
                </a:lnTo>
                <a:lnTo>
                  <a:pt x="f19" y="f20"/>
                </a:lnTo>
                <a:lnTo>
                  <a:pt x="f21" y="f22"/>
                </a:lnTo>
                <a:lnTo>
                  <a:pt x="f23" y="f24"/>
                </a:lnTo>
                <a:lnTo>
                  <a:pt x="f25" y="f26"/>
                </a:lnTo>
                <a:lnTo>
                  <a:pt x="f27" y="f28"/>
                </a:lnTo>
                <a:lnTo>
                  <a:pt x="f29" y="f30"/>
                </a:lnTo>
                <a:lnTo>
                  <a:pt x="f31" y="f32"/>
                </a:lnTo>
                <a:lnTo>
                  <a:pt x="f33" y="f34"/>
                </a:lnTo>
                <a:lnTo>
                  <a:pt x="f35" y="f36"/>
                </a:lnTo>
                <a:lnTo>
                  <a:pt x="f37" y="f38"/>
                </a:lnTo>
                <a:lnTo>
                  <a:pt x="f39" y="f40"/>
                </a:lnTo>
                <a:lnTo>
                  <a:pt x="f41" y="f42"/>
                </a:lnTo>
                <a:lnTo>
                  <a:pt x="f43" y="f44"/>
                </a:lnTo>
                <a:lnTo>
                  <a:pt x="f45" y="f46"/>
                </a:lnTo>
                <a:lnTo>
                  <a:pt x="f47" y="f48"/>
                </a:lnTo>
                <a:lnTo>
                  <a:pt x="f49" y="f50"/>
                </a:lnTo>
                <a:lnTo>
                  <a:pt x="f51" y="f52"/>
                </a:lnTo>
                <a:lnTo>
                  <a:pt x="f53" y="f54"/>
                </a:lnTo>
                <a:lnTo>
                  <a:pt x="f2" y="f55"/>
                </a:lnTo>
                <a:lnTo>
                  <a:pt x="f53" y="f56"/>
                </a:lnTo>
                <a:lnTo>
                  <a:pt x="f51" y="f57"/>
                </a:lnTo>
                <a:lnTo>
                  <a:pt x="f49" y="f58"/>
                </a:lnTo>
                <a:lnTo>
                  <a:pt x="f47" y="f59"/>
                </a:lnTo>
                <a:lnTo>
                  <a:pt x="f45" y="f60"/>
                </a:lnTo>
                <a:lnTo>
                  <a:pt x="f43" y="f61"/>
                </a:lnTo>
                <a:lnTo>
                  <a:pt x="f41" y="f62"/>
                </a:lnTo>
                <a:lnTo>
                  <a:pt x="f39" y="f63"/>
                </a:lnTo>
                <a:lnTo>
                  <a:pt x="f37" y="f64"/>
                </a:lnTo>
                <a:lnTo>
                  <a:pt x="f35" y="f65"/>
                </a:lnTo>
                <a:lnTo>
                  <a:pt x="f33" y="f66"/>
                </a:lnTo>
                <a:lnTo>
                  <a:pt x="f31" y="f67"/>
                </a:lnTo>
                <a:lnTo>
                  <a:pt x="f29" y="f68"/>
                </a:lnTo>
                <a:lnTo>
                  <a:pt x="f27" y="f69"/>
                </a:lnTo>
                <a:lnTo>
                  <a:pt x="f25" y="f70"/>
                </a:lnTo>
                <a:lnTo>
                  <a:pt x="f23" y="f71"/>
                </a:lnTo>
                <a:lnTo>
                  <a:pt x="f21" y="f72"/>
                </a:lnTo>
                <a:lnTo>
                  <a:pt x="f19" y="f73"/>
                </a:lnTo>
                <a:lnTo>
                  <a:pt x="f17" y="f74"/>
                </a:lnTo>
                <a:lnTo>
                  <a:pt x="f15" y="f75"/>
                </a:lnTo>
                <a:lnTo>
                  <a:pt x="f13" y="f45"/>
                </a:lnTo>
                <a:lnTo>
                  <a:pt x="f11" y="f47"/>
                </a:lnTo>
                <a:lnTo>
                  <a:pt x="f9" y="f49"/>
                </a:lnTo>
                <a:lnTo>
                  <a:pt x="f7" y="f51"/>
                </a:lnTo>
                <a:lnTo>
                  <a:pt x="f5" y="f76"/>
                </a:lnTo>
                <a:lnTo>
                  <a:pt x="f3" y="f2"/>
                </a:lnTo>
                <a:close/>
              </a:path>
            </a:pathLst>
          </a:custGeom>
          <a:solidFill>
            <a:srgbClr val="F5F5F5"/>
          </a:solidFill>
          <a:ln cap="flat">
            <a:noFill/>
            <a:prstDash val="solid"/>
          </a:ln>
        </p:spPr>
        <p:txBody>
          <a:bodyPr vert="horz" wrap="square" lIns="0" tIns="0" rIns="0" bIns="0" anchor="t"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tr-TR" sz="1350" b="0" i="0" u="none" strike="noStrike" kern="1200" cap="none" spc="0" baseline="0">
              <a:solidFill>
                <a:srgbClr val="000000"/>
              </a:solidFill>
              <a:uFillTx/>
              <a:latin typeface="Calibri"/>
            </a:endParaRPr>
          </a:p>
        </p:txBody>
      </p:sp>
      <p:sp>
        <p:nvSpPr>
          <p:cNvPr id="3" name="Title 1">
            <a:extLst>
              <a:ext uri="{FF2B5EF4-FFF2-40B4-BE49-F238E27FC236}">
                <a16:creationId xmlns:a16="http://schemas.microsoft.com/office/drawing/2014/main" id="{8EC7F4D7-3574-418E-8F18-52802FDFF8F7}"/>
              </a:ext>
            </a:extLst>
          </p:cNvPr>
          <p:cNvSpPr txBox="1">
            <a:spLocks noGrp="1"/>
          </p:cNvSpPr>
          <p:nvPr>
            <p:ph type="ctrTitle"/>
          </p:nvPr>
        </p:nvSpPr>
        <p:spPr>
          <a:xfrm>
            <a:off x="816685" y="1143293"/>
            <a:ext cx="5275770" cy="4268967"/>
          </a:xfrm>
        </p:spPr>
        <p:txBody>
          <a:bodyPr/>
          <a:lstStyle>
            <a:lvl1pPr algn="l">
              <a:lnSpc>
                <a:spcPct val="85000"/>
              </a:lnSpc>
              <a:defRPr sz="5775" cap="all">
                <a:solidFill>
                  <a:srgbClr val="F5F5F5"/>
                </a:solidFill>
              </a:defRPr>
            </a:lvl1pPr>
          </a:lstStyle>
          <a:p>
            <a:pPr lvl="0"/>
            <a:r>
              <a:rPr lang="en-US"/>
              <a:t>Click to edit Master title style</a:t>
            </a:r>
          </a:p>
        </p:txBody>
      </p:sp>
      <p:sp>
        <p:nvSpPr>
          <p:cNvPr id="4" name="Subtitle 2">
            <a:extLst>
              <a:ext uri="{FF2B5EF4-FFF2-40B4-BE49-F238E27FC236}">
                <a16:creationId xmlns:a16="http://schemas.microsoft.com/office/drawing/2014/main" id="{343072E2-CF6E-4D40-84DD-93472DC639FF}"/>
              </a:ext>
            </a:extLst>
          </p:cNvPr>
          <p:cNvSpPr txBox="1">
            <a:spLocks noGrp="1"/>
          </p:cNvSpPr>
          <p:nvPr>
            <p:ph type="subTitle" idx="1"/>
          </p:nvPr>
        </p:nvSpPr>
        <p:spPr>
          <a:xfrm>
            <a:off x="816685" y="5537927"/>
            <a:ext cx="5275770" cy="706355"/>
          </a:xfrm>
        </p:spPr>
        <p:txBody>
          <a:bodyPr/>
          <a:lstStyle>
            <a:lvl1pPr marL="0" indent="0">
              <a:lnSpc>
                <a:spcPct val="114000"/>
              </a:lnSpc>
              <a:spcBef>
                <a:spcPts val="0"/>
              </a:spcBef>
              <a:buNone/>
              <a:defRPr i="1">
                <a:solidFill>
                  <a:srgbClr val="F5F5F5"/>
                </a:solidFill>
              </a:defRPr>
            </a:lvl1pPr>
          </a:lstStyle>
          <a:p>
            <a:pPr lvl="0"/>
            <a:r>
              <a:rPr lang="en-US"/>
              <a:t>Click to edit Master subtitle style</a:t>
            </a:r>
          </a:p>
        </p:txBody>
      </p:sp>
      <p:sp>
        <p:nvSpPr>
          <p:cNvPr id="5" name="Date Placeholder 3">
            <a:extLst>
              <a:ext uri="{FF2B5EF4-FFF2-40B4-BE49-F238E27FC236}">
                <a16:creationId xmlns:a16="http://schemas.microsoft.com/office/drawing/2014/main" id="{71F49C7F-A7D2-4DC7-8F3D-6EB98D072C60}"/>
              </a:ext>
            </a:extLst>
          </p:cNvPr>
          <p:cNvSpPr txBox="1">
            <a:spLocks noGrp="1"/>
          </p:cNvSpPr>
          <p:nvPr>
            <p:ph type="dt" sz="half" idx="7"/>
          </p:nvPr>
        </p:nvSpPr>
        <p:spPr>
          <a:xfrm>
            <a:off x="816685" y="6314445"/>
            <a:ext cx="1197468" cy="365129"/>
          </a:xfrm>
        </p:spPr>
        <p:txBody>
          <a:bodyPr/>
          <a:lstStyle>
            <a:lvl1pPr algn="l">
              <a:defRPr sz="900">
                <a:solidFill>
                  <a:srgbClr val="F5F5F5"/>
                </a:solidFill>
              </a:defRPr>
            </a:lvl1pPr>
          </a:lstStyle>
          <a:p>
            <a:pPr lvl="0"/>
            <a:fld id="{D53300A0-46E5-491C-95C6-AF06C12188DA}" type="datetime1">
              <a:rPr lang="en-US"/>
              <a:pPr lvl="0"/>
              <a:t>3/9/2020</a:t>
            </a:fld>
            <a:endParaRPr lang="en-US"/>
          </a:p>
        </p:txBody>
      </p:sp>
      <p:sp>
        <p:nvSpPr>
          <p:cNvPr id="6" name="Footer Placeholder 4">
            <a:extLst>
              <a:ext uri="{FF2B5EF4-FFF2-40B4-BE49-F238E27FC236}">
                <a16:creationId xmlns:a16="http://schemas.microsoft.com/office/drawing/2014/main" id="{FAAF0D1D-8449-48EB-9CB3-6B7226BB96EA}"/>
              </a:ext>
            </a:extLst>
          </p:cNvPr>
          <p:cNvSpPr txBox="1">
            <a:spLocks noGrp="1"/>
          </p:cNvSpPr>
          <p:nvPr>
            <p:ph type="ftr" sz="quarter" idx="9"/>
          </p:nvPr>
        </p:nvSpPr>
        <p:spPr>
          <a:xfrm>
            <a:off x="2250446" y="6314445"/>
            <a:ext cx="3842009" cy="365129"/>
          </a:xfrm>
        </p:spPr>
        <p:txBody>
          <a:bodyPr/>
          <a:lstStyle>
            <a:lvl1pPr algn="l">
              <a:defRPr b="0">
                <a:solidFill>
                  <a:srgbClr val="F5F5F5"/>
                </a:solidFill>
              </a:defRPr>
            </a:lvl1pPr>
          </a:lstStyle>
          <a:p>
            <a:pPr lvl="0"/>
            <a:endParaRPr lang="en-US"/>
          </a:p>
        </p:txBody>
      </p:sp>
      <p:sp>
        <p:nvSpPr>
          <p:cNvPr id="7" name="Slide Number Placeholder 5">
            <a:extLst>
              <a:ext uri="{FF2B5EF4-FFF2-40B4-BE49-F238E27FC236}">
                <a16:creationId xmlns:a16="http://schemas.microsoft.com/office/drawing/2014/main" id="{B09A7483-32E1-4928-86D9-FF0DB33AE868}"/>
              </a:ext>
            </a:extLst>
          </p:cNvPr>
          <p:cNvSpPr txBox="1">
            <a:spLocks noGrp="1"/>
          </p:cNvSpPr>
          <p:nvPr>
            <p:ph type="sldNum" sz="quarter" idx="8"/>
          </p:nvPr>
        </p:nvSpPr>
        <p:spPr>
          <a:xfrm>
            <a:off x="8838007" y="1416214"/>
            <a:ext cx="305990" cy="365129"/>
          </a:xfrm>
        </p:spPr>
        <p:txBody>
          <a:bodyPr/>
          <a:lstStyle>
            <a:lvl1pPr>
              <a:defRPr>
                <a:solidFill>
                  <a:srgbClr val="1D1A1D"/>
                </a:solidFill>
              </a:defRPr>
            </a:lvl1pPr>
          </a:lstStyle>
          <a:p>
            <a:pPr lvl="0"/>
            <a:fld id="{CDA67BF3-4E16-4CEC-9430-837DDA5ECA3A}" type="slidenum">
              <a:t>‹#›</a:t>
            </a:fld>
            <a:endParaRPr lang="en-US"/>
          </a:p>
        </p:txBody>
      </p:sp>
      <p:cxnSp>
        <p:nvCxnSpPr>
          <p:cNvPr id="8" name="Straight Connector 8" title="Verticle Rule Line">
            <a:extLst>
              <a:ext uri="{FF2B5EF4-FFF2-40B4-BE49-F238E27FC236}">
                <a16:creationId xmlns:a16="http://schemas.microsoft.com/office/drawing/2014/main" id="{E733A858-CF51-41BA-A17E-E49E531B5CD7}"/>
              </a:ext>
            </a:extLst>
          </p:cNvPr>
          <p:cNvCxnSpPr/>
          <p:nvPr/>
        </p:nvCxnSpPr>
        <p:spPr>
          <a:xfrm>
            <a:off x="580392" y="1257300"/>
            <a:ext cx="0" cy="5600700"/>
          </a:xfrm>
          <a:prstGeom prst="straightConnector1">
            <a:avLst/>
          </a:prstGeom>
          <a:noFill/>
          <a:ln w="25402" cap="flat">
            <a:solidFill>
              <a:srgbClr val="F5F5F5"/>
            </a:solidFill>
            <a:prstDash val="solid"/>
            <a:miter/>
          </a:ln>
        </p:spPr>
      </p:cxnSp>
    </p:spTree>
    <p:extLst>
      <p:ext uri="{BB962C8B-B14F-4D97-AF65-F5344CB8AC3E}">
        <p14:creationId xmlns:p14="http://schemas.microsoft.com/office/powerpoint/2010/main" val="244424167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DD569-074B-4F2D-B6AA-C4F6FCA1E0B0}"/>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A12354C4-634D-4151-8BFA-4A0455A45C7F}"/>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81F040-1C8F-4887-8ECA-DFB3DE23E97E}"/>
              </a:ext>
            </a:extLst>
          </p:cNvPr>
          <p:cNvSpPr txBox="1">
            <a:spLocks noGrp="1"/>
          </p:cNvSpPr>
          <p:nvPr>
            <p:ph type="dt" sz="half" idx="7"/>
          </p:nvPr>
        </p:nvSpPr>
        <p:spPr/>
        <p:txBody>
          <a:bodyPr/>
          <a:lstStyle>
            <a:lvl1pPr>
              <a:defRPr/>
            </a:lvl1pPr>
          </a:lstStyle>
          <a:p>
            <a:pPr lvl="0"/>
            <a:fld id="{29174DB7-5697-46F1-B93D-71D37E6A4CE9}" type="datetime1">
              <a:rPr lang="en-US"/>
              <a:pPr lvl="0"/>
              <a:t>3/9/2020</a:t>
            </a:fld>
            <a:endParaRPr lang="en-US"/>
          </a:p>
        </p:txBody>
      </p:sp>
      <p:sp>
        <p:nvSpPr>
          <p:cNvPr id="5" name="Footer Placeholder 4">
            <a:extLst>
              <a:ext uri="{FF2B5EF4-FFF2-40B4-BE49-F238E27FC236}">
                <a16:creationId xmlns:a16="http://schemas.microsoft.com/office/drawing/2014/main" id="{409EBD7A-132F-4EC8-9514-41EEEB54E7D5}"/>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96534D00-5A55-4340-ADD3-F6858FBD847A}"/>
              </a:ext>
            </a:extLst>
          </p:cNvPr>
          <p:cNvSpPr txBox="1">
            <a:spLocks noGrp="1"/>
          </p:cNvSpPr>
          <p:nvPr>
            <p:ph type="sldNum" sz="quarter" idx="8"/>
          </p:nvPr>
        </p:nvSpPr>
        <p:spPr/>
        <p:txBody>
          <a:bodyPr/>
          <a:lstStyle>
            <a:lvl1pPr>
              <a:defRPr/>
            </a:lvl1pPr>
          </a:lstStyle>
          <a:p>
            <a:pPr lvl="0"/>
            <a:fld id="{70A3444F-A328-438C-A780-CADC03B2EABD}" type="slidenum">
              <a:t>‹#›</a:t>
            </a:fld>
            <a:endParaRPr lang="en-US"/>
          </a:p>
        </p:txBody>
      </p:sp>
    </p:spTree>
    <p:extLst>
      <p:ext uri="{BB962C8B-B14F-4D97-AF65-F5344CB8AC3E}">
        <p14:creationId xmlns:p14="http://schemas.microsoft.com/office/powerpoint/2010/main" val="38221805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rgbClr val="F5F5F5"/>
        </a:solidFill>
        <a:effectLst/>
      </p:bgPr>
    </p:bg>
    <p:spTree>
      <p:nvGrpSpPr>
        <p:cNvPr id="1" name=""/>
        <p:cNvGrpSpPr/>
        <p:nvPr/>
      </p:nvGrpSpPr>
      <p:grpSpPr>
        <a:xfrm>
          <a:off x="0" y="0"/>
          <a:ext cx="0" cy="0"/>
          <a:chOff x="0" y="0"/>
          <a:chExt cx="0" cy="0"/>
        </a:xfrm>
      </p:grpSpPr>
      <p:sp>
        <p:nvSpPr>
          <p:cNvPr id="2" name="Freeform 6" title="Page Number Shape">
            <a:extLst>
              <a:ext uri="{FF2B5EF4-FFF2-40B4-BE49-F238E27FC236}">
                <a16:creationId xmlns:a16="http://schemas.microsoft.com/office/drawing/2014/main" id="{5DBFB37D-41DE-4C54-8F75-BCBE5DE45216}"/>
              </a:ext>
            </a:extLst>
          </p:cNvPr>
          <p:cNvSpPr/>
          <p:nvPr/>
        </p:nvSpPr>
        <p:spPr>
          <a:xfrm>
            <a:off x="8838007" y="1393746"/>
            <a:ext cx="305990" cy="819146"/>
          </a:xfrm>
          <a:custGeom>
            <a:avLst/>
            <a:gdLst>
              <a:gd name="f0" fmla="val w"/>
              <a:gd name="f1" fmla="val h"/>
              <a:gd name="f2" fmla="val 0"/>
              <a:gd name="f3" fmla="val 1799"/>
              <a:gd name="f4" fmla="val 3612"/>
              <a:gd name="f5" fmla="val 1686"/>
              <a:gd name="f6" fmla="val 3609"/>
              <a:gd name="f7" fmla="val 1574"/>
              <a:gd name="f8" fmla="val 3598"/>
              <a:gd name="f9" fmla="val 1464"/>
              <a:gd name="f10" fmla="val 3581"/>
              <a:gd name="f11" fmla="val 1357"/>
              <a:gd name="f12" fmla="val 3557"/>
              <a:gd name="f13" fmla="val 1251"/>
              <a:gd name="f14" fmla="val 3527"/>
              <a:gd name="f15" fmla="val 1150"/>
              <a:gd name="f16" fmla="val 3490"/>
              <a:gd name="f17" fmla="val 1050"/>
              <a:gd name="f18" fmla="val 3448"/>
              <a:gd name="f19" fmla="val 953"/>
              <a:gd name="f20" fmla="val 3401"/>
              <a:gd name="f21" fmla="val 860"/>
              <a:gd name="f22" fmla="val 3347"/>
              <a:gd name="f23" fmla="val 771"/>
              <a:gd name="f24" fmla="val 3289"/>
              <a:gd name="f25" fmla="val 686"/>
              <a:gd name="f26" fmla="val 3224"/>
              <a:gd name="f27" fmla="val 604"/>
              <a:gd name="f28" fmla="val 3156"/>
              <a:gd name="f29" fmla="val 527"/>
              <a:gd name="f30" fmla="val 3083"/>
              <a:gd name="f31" fmla="val 454"/>
              <a:gd name="f32" fmla="val 3005"/>
              <a:gd name="f33" fmla="val 386"/>
              <a:gd name="f34" fmla="val 2923"/>
              <a:gd name="f35" fmla="val 323"/>
              <a:gd name="f36" fmla="val 2838"/>
              <a:gd name="f37" fmla="val 265"/>
              <a:gd name="f38" fmla="val 2748"/>
              <a:gd name="f39" fmla="val 211"/>
              <a:gd name="f40" fmla="val 2655"/>
              <a:gd name="f41" fmla="val 163"/>
              <a:gd name="f42" fmla="val 2559"/>
              <a:gd name="f43" fmla="val 121"/>
              <a:gd name="f44" fmla="val 2459"/>
              <a:gd name="f45" fmla="val 85"/>
              <a:gd name="f46" fmla="val 2356"/>
              <a:gd name="f47" fmla="val 55"/>
              <a:gd name="f48" fmla="val 2251"/>
              <a:gd name="f49" fmla="val 32"/>
              <a:gd name="f50" fmla="val 2143"/>
              <a:gd name="f51" fmla="val 14"/>
              <a:gd name="f52" fmla="val 2033"/>
              <a:gd name="f53" fmla="val 4"/>
              <a:gd name="f54" fmla="val 1920"/>
              <a:gd name="f55" fmla="val 1806"/>
              <a:gd name="f56" fmla="val 1692"/>
              <a:gd name="f57" fmla="val 1580"/>
              <a:gd name="f58" fmla="val 1469"/>
              <a:gd name="f59" fmla="val 1362"/>
              <a:gd name="f60" fmla="val 1256"/>
              <a:gd name="f61" fmla="val 1154"/>
              <a:gd name="f62" fmla="val 1054"/>
              <a:gd name="f63" fmla="val 958"/>
              <a:gd name="f64" fmla="val 864"/>
              <a:gd name="f65" fmla="val 774"/>
              <a:gd name="f66" fmla="val 689"/>
              <a:gd name="f67" fmla="val 607"/>
              <a:gd name="f68" fmla="val 529"/>
              <a:gd name="f69" fmla="val 456"/>
              <a:gd name="f70" fmla="val 388"/>
              <a:gd name="f71" fmla="val 325"/>
              <a:gd name="f72" fmla="val 266"/>
              <a:gd name="f73" fmla="val 212"/>
              <a:gd name="f74" fmla="val 164"/>
              <a:gd name="f75" fmla="val 122"/>
              <a:gd name="f76" fmla="val 5"/>
              <a:gd name="f77" fmla="*/ f0 1 1799"/>
              <a:gd name="f78" fmla="*/ f1 1 3612"/>
              <a:gd name="f79" fmla="+- f4 0 f2"/>
              <a:gd name="f80" fmla="+- f3 0 f2"/>
              <a:gd name="f81" fmla="*/ f80 1 1799"/>
              <a:gd name="f82" fmla="*/ f79 1 3612"/>
              <a:gd name="f83" fmla="*/ 0 1 f81"/>
              <a:gd name="f84" fmla="*/ f3 1 f81"/>
              <a:gd name="f85" fmla="*/ 0 1 f82"/>
              <a:gd name="f86" fmla="*/ f4 1 f82"/>
              <a:gd name="f87" fmla="*/ f83 f77 1"/>
              <a:gd name="f88" fmla="*/ f84 f77 1"/>
              <a:gd name="f89" fmla="*/ f86 f78 1"/>
              <a:gd name="f90" fmla="*/ f85 f78 1"/>
            </a:gdLst>
            <a:ahLst/>
            <a:cxnLst>
              <a:cxn ang="3cd4">
                <a:pos x="hc" y="t"/>
              </a:cxn>
              <a:cxn ang="0">
                <a:pos x="r" y="vc"/>
              </a:cxn>
              <a:cxn ang="cd4">
                <a:pos x="hc" y="b"/>
              </a:cxn>
              <a:cxn ang="cd2">
                <a:pos x="l" y="vc"/>
              </a:cxn>
            </a:cxnLst>
            <a:rect l="f87" t="f90" r="f88" b="f89"/>
            <a:pathLst>
              <a:path w="1799" h="3612">
                <a:moveTo>
                  <a:pt x="f3" y="f2"/>
                </a:moveTo>
                <a:lnTo>
                  <a:pt x="f3" y="f4"/>
                </a:lnTo>
                <a:lnTo>
                  <a:pt x="f5" y="f6"/>
                </a:lnTo>
                <a:lnTo>
                  <a:pt x="f7" y="f8"/>
                </a:lnTo>
                <a:lnTo>
                  <a:pt x="f9" y="f10"/>
                </a:lnTo>
                <a:lnTo>
                  <a:pt x="f11" y="f12"/>
                </a:lnTo>
                <a:lnTo>
                  <a:pt x="f13" y="f14"/>
                </a:lnTo>
                <a:lnTo>
                  <a:pt x="f15" y="f16"/>
                </a:lnTo>
                <a:lnTo>
                  <a:pt x="f17" y="f18"/>
                </a:lnTo>
                <a:lnTo>
                  <a:pt x="f19" y="f20"/>
                </a:lnTo>
                <a:lnTo>
                  <a:pt x="f21" y="f22"/>
                </a:lnTo>
                <a:lnTo>
                  <a:pt x="f23" y="f24"/>
                </a:lnTo>
                <a:lnTo>
                  <a:pt x="f25" y="f26"/>
                </a:lnTo>
                <a:lnTo>
                  <a:pt x="f27" y="f28"/>
                </a:lnTo>
                <a:lnTo>
                  <a:pt x="f29" y="f30"/>
                </a:lnTo>
                <a:lnTo>
                  <a:pt x="f31" y="f32"/>
                </a:lnTo>
                <a:lnTo>
                  <a:pt x="f33" y="f34"/>
                </a:lnTo>
                <a:lnTo>
                  <a:pt x="f35" y="f36"/>
                </a:lnTo>
                <a:lnTo>
                  <a:pt x="f37" y="f38"/>
                </a:lnTo>
                <a:lnTo>
                  <a:pt x="f39" y="f40"/>
                </a:lnTo>
                <a:lnTo>
                  <a:pt x="f41" y="f42"/>
                </a:lnTo>
                <a:lnTo>
                  <a:pt x="f43" y="f44"/>
                </a:lnTo>
                <a:lnTo>
                  <a:pt x="f45" y="f46"/>
                </a:lnTo>
                <a:lnTo>
                  <a:pt x="f47" y="f48"/>
                </a:lnTo>
                <a:lnTo>
                  <a:pt x="f49" y="f50"/>
                </a:lnTo>
                <a:lnTo>
                  <a:pt x="f51" y="f52"/>
                </a:lnTo>
                <a:lnTo>
                  <a:pt x="f53" y="f54"/>
                </a:lnTo>
                <a:lnTo>
                  <a:pt x="f2" y="f55"/>
                </a:lnTo>
                <a:lnTo>
                  <a:pt x="f53" y="f56"/>
                </a:lnTo>
                <a:lnTo>
                  <a:pt x="f51" y="f57"/>
                </a:lnTo>
                <a:lnTo>
                  <a:pt x="f49" y="f58"/>
                </a:lnTo>
                <a:lnTo>
                  <a:pt x="f47" y="f59"/>
                </a:lnTo>
                <a:lnTo>
                  <a:pt x="f45" y="f60"/>
                </a:lnTo>
                <a:lnTo>
                  <a:pt x="f43" y="f61"/>
                </a:lnTo>
                <a:lnTo>
                  <a:pt x="f41" y="f62"/>
                </a:lnTo>
                <a:lnTo>
                  <a:pt x="f39" y="f63"/>
                </a:lnTo>
                <a:lnTo>
                  <a:pt x="f37" y="f64"/>
                </a:lnTo>
                <a:lnTo>
                  <a:pt x="f35" y="f65"/>
                </a:lnTo>
                <a:lnTo>
                  <a:pt x="f33" y="f66"/>
                </a:lnTo>
                <a:lnTo>
                  <a:pt x="f31" y="f67"/>
                </a:lnTo>
                <a:lnTo>
                  <a:pt x="f29" y="f68"/>
                </a:lnTo>
                <a:lnTo>
                  <a:pt x="f27" y="f69"/>
                </a:lnTo>
                <a:lnTo>
                  <a:pt x="f25" y="f70"/>
                </a:lnTo>
                <a:lnTo>
                  <a:pt x="f23" y="f71"/>
                </a:lnTo>
                <a:lnTo>
                  <a:pt x="f21" y="f72"/>
                </a:lnTo>
                <a:lnTo>
                  <a:pt x="f19" y="f73"/>
                </a:lnTo>
                <a:lnTo>
                  <a:pt x="f17" y="f74"/>
                </a:lnTo>
                <a:lnTo>
                  <a:pt x="f15" y="f75"/>
                </a:lnTo>
                <a:lnTo>
                  <a:pt x="f13" y="f45"/>
                </a:lnTo>
                <a:lnTo>
                  <a:pt x="f11" y="f47"/>
                </a:lnTo>
                <a:lnTo>
                  <a:pt x="f9" y="f49"/>
                </a:lnTo>
                <a:lnTo>
                  <a:pt x="f7" y="f51"/>
                </a:lnTo>
                <a:lnTo>
                  <a:pt x="f5" y="f76"/>
                </a:lnTo>
                <a:lnTo>
                  <a:pt x="f3" y="f2"/>
                </a:lnTo>
                <a:close/>
              </a:path>
            </a:pathLst>
          </a:custGeom>
          <a:solidFill>
            <a:srgbClr val="262626"/>
          </a:solidFill>
          <a:ln cap="flat">
            <a:noFill/>
            <a:prstDash val="solid"/>
          </a:ln>
        </p:spPr>
        <p:txBody>
          <a:bodyPr vert="horz" wrap="square" lIns="0" tIns="0" rIns="0" bIns="0" anchor="t"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tr-TR" sz="1350" b="0" i="0" u="none" strike="noStrike" kern="1200" cap="none" spc="0" baseline="0">
              <a:solidFill>
                <a:srgbClr val="000000"/>
              </a:solidFill>
              <a:uFillTx/>
              <a:latin typeface="Calibri"/>
            </a:endParaRPr>
          </a:p>
        </p:txBody>
      </p:sp>
      <p:sp>
        <p:nvSpPr>
          <p:cNvPr id="3" name="Title 1">
            <a:extLst>
              <a:ext uri="{FF2B5EF4-FFF2-40B4-BE49-F238E27FC236}">
                <a16:creationId xmlns:a16="http://schemas.microsoft.com/office/drawing/2014/main" id="{331B152B-8AC7-4B4F-860C-C2C40F573B1D}"/>
              </a:ext>
            </a:extLst>
          </p:cNvPr>
          <p:cNvSpPr txBox="1">
            <a:spLocks noGrp="1"/>
          </p:cNvSpPr>
          <p:nvPr>
            <p:ph type="title"/>
          </p:nvPr>
        </p:nvSpPr>
        <p:spPr>
          <a:xfrm>
            <a:off x="1460754" y="2571722"/>
            <a:ext cx="6222489" cy="3286152"/>
          </a:xfrm>
        </p:spPr>
        <p:txBody>
          <a:bodyPr/>
          <a:lstStyle>
            <a:lvl1pPr>
              <a:lnSpc>
                <a:spcPct val="85000"/>
              </a:lnSpc>
              <a:defRPr sz="5775" cap="all"/>
            </a:lvl1pPr>
          </a:lstStyle>
          <a:p>
            <a:pPr lvl="0"/>
            <a:r>
              <a:rPr lang="en-US"/>
              <a:t>Click to edit Master title style</a:t>
            </a:r>
          </a:p>
        </p:txBody>
      </p:sp>
      <p:sp>
        <p:nvSpPr>
          <p:cNvPr id="4" name="Text Placeholder 2">
            <a:extLst>
              <a:ext uri="{FF2B5EF4-FFF2-40B4-BE49-F238E27FC236}">
                <a16:creationId xmlns:a16="http://schemas.microsoft.com/office/drawing/2014/main" id="{46E92EF7-3245-4381-831F-1941B253F5AD}"/>
              </a:ext>
            </a:extLst>
          </p:cNvPr>
          <p:cNvSpPr txBox="1">
            <a:spLocks noGrp="1"/>
          </p:cNvSpPr>
          <p:nvPr>
            <p:ph type="body" idx="1"/>
          </p:nvPr>
        </p:nvSpPr>
        <p:spPr>
          <a:xfrm>
            <a:off x="1460754" y="1393746"/>
            <a:ext cx="6301068" cy="819146"/>
          </a:xfrm>
        </p:spPr>
        <p:txBody>
          <a:bodyPr anchor="ctr"/>
          <a:lstStyle>
            <a:lvl1pPr marL="0" indent="0" algn="r">
              <a:lnSpc>
                <a:spcPct val="113000"/>
              </a:lnSpc>
              <a:spcBef>
                <a:spcPts val="0"/>
              </a:spcBef>
              <a:buNone/>
              <a:defRPr i="1"/>
            </a:lvl1pPr>
          </a:lstStyle>
          <a:p>
            <a:pPr lvl="0"/>
            <a:r>
              <a:rPr lang="en-US"/>
              <a:t>Click to edit Master text styles</a:t>
            </a:r>
          </a:p>
        </p:txBody>
      </p:sp>
      <p:sp>
        <p:nvSpPr>
          <p:cNvPr id="5" name="Date Placeholder 3">
            <a:extLst>
              <a:ext uri="{FF2B5EF4-FFF2-40B4-BE49-F238E27FC236}">
                <a16:creationId xmlns:a16="http://schemas.microsoft.com/office/drawing/2014/main" id="{99252FE7-CE22-4819-B7E5-1F05155611F5}"/>
              </a:ext>
            </a:extLst>
          </p:cNvPr>
          <p:cNvSpPr txBox="1">
            <a:spLocks noGrp="1"/>
          </p:cNvSpPr>
          <p:nvPr>
            <p:ph type="dt" sz="half" idx="7"/>
          </p:nvPr>
        </p:nvSpPr>
        <p:spPr>
          <a:xfrm>
            <a:off x="6557215" y="6314435"/>
            <a:ext cx="1197468" cy="365129"/>
          </a:xfrm>
        </p:spPr>
        <p:txBody>
          <a:bodyPr/>
          <a:lstStyle>
            <a:lvl1pPr>
              <a:defRPr sz="900"/>
            </a:lvl1pPr>
          </a:lstStyle>
          <a:p>
            <a:pPr lvl="0"/>
            <a:fld id="{A105C38B-6279-4A82-9CCB-AF6C98C8FB3B}" type="datetime1">
              <a:rPr lang="en-US"/>
              <a:pPr lvl="0"/>
              <a:t>3/9/2020</a:t>
            </a:fld>
            <a:endParaRPr lang="en-US"/>
          </a:p>
        </p:txBody>
      </p:sp>
      <p:sp>
        <p:nvSpPr>
          <p:cNvPr id="6" name="Footer Placeholder 4">
            <a:extLst>
              <a:ext uri="{FF2B5EF4-FFF2-40B4-BE49-F238E27FC236}">
                <a16:creationId xmlns:a16="http://schemas.microsoft.com/office/drawing/2014/main" id="{0C5BAB19-FAF0-48DA-9BEA-AD808E4D425D}"/>
              </a:ext>
            </a:extLst>
          </p:cNvPr>
          <p:cNvSpPr txBox="1">
            <a:spLocks noGrp="1"/>
          </p:cNvSpPr>
          <p:nvPr>
            <p:ph type="ftr" sz="quarter" idx="9"/>
          </p:nvPr>
        </p:nvSpPr>
        <p:spPr>
          <a:xfrm>
            <a:off x="1460754" y="6314445"/>
            <a:ext cx="4860168" cy="365129"/>
          </a:xfrm>
        </p:spPr>
        <p:txBody>
          <a:bodyPr/>
          <a:lstStyle>
            <a:lvl1pPr>
              <a:defRPr b="0"/>
            </a:lvl1pPr>
          </a:lstStyle>
          <a:p>
            <a:pPr lvl="0"/>
            <a:endParaRPr lang="en-US"/>
          </a:p>
        </p:txBody>
      </p:sp>
      <p:sp>
        <p:nvSpPr>
          <p:cNvPr id="7" name="Slide Number Placeholder 5">
            <a:extLst>
              <a:ext uri="{FF2B5EF4-FFF2-40B4-BE49-F238E27FC236}">
                <a16:creationId xmlns:a16="http://schemas.microsoft.com/office/drawing/2014/main" id="{493E9632-5333-47E2-B7A5-DC8DCBA806B9}"/>
              </a:ext>
            </a:extLst>
          </p:cNvPr>
          <p:cNvSpPr txBox="1">
            <a:spLocks noGrp="1"/>
          </p:cNvSpPr>
          <p:nvPr>
            <p:ph type="sldNum" sz="quarter" idx="8"/>
          </p:nvPr>
        </p:nvSpPr>
        <p:spPr>
          <a:xfrm>
            <a:off x="8838007" y="1620756"/>
            <a:ext cx="305990" cy="365129"/>
          </a:xfrm>
        </p:spPr>
        <p:txBody>
          <a:bodyPr/>
          <a:lstStyle>
            <a:lvl1pPr>
              <a:defRPr/>
            </a:lvl1pPr>
          </a:lstStyle>
          <a:p>
            <a:pPr lvl="0"/>
            <a:fld id="{8D648995-AC56-40A0-8391-00399E806A4E}" type="slidenum">
              <a:t>‹#›</a:t>
            </a:fld>
            <a:endParaRPr lang="en-US"/>
          </a:p>
        </p:txBody>
      </p:sp>
      <p:cxnSp>
        <p:nvCxnSpPr>
          <p:cNvPr id="8" name="Straight Connector 9" title="Horizontal Rule Line">
            <a:extLst>
              <a:ext uri="{FF2B5EF4-FFF2-40B4-BE49-F238E27FC236}">
                <a16:creationId xmlns:a16="http://schemas.microsoft.com/office/drawing/2014/main" id="{8AD60EE6-EFCC-4F23-9560-9A70BAC014E0}"/>
              </a:ext>
            </a:extLst>
          </p:cNvPr>
          <p:cNvCxnSpPr/>
          <p:nvPr/>
        </p:nvCxnSpPr>
        <p:spPr>
          <a:xfrm flipH="1">
            <a:off x="0" y="6178171"/>
            <a:ext cx="7683243" cy="0"/>
          </a:xfrm>
          <a:prstGeom prst="straightConnector1">
            <a:avLst/>
          </a:prstGeom>
          <a:noFill/>
          <a:ln w="25402" cap="flat">
            <a:solidFill>
              <a:srgbClr val="262626"/>
            </a:solidFill>
            <a:prstDash val="solid"/>
            <a:miter/>
          </a:ln>
        </p:spPr>
      </p:cxnSp>
    </p:spTree>
    <p:extLst>
      <p:ext uri="{BB962C8B-B14F-4D97-AF65-F5344CB8AC3E}">
        <p14:creationId xmlns:p14="http://schemas.microsoft.com/office/powerpoint/2010/main" val="24201557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BA406-33CE-4188-AC58-A63C2086E105}"/>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98A89FBC-83B5-486E-8505-B9E141AC4816}"/>
              </a:ext>
            </a:extLst>
          </p:cNvPr>
          <p:cNvSpPr txBox="1">
            <a:spLocks noGrp="1"/>
          </p:cNvSpPr>
          <p:nvPr>
            <p:ph idx="1"/>
          </p:nvPr>
        </p:nvSpPr>
        <p:spPr>
          <a:xfrm>
            <a:off x="3886202" y="540629"/>
            <a:ext cx="4686297" cy="2488941"/>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CD9BFBC-32BC-4D0D-B4B8-41B7E3C6CFEF}"/>
              </a:ext>
            </a:extLst>
          </p:cNvPr>
          <p:cNvSpPr txBox="1">
            <a:spLocks noGrp="1"/>
          </p:cNvSpPr>
          <p:nvPr>
            <p:ph idx="2"/>
          </p:nvPr>
        </p:nvSpPr>
        <p:spPr>
          <a:xfrm>
            <a:off x="3886202" y="3712463"/>
            <a:ext cx="4686297" cy="248223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CF5054E-65E4-42BB-88AF-66E5B0DB3A00}"/>
              </a:ext>
            </a:extLst>
          </p:cNvPr>
          <p:cNvSpPr txBox="1">
            <a:spLocks noGrp="1"/>
          </p:cNvSpPr>
          <p:nvPr>
            <p:ph type="dt" sz="half" idx="7"/>
          </p:nvPr>
        </p:nvSpPr>
        <p:spPr/>
        <p:txBody>
          <a:bodyPr/>
          <a:lstStyle>
            <a:lvl1pPr>
              <a:defRPr/>
            </a:lvl1pPr>
          </a:lstStyle>
          <a:p>
            <a:pPr lvl="0"/>
            <a:fld id="{D2AABD44-9CED-4576-B771-18CA250312D6}" type="datetime1">
              <a:rPr lang="en-US"/>
              <a:pPr lvl="0"/>
              <a:t>3/9/2020</a:t>
            </a:fld>
            <a:endParaRPr lang="en-US"/>
          </a:p>
        </p:txBody>
      </p:sp>
      <p:sp>
        <p:nvSpPr>
          <p:cNvPr id="6" name="Footer Placeholder 5">
            <a:extLst>
              <a:ext uri="{FF2B5EF4-FFF2-40B4-BE49-F238E27FC236}">
                <a16:creationId xmlns:a16="http://schemas.microsoft.com/office/drawing/2014/main" id="{6C35E71C-7EF3-4BE6-A532-D73BCF9C456D}"/>
              </a:ext>
            </a:extLst>
          </p:cNvPr>
          <p:cNvSpPr txBox="1">
            <a:spLocks noGrp="1"/>
          </p:cNvSpPr>
          <p:nvPr>
            <p:ph type="ftr" sz="quarter" idx="9"/>
          </p:nvPr>
        </p:nvSpPr>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C7579746-633F-4373-851E-708BD95D788F}"/>
              </a:ext>
            </a:extLst>
          </p:cNvPr>
          <p:cNvSpPr txBox="1">
            <a:spLocks noGrp="1"/>
          </p:cNvSpPr>
          <p:nvPr>
            <p:ph type="sldNum" sz="quarter" idx="8"/>
          </p:nvPr>
        </p:nvSpPr>
        <p:spPr/>
        <p:txBody>
          <a:bodyPr/>
          <a:lstStyle>
            <a:lvl1pPr>
              <a:defRPr/>
            </a:lvl1pPr>
          </a:lstStyle>
          <a:p>
            <a:pPr lvl="0"/>
            <a:fld id="{1CFB61BD-1C55-4A1B-9E7E-D06F4966DC45}" type="slidenum">
              <a:t>‹#›</a:t>
            </a:fld>
            <a:endParaRPr lang="en-US"/>
          </a:p>
        </p:txBody>
      </p:sp>
    </p:spTree>
    <p:extLst>
      <p:ext uri="{BB962C8B-B14F-4D97-AF65-F5344CB8AC3E}">
        <p14:creationId xmlns:p14="http://schemas.microsoft.com/office/powerpoint/2010/main" val="36261024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3E6C6-C2AE-4A7B-8DCA-A82CF93FF612}"/>
              </a:ext>
            </a:extLst>
          </p:cNvPr>
          <p:cNvSpPr txBox="1">
            <a:spLocks noGrp="1"/>
          </p:cNvSpPr>
          <p:nvPr>
            <p:ph type="title"/>
          </p:nvPr>
        </p:nvSpPr>
        <p:spPr>
          <a:xfrm>
            <a:off x="571498" y="557784"/>
            <a:ext cx="2873501" cy="4956048"/>
          </a:xfrm>
        </p:spPr>
        <p:txBody>
          <a:bodyPr/>
          <a:lstStyle>
            <a:lvl1pPr>
              <a:defRPr/>
            </a:lvl1pPr>
          </a:lstStyle>
          <a:p>
            <a:pPr lvl="0"/>
            <a:r>
              <a:rPr lang="en-US"/>
              <a:t>Click to edit Master title style</a:t>
            </a:r>
          </a:p>
        </p:txBody>
      </p:sp>
      <p:sp>
        <p:nvSpPr>
          <p:cNvPr id="3" name="Text Placeholder 2">
            <a:extLst>
              <a:ext uri="{FF2B5EF4-FFF2-40B4-BE49-F238E27FC236}">
                <a16:creationId xmlns:a16="http://schemas.microsoft.com/office/drawing/2014/main" id="{B556A332-CB7D-4CC8-91E2-5593C8476EBC}"/>
              </a:ext>
            </a:extLst>
          </p:cNvPr>
          <p:cNvSpPr txBox="1">
            <a:spLocks noGrp="1"/>
          </p:cNvSpPr>
          <p:nvPr>
            <p:ph type="body" idx="1"/>
          </p:nvPr>
        </p:nvSpPr>
        <p:spPr>
          <a:xfrm>
            <a:off x="3886202" y="558067"/>
            <a:ext cx="4684014" cy="914400"/>
          </a:xfrm>
        </p:spPr>
        <p:txBody>
          <a:bodyPr anchor="b"/>
          <a:lstStyle>
            <a:lvl1pPr marL="0" indent="0">
              <a:lnSpc>
                <a:spcPct val="113000"/>
              </a:lnSpc>
              <a:spcBef>
                <a:spcPts val="0"/>
              </a:spcBef>
              <a:buNone/>
              <a:defRPr sz="1800" i="1"/>
            </a:lvl1pPr>
          </a:lstStyle>
          <a:p>
            <a:pPr lvl="0"/>
            <a:r>
              <a:rPr lang="en-US"/>
              <a:t>Click to edit Master text styles</a:t>
            </a:r>
          </a:p>
        </p:txBody>
      </p:sp>
      <p:sp>
        <p:nvSpPr>
          <p:cNvPr id="4" name="Content Placeholder 3">
            <a:extLst>
              <a:ext uri="{FF2B5EF4-FFF2-40B4-BE49-F238E27FC236}">
                <a16:creationId xmlns:a16="http://schemas.microsoft.com/office/drawing/2014/main" id="{DADC447F-161F-4F6C-9477-3F80C67B1B0E}"/>
              </a:ext>
            </a:extLst>
          </p:cNvPr>
          <p:cNvSpPr txBox="1">
            <a:spLocks noGrp="1"/>
          </p:cNvSpPr>
          <p:nvPr>
            <p:ph idx="2"/>
          </p:nvPr>
        </p:nvSpPr>
        <p:spPr>
          <a:xfrm>
            <a:off x="3886202" y="1526673"/>
            <a:ext cx="4684014" cy="1755648"/>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A213370-59A3-44AA-BB39-7066F338191B}"/>
              </a:ext>
            </a:extLst>
          </p:cNvPr>
          <p:cNvSpPr txBox="1">
            <a:spLocks noGrp="1"/>
          </p:cNvSpPr>
          <p:nvPr>
            <p:ph type="body" idx="3"/>
          </p:nvPr>
        </p:nvSpPr>
        <p:spPr>
          <a:xfrm>
            <a:off x="3886202" y="3700823"/>
            <a:ext cx="4686297" cy="914400"/>
          </a:xfrm>
        </p:spPr>
        <p:txBody>
          <a:bodyPr anchor="b"/>
          <a:lstStyle>
            <a:lvl1pPr marL="0" indent="0">
              <a:buNone/>
              <a:defRPr sz="1800" i="1"/>
            </a:lvl1pPr>
          </a:lstStyle>
          <a:p>
            <a:pPr lvl="0"/>
            <a:r>
              <a:rPr lang="en-US"/>
              <a:t>Click to edit Master text styles</a:t>
            </a:r>
          </a:p>
        </p:txBody>
      </p:sp>
      <p:sp>
        <p:nvSpPr>
          <p:cNvPr id="6" name="Content Placeholder 5">
            <a:extLst>
              <a:ext uri="{FF2B5EF4-FFF2-40B4-BE49-F238E27FC236}">
                <a16:creationId xmlns:a16="http://schemas.microsoft.com/office/drawing/2014/main" id="{4159A597-DE82-42D5-9E5B-E376CBAF7916}"/>
              </a:ext>
            </a:extLst>
          </p:cNvPr>
          <p:cNvSpPr txBox="1">
            <a:spLocks noGrp="1"/>
          </p:cNvSpPr>
          <p:nvPr>
            <p:ph idx="4"/>
          </p:nvPr>
        </p:nvSpPr>
        <p:spPr>
          <a:xfrm>
            <a:off x="3886202" y="4669429"/>
            <a:ext cx="4684014" cy="1755648"/>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6C44B8E-AACE-44FA-9420-1BFB9F1552D6}"/>
              </a:ext>
            </a:extLst>
          </p:cNvPr>
          <p:cNvSpPr txBox="1">
            <a:spLocks noGrp="1"/>
          </p:cNvSpPr>
          <p:nvPr>
            <p:ph type="dt" sz="half" idx="7"/>
          </p:nvPr>
        </p:nvSpPr>
        <p:spPr/>
        <p:txBody>
          <a:bodyPr/>
          <a:lstStyle>
            <a:lvl1pPr>
              <a:defRPr/>
            </a:lvl1pPr>
          </a:lstStyle>
          <a:p>
            <a:pPr lvl="0"/>
            <a:fld id="{7845C4B5-6516-4434-BFAE-92E039C6A9E0}" type="datetime1">
              <a:rPr lang="en-US"/>
              <a:pPr lvl="0"/>
              <a:t>3/9/2020</a:t>
            </a:fld>
            <a:endParaRPr lang="en-US"/>
          </a:p>
        </p:txBody>
      </p:sp>
      <p:sp>
        <p:nvSpPr>
          <p:cNvPr id="8" name="Footer Placeholder 7">
            <a:extLst>
              <a:ext uri="{FF2B5EF4-FFF2-40B4-BE49-F238E27FC236}">
                <a16:creationId xmlns:a16="http://schemas.microsoft.com/office/drawing/2014/main" id="{60103F17-3042-4747-B6B6-E0D4F441A6D6}"/>
              </a:ext>
            </a:extLst>
          </p:cNvPr>
          <p:cNvSpPr txBox="1">
            <a:spLocks noGrp="1"/>
          </p:cNvSpPr>
          <p:nvPr>
            <p:ph type="ftr" sz="quarter" idx="9"/>
          </p:nvPr>
        </p:nvSpPr>
        <p:spPr/>
        <p:txBody>
          <a:bodyPr/>
          <a:lstStyle>
            <a:lvl1pPr>
              <a:defRPr/>
            </a:lvl1pPr>
          </a:lstStyle>
          <a:p>
            <a:pPr lvl="0"/>
            <a:endParaRPr lang="en-US"/>
          </a:p>
        </p:txBody>
      </p:sp>
      <p:sp>
        <p:nvSpPr>
          <p:cNvPr id="9" name="Slide Number Placeholder 8">
            <a:extLst>
              <a:ext uri="{FF2B5EF4-FFF2-40B4-BE49-F238E27FC236}">
                <a16:creationId xmlns:a16="http://schemas.microsoft.com/office/drawing/2014/main" id="{27709FF5-A2C4-4C25-B9C0-CA16135FCEDC}"/>
              </a:ext>
            </a:extLst>
          </p:cNvPr>
          <p:cNvSpPr txBox="1">
            <a:spLocks noGrp="1"/>
          </p:cNvSpPr>
          <p:nvPr>
            <p:ph type="sldNum" sz="quarter" idx="8"/>
          </p:nvPr>
        </p:nvSpPr>
        <p:spPr/>
        <p:txBody>
          <a:bodyPr/>
          <a:lstStyle>
            <a:lvl1pPr>
              <a:defRPr/>
            </a:lvl1pPr>
          </a:lstStyle>
          <a:p>
            <a:pPr lvl="0"/>
            <a:fld id="{EC0B2712-2D24-4618-A630-5589441DCBF7}" type="slidenum">
              <a:t>‹#›</a:t>
            </a:fld>
            <a:endParaRPr lang="en-US"/>
          </a:p>
        </p:txBody>
      </p:sp>
    </p:spTree>
    <p:extLst>
      <p:ext uri="{BB962C8B-B14F-4D97-AF65-F5344CB8AC3E}">
        <p14:creationId xmlns:p14="http://schemas.microsoft.com/office/powerpoint/2010/main" val="13761882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5E744-EE3E-4B70-A6E4-713052D579D6}"/>
              </a:ext>
            </a:extLst>
          </p:cNvPr>
          <p:cNvSpPr txBox="1">
            <a:spLocks noGrp="1"/>
          </p:cNvSpPr>
          <p:nvPr>
            <p:ph type="title"/>
          </p:nvPr>
        </p:nvSpPr>
        <p:spPr/>
        <p:txBody>
          <a:bodyPr/>
          <a:lstStyle>
            <a:lvl1pPr>
              <a:defRPr/>
            </a:lvl1pPr>
          </a:lstStyle>
          <a:p>
            <a:pPr lvl="0"/>
            <a:r>
              <a:rPr lang="en-US"/>
              <a:t>Click to edit Master title style</a:t>
            </a:r>
          </a:p>
        </p:txBody>
      </p:sp>
      <p:sp>
        <p:nvSpPr>
          <p:cNvPr id="3" name="Date Placeholder 2">
            <a:extLst>
              <a:ext uri="{FF2B5EF4-FFF2-40B4-BE49-F238E27FC236}">
                <a16:creationId xmlns:a16="http://schemas.microsoft.com/office/drawing/2014/main" id="{710851D0-A088-41A9-A0DC-E26BF2C94D7C}"/>
              </a:ext>
            </a:extLst>
          </p:cNvPr>
          <p:cNvSpPr txBox="1">
            <a:spLocks noGrp="1"/>
          </p:cNvSpPr>
          <p:nvPr>
            <p:ph type="dt" sz="half" idx="7"/>
          </p:nvPr>
        </p:nvSpPr>
        <p:spPr/>
        <p:txBody>
          <a:bodyPr/>
          <a:lstStyle>
            <a:lvl1pPr>
              <a:defRPr/>
            </a:lvl1pPr>
          </a:lstStyle>
          <a:p>
            <a:pPr lvl="0"/>
            <a:fld id="{3B8D1CD8-30D6-41B4-9137-7B3CDF4E875E}" type="datetime1">
              <a:rPr lang="en-US"/>
              <a:pPr lvl="0"/>
              <a:t>3/9/2020</a:t>
            </a:fld>
            <a:endParaRPr lang="en-US"/>
          </a:p>
        </p:txBody>
      </p:sp>
      <p:sp>
        <p:nvSpPr>
          <p:cNvPr id="4" name="Footer Placeholder 3">
            <a:extLst>
              <a:ext uri="{FF2B5EF4-FFF2-40B4-BE49-F238E27FC236}">
                <a16:creationId xmlns:a16="http://schemas.microsoft.com/office/drawing/2014/main" id="{D878A1D9-9A39-4638-B057-6A7B114A2081}"/>
              </a:ext>
            </a:extLst>
          </p:cNvPr>
          <p:cNvSpPr txBox="1">
            <a:spLocks noGrp="1"/>
          </p:cNvSpPr>
          <p:nvPr>
            <p:ph type="ftr" sz="quarter" idx="9"/>
          </p:nvPr>
        </p:nvSpPr>
        <p:spPr/>
        <p:txBody>
          <a:bodyPr/>
          <a:lstStyle>
            <a:lvl1pPr>
              <a:defRPr/>
            </a:lvl1pPr>
          </a:lstStyle>
          <a:p>
            <a:pPr lvl="0"/>
            <a:endParaRPr lang="en-US"/>
          </a:p>
        </p:txBody>
      </p:sp>
      <p:sp>
        <p:nvSpPr>
          <p:cNvPr id="5" name="Slide Number Placeholder 4">
            <a:extLst>
              <a:ext uri="{FF2B5EF4-FFF2-40B4-BE49-F238E27FC236}">
                <a16:creationId xmlns:a16="http://schemas.microsoft.com/office/drawing/2014/main" id="{37782674-61F3-4066-85B1-411B67AEBE3F}"/>
              </a:ext>
            </a:extLst>
          </p:cNvPr>
          <p:cNvSpPr txBox="1">
            <a:spLocks noGrp="1"/>
          </p:cNvSpPr>
          <p:nvPr>
            <p:ph type="sldNum" sz="quarter" idx="8"/>
          </p:nvPr>
        </p:nvSpPr>
        <p:spPr/>
        <p:txBody>
          <a:bodyPr/>
          <a:lstStyle>
            <a:lvl1pPr>
              <a:defRPr/>
            </a:lvl1pPr>
          </a:lstStyle>
          <a:p>
            <a:pPr lvl="0"/>
            <a:fld id="{248B6593-7993-4A22-8212-C6B41B347878}" type="slidenum">
              <a:t>‹#›</a:t>
            </a:fld>
            <a:endParaRPr lang="en-US"/>
          </a:p>
        </p:txBody>
      </p:sp>
    </p:spTree>
    <p:extLst>
      <p:ext uri="{BB962C8B-B14F-4D97-AF65-F5344CB8AC3E}">
        <p14:creationId xmlns:p14="http://schemas.microsoft.com/office/powerpoint/2010/main" val="5448424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8652F1-2679-4C5A-8EE8-8BA6EC860D15}"/>
              </a:ext>
            </a:extLst>
          </p:cNvPr>
          <p:cNvSpPr txBox="1">
            <a:spLocks noGrp="1"/>
          </p:cNvSpPr>
          <p:nvPr>
            <p:ph type="dt" sz="half" idx="7"/>
          </p:nvPr>
        </p:nvSpPr>
        <p:spPr/>
        <p:txBody>
          <a:bodyPr/>
          <a:lstStyle>
            <a:lvl1pPr>
              <a:defRPr/>
            </a:lvl1pPr>
          </a:lstStyle>
          <a:p>
            <a:pPr lvl="0"/>
            <a:fld id="{4C1F146B-E90B-4758-BA40-8D5C03C52088}" type="datetime1">
              <a:rPr lang="en-US"/>
              <a:pPr lvl="0"/>
              <a:t>3/9/2020</a:t>
            </a:fld>
            <a:endParaRPr lang="en-US"/>
          </a:p>
        </p:txBody>
      </p:sp>
      <p:sp>
        <p:nvSpPr>
          <p:cNvPr id="3" name="Footer Placeholder 2">
            <a:extLst>
              <a:ext uri="{FF2B5EF4-FFF2-40B4-BE49-F238E27FC236}">
                <a16:creationId xmlns:a16="http://schemas.microsoft.com/office/drawing/2014/main" id="{E5B27C38-BD90-4786-8443-32D9FDAD6570}"/>
              </a:ext>
            </a:extLst>
          </p:cNvPr>
          <p:cNvSpPr txBox="1">
            <a:spLocks noGrp="1"/>
          </p:cNvSpPr>
          <p:nvPr>
            <p:ph type="ftr" sz="quarter" idx="9"/>
          </p:nvPr>
        </p:nvSpPr>
        <p:spPr/>
        <p:txBody>
          <a:bodyPr/>
          <a:lstStyle>
            <a:lvl1pPr>
              <a:defRPr/>
            </a:lvl1pPr>
          </a:lstStyle>
          <a:p>
            <a:pPr lvl="0"/>
            <a:endParaRPr lang="en-US"/>
          </a:p>
        </p:txBody>
      </p:sp>
      <p:sp>
        <p:nvSpPr>
          <p:cNvPr id="4" name="Slide Number Placeholder 3">
            <a:extLst>
              <a:ext uri="{FF2B5EF4-FFF2-40B4-BE49-F238E27FC236}">
                <a16:creationId xmlns:a16="http://schemas.microsoft.com/office/drawing/2014/main" id="{09F9D393-67E9-4F10-AD1D-05D27B45AD40}"/>
              </a:ext>
            </a:extLst>
          </p:cNvPr>
          <p:cNvSpPr txBox="1">
            <a:spLocks noGrp="1"/>
          </p:cNvSpPr>
          <p:nvPr>
            <p:ph type="sldNum" sz="quarter" idx="8"/>
          </p:nvPr>
        </p:nvSpPr>
        <p:spPr/>
        <p:txBody>
          <a:bodyPr/>
          <a:lstStyle>
            <a:lvl1pPr>
              <a:defRPr/>
            </a:lvl1pPr>
          </a:lstStyle>
          <a:p>
            <a:pPr lvl="0"/>
            <a:fld id="{396DF91F-A5F9-4934-84F5-4C5A334AFC41}" type="slidenum">
              <a:t>‹#›</a:t>
            </a:fld>
            <a:endParaRPr lang="en-US"/>
          </a:p>
        </p:txBody>
      </p:sp>
    </p:spTree>
    <p:extLst>
      <p:ext uri="{BB962C8B-B14F-4D97-AF65-F5344CB8AC3E}">
        <p14:creationId xmlns:p14="http://schemas.microsoft.com/office/powerpoint/2010/main" val="18006521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57659-5970-4051-9449-D9F31FFE933D}"/>
              </a:ext>
            </a:extLst>
          </p:cNvPr>
          <p:cNvSpPr txBox="1">
            <a:spLocks noGrp="1"/>
          </p:cNvSpPr>
          <p:nvPr>
            <p:ph type="title"/>
          </p:nvPr>
        </p:nvSpPr>
        <p:spPr>
          <a:xfrm>
            <a:off x="571498" y="555479"/>
            <a:ext cx="2879084" cy="1921026"/>
          </a:xfrm>
        </p:spPr>
        <p:txBody>
          <a:bodyPr>
            <a:noAutofit/>
          </a:bodyPr>
          <a:lstStyle>
            <a:lvl1pPr>
              <a:lnSpc>
                <a:spcPct val="93000"/>
              </a:lnSpc>
              <a:defRPr sz="3000"/>
            </a:lvl1pPr>
          </a:lstStyle>
          <a:p>
            <a:pPr lvl="0"/>
            <a:r>
              <a:rPr lang="en-US"/>
              <a:t>Click to edit Master title style</a:t>
            </a:r>
          </a:p>
        </p:txBody>
      </p:sp>
      <p:sp>
        <p:nvSpPr>
          <p:cNvPr id="3" name="Content Placeholder 2">
            <a:extLst>
              <a:ext uri="{FF2B5EF4-FFF2-40B4-BE49-F238E27FC236}">
                <a16:creationId xmlns:a16="http://schemas.microsoft.com/office/drawing/2014/main" id="{D00095EF-7C31-49D4-9447-12A9B93F8E60}"/>
              </a:ext>
            </a:extLst>
          </p:cNvPr>
          <p:cNvSpPr txBox="1">
            <a:spLocks noGrp="1"/>
          </p:cNvSpPr>
          <p:nvPr>
            <p:ph idx="1"/>
          </p:nvPr>
        </p:nvSpPr>
        <p:spPr>
          <a:xfrm>
            <a:off x="3886202" y="564149"/>
            <a:ext cx="4686297" cy="5622645"/>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4A57884-341B-4843-9786-01D505B62BC9}"/>
              </a:ext>
            </a:extLst>
          </p:cNvPr>
          <p:cNvSpPr txBox="1">
            <a:spLocks noGrp="1"/>
          </p:cNvSpPr>
          <p:nvPr>
            <p:ph type="body" idx="2"/>
          </p:nvPr>
        </p:nvSpPr>
        <p:spPr>
          <a:xfrm>
            <a:off x="571498" y="2621511"/>
            <a:ext cx="2879084" cy="3239536"/>
          </a:xfrm>
        </p:spPr>
        <p:txBody>
          <a:bodyPr/>
          <a:lstStyle>
            <a:lvl1pPr marL="0" indent="0" algn="r">
              <a:lnSpc>
                <a:spcPct val="125000"/>
              </a:lnSpc>
              <a:buNone/>
              <a:defRPr sz="1200"/>
            </a:lvl1pPr>
          </a:lstStyle>
          <a:p>
            <a:pPr lvl="0"/>
            <a:r>
              <a:rPr lang="en-US"/>
              <a:t>Click to edit Master text styles</a:t>
            </a:r>
          </a:p>
        </p:txBody>
      </p:sp>
      <p:sp>
        <p:nvSpPr>
          <p:cNvPr id="5" name="Date Placeholder 4">
            <a:extLst>
              <a:ext uri="{FF2B5EF4-FFF2-40B4-BE49-F238E27FC236}">
                <a16:creationId xmlns:a16="http://schemas.microsoft.com/office/drawing/2014/main" id="{C1FE5334-A9E1-47E5-B820-AC44713CA8BA}"/>
              </a:ext>
            </a:extLst>
          </p:cNvPr>
          <p:cNvSpPr txBox="1">
            <a:spLocks noGrp="1"/>
          </p:cNvSpPr>
          <p:nvPr>
            <p:ph type="dt" sz="half" idx="7"/>
          </p:nvPr>
        </p:nvSpPr>
        <p:spPr/>
        <p:txBody>
          <a:bodyPr/>
          <a:lstStyle>
            <a:lvl1pPr>
              <a:defRPr/>
            </a:lvl1pPr>
          </a:lstStyle>
          <a:p>
            <a:pPr lvl="0"/>
            <a:fld id="{66D8CB89-8007-4EE7-9089-F4C68380D020}" type="datetime1">
              <a:rPr lang="en-US"/>
              <a:pPr lvl="0"/>
              <a:t>3/9/2020</a:t>
            </a:fld>
            <a:endParaRPr lang="en-US"/>
          </a:p>
        </p:txBody>
      </p:sp>
      <p:sp>
        <p:nvSpPr>
          <p:cNvPr id="6" name="Footer Placeholder 5">
            <a:extLst>
              <a:ext uri="{FF2B5EF4-FFF2-40B4-BE49-F238E27FC236}">
                <a16:creationId xmlns:a16="http://schemas.microsoft.com/office/drawing/2014/main" id="{37687FF9-2C06-4330-8CFD-53711A493BE3}"/>
              </a:ext>
            </a:extLst>
          </p:cNvPr>
          <p:cNvSpPr txBox="1">
            <a:spLocks noGrp="1"/>
          </p:cNvSpPr>
          <p:nvPr>
            <p:ph type="ftr" sz="quarter" idx="9"/>
          </p:nvPr>
        </p:nvSpPr>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99B50148-5563-4E0F-92DF-D0014853A214}"/>
              </a:ext>
            </a:extLst>
          </p:cNvPr>
          <p:cNvSpPr txBox="1">
            <a:spLocks noGrp="1"/>
          </p:cNvSpPr>
          <p:nvPr>
            <p:ph type="sldNum" sz="quarter" idx="8"/>
          </p:nvPr>
        </p:nvSpPr>
        <p:spPr/>
        <p:txBody>
          <a:bodyPr/>
          <a:lstStyle>
            <a:lvl1pPr>
              <a:defRPr/>
            </a:lvl1pPr>
          </a:lstStyle>
          <a:p>
            <a:pPr lvl="0"/>
            <a:fld id="{990D2FA7-03DD-4B01-B62F-9211C152EC28}" type="slidenum">
              <a:t>‹#›</a:t>
            </a:fld>
            <a:endParaRPr lang="en-US"/>
          </a:p>
        </p:txBody>
      </p:sp>
    </p:spTree>
    <p:extLst>
      <p:ext uri="{BB962C8B-B14F-4D97-AF65-F5344CB8AC3E}">
        <p14:creationId xmlns:p14="http://schemas.microsoft.com/office/powerpoint/2010/main" val="1249972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03B61772-9230-4EF7-BDEA-B1281D32385E}" type="datetimeFigureOut">
              <a:rPr lang="en-US" smtClean="0"/>
              <a:pPr/>
              <a:t>3/9/2020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B7529-9194-4742-A339-4DC29B1B3739}" type="slidenum">
              <a:rPr lang="en-US" smtClean="0"/>
              <a:pPr/>
              <a:t>‹#›</a:t>
            </a:fld>
            <a:endParaRPr lang="en-US"/>
          </a:p>
        </p:txBody>
      </p:sp>
    </p:spTree>
  </p:cSld>
  <p:clrMapOvr>
    <a:masterClrMapping/>
  </p:clrMapOvr>
  <p:transition spd="med">
    <p:wheel/>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038BC-D7D5-4F45-B5F8-3D6437ECD230}"/>
              </a:ext>
            </a:extLst>
          </p:cNvPr>
          <p:cNvSpPr txBox="1">
            <a:spLocks noGrp="1"/>
          </p:cNvSpPr>
          <p:nvPr>
            <p:ph type="title"/>
          </p:nvPr>
        </p:nvSpPr>
        <p:spPr>
          <a:xfrm>
            <a:off x="569214" y="557263"/>
            <a:ext cx="2880360" cy="1919243"/>
          </a:xfrm>
        </p:spPr>
        <p:txBody>
          <a:bodyPr>
            <a:noAutofit/>
          </a:bodyPr>
          <a:lstStyle>
            <a:lvl1pPr>
              <a:lnSpc>
                <a:spcPct val="93000"/>
              </a:lnSpc>
              <a:defRPr sz="3000"/>
            </a:lvl1pPr>
          </a:lstStyle>
          <a:p>
            <a:pPr lvl="0"/>
            <a:r>
              <a:rPr lang="en-US"/>
              <a:t>Click to edit Master title style</a:t>
            </a:r>
          </a:p>
        </p:txBody>
      </p:sp>
      <p:sp>
        <p:nvSpPr>
          <p:cNvPr id="3" name="Picture Placeholder 2">
            <a:extLst>
              <a:ext uri="{FF2B5EF4-FFF2-40B4-BE49-F238E27FC236}">
                <a16:creationId xmlns:a16="http://schemas.microsoft.com/office/drawing/2014/main" id="{26773F9C-C91C-48C6-8DD2-54AA348FC0E5}"/>
              </a:ext>
            </a:extLst>
          </p:cNvPr>
          <p:cNvSpPr txBox="1">
            <a:spLocks noGrp="1"/>
          </p:cNvSpPr>
          <p:nvPr>
            <p:ph type="pic" idx="1"/>
          </p:nvPr>
        </p:nvSpPr>
        <p:spPr>
          <a:xfrm>
            <a:off x="3943350" y="0"/>
            <a:ext cx="4629150" cy="6858000"/>
          </a:xfrm>
        </p:spPr>
        <p:txBody>
          <a:bodyPr/>
          <a:lstStyle>
            <a:lvl1pPr marL="0" indent="0">
              <a:buNone/>
              <a:defRPr sz="2400"/>
            </a:lvl1pPr>
          </a:lstStyle>
          <a:p>
            <a:pPr lvl="0"/>
            <a:r>
              <a:rPr lang="en-US"/>
              <a:t>Click icon to add picture</a:t>
            </a:r>
          </a:p>
        </p:txBody>
      </p:sp>
      <p:sp>
        <p:nvSpPr>
          <p:cNvPr id="4" name="Text Placeholder 3">
            <a:extLst>
              <a:ext uri="{FF2B5EF4-FFF2-40B4-BE49-F238E27FC236}">
                <a16:creationId xmlns:a16="http://schemas.microsoft.com/office/drawing/2014/main" id="{C75EBE21-AE45-405C-9C64-F58DDA5E6A13}"/>
              </a:ext>
            </a:extLst>
          </p:cNvPr>
          <p:cNvSpPr txBox="1">
            <a:spLocks noGrp="1"/>
          </p:cNvSpPr>
          <p:nvPr>
            <p:ph type="body" idx="2"/>
          </p:nvPr>
        </p:nvSpPr>
        <p:spPr>
          <a:xfrm>
            <a:off x="569214" y="2621511"/>
            <a:ext cx="2880360" cy="3236976"/>
          </a:xfrm>
        </p:spPr>
        <p:txBody>
          <a:bodyPr/>
          <a:lstStyle>
            <a:lvl1pPr marL="0" indent="0" algn="r">
              <a:lnSpc>
                <a:spcPct val="125000"/>
              </a:lnSpc>
              <a:buNone/>
              <a:defRPr sz="1200"/>
            </a:lvl1pPr>
          </a:lstStyle>
          <a:p>
            <a:pPr lvl="0"/>
            <a:r>
              <a:rPr lang="en-US"/>
              <a:t>Click to edit Master text styles</a:t>
            </a:r>
          </a:p>
        </p:txBody>
      </p:sp>
      <p:sp>
        <p:nvSpPr>
          <p:cNvPr id="5" name="Date Placeholder 4">
            <a:extLst>
              <a:ext uri="{FF2B5EF4-FFF2-40B4-BE49-F238E27FC236}">
                <a16:creationId xmlns:a16="http://schemas.microsoft.com/office/drawing/2014/main" id="{11D8C9AA-48DA-4F0C-B453-AD495572D728}"/>
              </a:ext>
            </a:extLst>
          </p:cNvPr>
          <p:cNvSpPr txBox="1">
            <a:spLocks noGrp="1"/>
          </p:cNvSpPr>
          <p:nvPr>
            <p:ph type="dt" sz="half" idx="7"/>
          </p:nvPr>
        </p:nvSpPr>
        <p:spPr/>
        <p:txBody>
          <a:bodyPr/>
          <a:lstStyle>
            <a:lvl1pPr>
              <a:defRPr/>
            </a:lvl1pPr>
          </a:lstStyle>
          <a:p>
            <a:pPr lvl="0"/>
            <a:fld id="{4390D1D1-7E18-48AC-BA4F-E924FF4B63CA}" type="datetime1">
              <a:rPr lang="en-US"/>
              <a:pPr lvl="0"/>
              <a:t>3/9/2020</a:t>
            </a:fld>
            <a:endParaRPr lang="en-US"/>
          </a:p>
        </p:txBody>
      </p:sp>
      <p:sp>
        <p:nvSpPr>
          <p:cNvPr id="6" name="Footer Placeholder 5">
            <a:extLst>
              <a:ext uri="{FF2B5EF4-FFF2-40B4-BE49-F238E27FC236}">
                <a16:creationId xmlns:a16="http://schemas.microsoft.com/office/drawing/2014/main" id="{66782E9C-2561-4136-9421-48486E689F32}"/>
              </a:ext>
            </a:extLst>
          </p:cNvPr>
          <p:cNvSpPr txBox="1">
            <a:spLocks noGrp="1"/>
          </p:cNvSpPr>
          <p:nvPr>
            <p:ph type="ftr" sz="quarter" idx="9"/>
          </p:nvPr>
        </p:nvSpPr>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8F169715-DCB2-4C51-B8FF-3ACED0429DC5}"/>
              </a:ext>
            </a:extLst>
          </p:cNvPr>
          <p:cNvSpPr txBox="1">
            <a:spLocks noGrp="1"/>
          </p:cNvSpPr>
          <p:nvPr>
            <p:ph type="sldNum" sz="quarter" idx="8"/>
          </p:nvPr>
        </p:nvSpPr>
        <p:spPr/>
        <p:txBody>
          <a:bodyPr/>
          <a:lstStyle>
            <a:lvl1pPr>
              <a:defRPr/>
            </a:lvl1pPr>
          </a:lstStyle>
          <a:p>
            <a:pPr lvl="0"/>
            <a:fld id="{65B65B43-3C8C-446F-9849-52BEBF7037E2}" type="slidenum">
              <a:t>‹#›</a:t>
            </a:fld>
            <a:endParaRPr lang="en-US"/>
          </a:p>
        </p:txBody>
      </p:sp>
    </p:spTree>
    <p:extLst>
      <p:ext uri="{BB962C8B-B14F-4D97-AF65-F5344CB8AC3E}">
        <p14:creationId xmlns:p14="http://schemas.microsoft.com/office/powerpoint/2010/main" val="35930864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81E2A-C54F-42AB-A1F5-0148FBCAF46A}"/>
              </a:ext>
            </a:extLst>
          </p:cNvPr>
          <p:cNvSpPr txBox="1">
            <a:spLocks noGrp="1"/>
          </p:cNvSpPr>
          <p:nvPr>
            <p:ph type="title"/>
          </p:nvPr>
        </p:nvSpPr>
        <p:spPr/>
        <p:txBody>
          <a:bodyPr/>
          <a:lstStyle>
            <a:lvl1pPr>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id="{9AE1B17B-BCBF-4E92-BE26-794F6D452351}"/>
              </a:ext>
            </a:extLst>
          </p:cNvPr>
          <p:cNvSpPr txBox="1">
            <a:spLocks noGrp="1"/>
          </p:cNvSpPr>
          <p:nvPr>
            <p:ph type="body" orient="vert" idx="1"/>
          </p:nvPr>
        </p:nvSpPr>
        <p:spPr>
          <a:xfrm>
            <a:off x="3886202" y="640080"/>
            <a:ext cx="4686297" cy="5584140"/>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D8403F-0BA5-430B-B711-CD73E72BF2C4}"/>
              </a:ext>
            </a:extLst>
          </p:cNvPr>
          <p:cNvSpPr txBox="1">
            <a:spLocks noGrp="1"/>
          </p:cNvSpPr>
          <p:nvPr>
            <p:ph type="dt" sz="half" idx="7"/>
          </p:nvPr>
        </p:nvSpPr>
        <p:spPr/>
        <p:txBody>
          <a:bodyPr/>
          <a:lstStyle>
            <a:lvl1pPr>
              <a:defRPr/>
            </a:lvl1pPr>
          </a:lstStyle>
          <a:p>
            <a:pPr lvl="0"/>
            <a:fld id="{BE47D1C2-6FA8-4D8E-A0C6-C5DF3E27E1CD}" type="datetime1">
              <a:rPr lang="en-US"/>
              <a:pPr lvl="0"/>
              <a:t>3/9/2020</a:t>
            </a:fld>
            <a:endParaRPr lang="en-US"/>
          </a:p>
        </p:txBody>
      </p:sp>
      <p:sp>
        <p:nvSpPr>
          <p:cNvPr id="5" name="Footer Placeholder 4">
            <a:extLst>
              <a:ext uri="{FF2B5EF4-FFF2-40B4-BE49-F238E27FC236}">
                <a16:creationId xmlns:a16="http://schemas.microsoft.com/office/drawing/2014/main" id="{988B2D41-DDFF-41C3-BA89-D7CF8523806E}"/>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E1A276A4-DAF1-440F-9AD2-230D5C48D0D5}"/>
              </a:ext>
            </a:extLst>
          </p:cNvPr>
          <p:cNvSpPr txBox="1">
            <a:spLocks noGrp="1"/>
          </p:cNvSpPr>
          <p:nvPr>
            <p:ph type="sldNum" sz="quarter" idx="8"/>
          </p:nvPr>
        </p:nvSpPr>
        <p:spPr/>
        <p:txBody>
          <a:bodyPr/>
          <a:lstStyle>
            <a:lvl1pPr>
              <a:defRPr/>
            </a:lvl1pPr>
          </a:lstStyle>
          <a:p>
            <a:pPr lvl="0"/>
            <a:fld id="{D8E8AECD-D3CD-4253-A1EB-B8F1F4D316EB}" type="slidenum">
              <a:t>‹#›</a:t>
            </a:fld>
            <a:endParaRPr lang="en-US"/>
          </a:p>
        </p:txBody>
      </p:sp>
    </p:spTree>
    <p:extLst>
      <p:ext uri="{BB962C8B-B14F-4D97-AF65-F5344CB8AC3E}">
        <p14:creationId xmlns:p14="http://schemas.microsoft.com/office/powerpoint/2010/main" val="21957760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Freeform 6" title="Page Number Shape">
            <a:extLst>
              <a:ext uri="{FF2B5EF4-FFF2-40B4-BE49-F238E27FC236}">
                <a16:creationId xmlns:a16="http://schemas.microsoft.com/office/drawing/2014/main" id="{A9B71B1F-10A7-45AA-A88C-B1F79DD4B5DF}"/>
              </a:ext>
            </a:extLst>
          </p:cNvPr>
          <p:cNvSpPr/>
          <p:nvPr/>
        </p:nvSpPr>
        <p:spPr>
          <a:xfrm>
            <a:off x="8838007" y="5380576"/>
            <a:ext cx="305990" cy="819146"/>
          </a:xfrm>
          <a:custGeom>
            <a:avLst/>
            <a:gdLst>
              <a:gd name="f0" fmla="val w"/>
              <a:gd name="f1" fmla="val h"/>
              <a:gd name="f2" fmla="val 0"/>
              <a:gd name="f3" fmla="val 1799"/>
              <a:gd name="f4" fmla="val 3612"/>
              <a:gd name="f5" fmla="val 1686"/>
              <a:gd name="f6" fmla="val 3609"/>
              <a:gd name="f7" fmla="val 1574"/>
              <a:gd name="f8" fmla="val 3598"/>
              <a:gd name="f9" fmla="val 1464"/>
              <a:gd name="f10" fmla="val 3581"/>
              <a:gd name="f11" fmla="val 1357"/>
              <a:gd name="f12" fmla="val 3557"/>
              <a:gd name="f13" fmla="val 1251"/>
              <a:gd name="f14" fmla="val 3527"/>
              <a:gd name="f15" fmla="val 1150"/>
              <a:gd name="f16" fmla="val 3490"/>
              <a:gd name="f17" fmla="val 1050"/>
              <a:gd name="f18" fmla="val 3448"/>
              <a:gd name="f19" fmla="val 953"/>
              <a:gd name="f20" fmla="val 3401"/>
              <a:gd name="f21" fmla="val 860"/>
              <a:gd name="f22" fmla="val 3347"/>
              <a:gd name="f23" fmla="val 771"/>
              <a:gd name="f24" fmla="val 3289"/>
              <a:gd name="f25" fmla="val 686"/>
              <a:gd name="f26" fmla="val 3224"/>
              <a:gd name="f27" fmla="val 604"/>
              <a:gd name="f28" fmla="val 3156"/>
              <a:gd name="f29" fmla="val 527"/>
              <a:gd name="f30" fmla="val 3083"/>
              <a:gd name="f31" fmla="val 454"/>
              <a:gd name="f32" fmla="val 3005"/>
              <a:gd name="f33" fmla="val 386"/>
              <a:gd name="f34" fmla="val 2923"/>
              <a:gd name="f35" fmla="val 323"/>
              <a:gd name="f36" fmla="val 2838"/>
              <a:gd name="f37" fmla="val 265"/>
              <a:gd name="f38" fmla="val 2748"/>
              <a:gd name="f39" fmla="val 211"/>
              <a:gd name="f40" fmla="val 2655"/>
              <a:gd name="f41" fmla="val 163"/>
              <a:gd name="f42" fmla="val 2559"/>
              <a:gd name="f43" fmla="val 121"/>
              <a:gd name="f44" fmla="val 2459"/>
              <a:gd name="f45" fmla="val 85"/>
              <a:gd name="f46" fmla="val 2356"/>
              <a:gd name="f47" fmla="val 55"/>
              <a:gd name="f48" fmla="val 2251"/>
              <a:gd name="f49" fmla="val 32"/>
              <a:gd name="f50" fmla="val 2143"/>
              <a:gd name="f51" fmla="val 14"/>
              <a:gd name="f52" fmla="val 2033"/>
              <a:gd name="f53" fmla="val 4"/>
              <a:gd name="f54" fmla="val 1920"/>
              <a:gd name="f55" fmla="val 1806"/>
              <a:gd name="f56" fmla="val 1692"/>
              <a:gd name="f57" fmla="val 1580"/>
              <a:gd name="f58" fmla="val 1469"/>
              <a:gd name="f59" fmla="val 1362"/>
              <a:gd name="f60" fmla="val 1256"/>
              <a:gd name="f61" fmla="val 1154"/>
              <a:gd name="f62" fmla="val 1054"/>
              <a:gd name="f63" fmla="val 958"/>
              <a:gd name="f64" fmla="val 864"/>
              <a:gd name="f65" fmla="val 774"/>
              <a:gd name="f66" fmla="val 689"/>
              <a:gd name="f67" fmla="val 607"/>
              <a:gd name="f68" fmla="val 529"/>
              <a:gd name="f69" fmla="val 456"/>
              <a:gd name="f70" fmla="val 388"/>
              <a:gd name="f71" fmla="val 325"/>
              <a:gd name="f72" fmla="val 266"/>
              <a:gd name="f73" fmla="val 212"/>
              <a:gd name="f74" fmla="val 164"/>
              <a:gd name="f75" fmla="val 122"/>
              <a:gd name="f76" fmla="val 5"/>
              <a:gd name="f77" fmla="*/ f0 1 1799"/>
              <a:gd name="f78" fmla="*/ f1 1 3612"/>
              <a:gd name="f79" fmla="+- f4 0 f2"/>
              <a:gd name="f80" fmla="+- f3 0 f2"/>
              <a:gd name="f81" fmla="*/ f80 1 1799"/>
              <a:gd name="f82" fmla="*/ f79 1 3612"/>
              <a:gd name="f83" fmla="*/ 0 1 f81"/>
              <a:gd name="f84" fmla="*/ f3 1 f81"/>
              <a:gd name="f85" fmla="*/ 0 1 f82"/>
              <a:gd name="f86" fmla="*/ f4 1 f82"/>
              <a:gd name="f87" fmla="*/ f83 f77 1"/>
              <a:gd name="f88" fmla="*/ f84 f77 1"/>
              <a:gd name="f89" fmla="*/ f86 f78 1"/>
              <a:gd name="f90" fmla="*/ f85 f78 1"/>
            </a:gdLst>
            <a:ahLst/>
            <a:cxnLst>
              <a:cxn ang="3cd4">
                <a:pos x="hc" y="t"/>
              </a:cxn>
              <a:cxn ang="0">
                <a:pos x="r" y="vc"/>
              </a:cxn>
              <a:cxn ang="cd4">
                <a:pos x="hc" y="b"/>
              </a:cxn>
              <a:cxn ang="cd2">
                <a:pos x="l" y="vc"/>
              </a:cxn>
            </a:cxnLst>
            <a:rect l="f87" t="f90" r="f88" b="f89"/>
            <a:pathLst>
              <a:path w="1799" h="3612">
                <a:moveTo>
                  <a:pt x="f3" y="f2"/>
                </a:moveTo>
                <a:lnTo>
                  <a:pt x="f3" y="f4"/>
                </a:lnTo>
                <a:lnTo>
                  <a:pt x="f5" y="f6"/>
                </a:lnTo>
                <a:lnTo>
                  <a:pt x="f7" y="f8"/>
                </a:lnTo>
                <a:lnTo>
                  <a:pt x="f9" y="f10"/>
                </a:lnTo>
                <a:lnTo>
                  <a:pt x="f11" y="f12"/>
                </a:lnTo>
                <a:lnTo>
                  <a:pt x="f13" y="f14"/>
                </a:lnTo>
                <a:lnTo>
                  <a:pt x="f15" y="f16"/>
                </a:lnTo>
                <a:lnTo>
                  <a:pt x="f17" y="f18"/>
                </a:lnTo>
                <a:lnTo>
                  <a:pt x="f19" y="f20"/>
                </a:lnTo>
                <a:lnTo>
                  <a:pt x="f21" y="f22"/>
                </a:lnTo>
                <a:lnTo>
                  <a:pt x="f23" y="f24"/>
                </a:lnTo>
                <a:lnTo>
                  <a:pt x="f25" y="f26"/>
                </a:lnTo>
                <a:lnTo>
                  <a:pt x="f27" y="f28"/>
                </a:lnTo>
                <a:lnTo>
                  <a:pt x="f29" y="f30"/>
                </a:lnTo>
                <a:lnTo>
                  <a:pt x="f31" y="f32"/>
                </a:lnTo>
                <a:lnTo>
                  <a:pt x="f33" y="f34"/>
                </a:lnTo>
                <a:lnTo>
                  <a:pt x="f35" y="f36"/>
                </a:lnTo>
                <a:lnTo>
                  <a:pt x="f37" y="f38"/>
                </a:lnTo>
                <a:lnTo>
                  <a:pt x="f39" y="f40"/>
                </a:lnTo>
                <a:lnTo>
                  <a:pt x="f41" y="f42"/>
                </a:lnTo>
                <a:lnTo>
                  <a:pt x="f43" y="f44"/>
                </a:lnTo>
                <a:lnTo>
                  <a:pt x="f45" y="f46"/>
                </a:lnTo>
                <a:lnTo>
                  <a:pt x="f47" y="f48"/>
                </a:lnTo>
                <a:lnTo>
                  <a:pt x="f49" y="f50"/>
                </a:lnTo>
                <a:lnTo>
                  <a:pt x="f51" y="f52"/>
                </a:lnTo>
                <a:lnTo>
                  <a:pt x="f53" y="f54"/>
                </a:lnTo>
                <a:lnTo>
                  <a:pt x="f2" y="f55"/>
                </a:lnTo>
                <a:lnTo>
                  <a:pt x="f53" y="f56"/>
                </a:lnTo>
                <a:lnTo>
                  <a:pt x="f51" y="f57"/>
                </a:lnTo>
                <a:lnTo>
                  <a:pt x="f49" y="f58"/>
                </a:lnTo>
                <a:lnTo>
                  <a:pt x="f47" y="f59"/>
                </a:lnTo>
                <a:lnTo>
                  <a:pt x="f45" y="f60"/>
                </a:lnTo>
                <a:lnTo>
                  <a:pt x="f43" y="f61"/>
                </a:lnTo>
                <a:lnTo>
                  <a:pt x="f41" y="f62"/>
                </a:lnTo>
                <a:lnTo>
                  <a:pt x="f39" y="f63"/>
                </a:lnTo>
                <a:lnTo>
                  <a:pt x="f37" y="f64"/>
                </a:lnTo>
                <a:lnTo>
                  <a:pt x="f35" y="f65"/>
                </a:lnTo>
                <a:lnTo>
                  <a:pt x="f33" y="f66"/>
                </a:lnTo>
                <a:lnTo>
                  <a:pt x="f31" y="f67"/>
                </a:lnTo>
                <a:lnTo>
                  <a:pt x="f29" y="f68"/>
                </a:lnTo>
                <a:lnTo>
                  <a:pt x="f27" y="f69"/>
                </a:lnTo>
                <a:lnTo>
                  <a:pt x="f25" y="f70"/>
                </a:lnTo>
                <a:lnTo>
                  <a:pt x="f23" y="f71"/>
                </a:lnTo>
                <a:lnTo>
                  <a:pt x="f21" y="f72"/>
                </a:lnTo>
                <a:lnTo>
                  <a:pt x="f19" y="f73"/>
                </a:lnTo>
                <a:lnTo>
                  <a:pt x="f17" y="f74"/>
                </a:lnTo>
                <a:lnTo>
                  <a:pt x="f15" y="f75"/>
                </a:lnTo>
                <a:lnTo>
                  <a:pt x="f13" y="f45"/>
                </a:lnTo>
                <a:lnTo>
                  <a:pt x="f11" y="f47"/>
                </a:lnTo>
                <a:lnTo>
                  <a:pt x="f9" y="f49"/>
                </a:lnTo>
                <a:lnTo>
                  <a:pt x="f7" y="f51"/>
                </a:lnTo>
                <a:lnTo>
                  <a:pt x="f5" y="f76"/>
                </a:lnTo>
                <a:lnTo>
                  <a:pt x="f3" y="f2"/>
                </a:lnTo>
                <a:close/>
              </a:path>
            </a:pathLst>
          </a:custGeom>
          <a:solidFill>
            <a:srgbClr val="262626"/>
          </a:solidFill>
          <a:ln cap="flat">
            <a:noFill/>
            <a:prstDash val="solid"/>
          </a:ln>
        </p:spPr>
        <p:txBody>
          <a:bodyPr vert="horz" wrap="square" lIns="0" tIns="0" rIns="0" bIns="0" anchor="t"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tr-TR" sz="1350" b="0" i="0" u="none" strike="noStrike" kern="1200" cap="none" spc="0" baseline="0">
              <a:solidFill>
                <a:srgbClr val="000000"/>
              </a:solidFill>
              <a:uFillTx/>
              <a:latin typeface="Calibri"/>
            </a:endParaRPr>
          </a:p>
        </p:txBody>
      </p:sp>
      <p:sp>
        <p:nvSpPr>
          <p:cNvPr id="3" name="Vertical Title 1">
            <a:extLst>
              <a:ext uri="{FF2B5EF4-FFF2-40B4-BE49-F238E27FC236}">
                <a16:creationId xmlns:a16="http://schemas.microsoft.com/office/drawing/2014/main" id="{2A825709-514A-4A76-85EF-6D71A7FF56C0}"/>
              </a:ext>
            </a:extLst>
          </p:cNvPr>
          <p:cNvSpPr txBox="1">
            <a:spLocks noGrp="1"/>
          </p:cNvSpPr>
          <p:nvPr>
            <p:ph type="title" orient="vert"/>
          </p:nvPr>
        </p:nvSpPr>
        <p:spPr>
          <a:xfrm>
            <a:off x="5993076" y="642932"/>
            <a:ext cx="1835002" cy="4678106"/>
          </a:xfrm>
        </p:spPr>
        <p:txBody>
          <a:bodyPr vert="eaVert"/>
          <a:lstStyle>
            <a:lvl1pPr algn="l">
              <a:defRPr/>
            </a:lvl1pPr>
          </a:lstStyle>
          <a:p>
            <a:pPr lvl="0"/>
            <a:r>
              <a:rPr lang="en-US"/>
              <a:t>Click to edit Master title style</a:t>
            </a:r>
          </a:p>
        </p:txBody>
      </p:sp>
      <p:sp>
        <p:nvSpPr>
          <p:cNvPr id="4" name="Vertical Text Placeholder 2">
            <a:extLst>
              <a:ext uri="{FF2B5EF4-FFF2-40B4-BE49-F238E27FC236}">
                <a16:creationId xmlns:a16="http://schemas.microsoft.com/office/drawing/2014/main" id="{BFECCA8E-5C9E-426D-BDC1-58993ECD57C1}"/>
              </a:ext>
            </a:extLst>
          </p:cNvPr>
          <p:cNvSpPr txBox="1">
            <a:spLocks noGrp="1"/>
          </p:cNvSpPr>
          <p:nvPr>
            <p:ph type="body" orient="vert" idx="1"/>
          </p:nvPr>
        </p:nvSpPr>
        <p:spPr>
          <a:xfrm>
            <a:off x="628652" y="642932"/>
            <a:ext cx="5303010" cy="4678106"/>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2F29A33B-4842-43D5-A43A-69AEC8B16DBC}"/>
              </a:ext>
            </a:extLst>
          </p:cNvPr>
          <p:cNvSpPr txBox="1">
            <a:spLocks noGrp="1"/>
          </p:cNvSpPr>
          <p:nvPr>
            <p:ph type="dt" sz="half" idx="7"/>
          </p:nvPr>
        </p:nvSpPr>
        <p:spPr>
          <a:xfrm>
            <a:off x="4902139" y="5927132"/>
            <a:ext cx="2861144" cy="365129"/>
          </a:xfrm>
        </p:spPr>
        <p:txBody>
          <a:bodyPr/>
          <a:lstStyle>
            <a:lvl1pPr>
              <a:defRPr/>
            </a:lvl1pPr>
          </a:lstStyle>
          <a:p>
            <a:pPr lvl="0"/>
            <a:fld id="{4D7B9FF8-C9D9-4E7C-B0FE-9500B104FC8D}" type="datetime1">
              <a:rPr lang="en-US"/>
              <a:pPr lvl="0"/>
              <a:t>3/9/2020</a:t>
            </a:fld>
            <a:endParaRPr lang="en-US"/>
          </a:p>
        </p:txBody>
      </p:sp>
      <p:sp>
        <p:nvSpPr>
          <p:cNvPr id="6" name="Footer Placeholder 4">
            <a:extLst>
              <a:ext uri="{FF2B5EF4-FFF2-40B4-BE49-F238E27FC236}">
                <a16:creationId xmlns:a16="http://schemas.microsoft.com/office/drawing/2014/main" id="{920050FD-55D2-4AAF-AFAB-9BE67E19F3FE}"/>
              </a:ext>
            </a:extLst>
          </p:cNvPr>
          <p:cNvSpPr txBox="1">
            <a:spLocks noGrp="1"/>
          </p:cNvSpPr>
          <p:nvPr>
            <p:ph type="ftr" sz="quarter" idx="9"/>
          </p:nvPr>
        </p:nvSpPr>
        <p:spPr>
          <a:xfrm>
            <a:off x="4902139" y="6315953"/>
            <a:ext cx="2861144" cy="365129"/>
          </a:xfrm>
        </p:spPr>
        <p:txBody>
          <a:bodyPr/>
          <a:lstStyle>
            <a:lvl1pPr>
              <a:defRPr/>
            </a:lvl1pPr>
          </a:lstStyle>
          <a:p>
            <a:pPr lvl="0"/>
            <a:endParaRPr lang="en-US"/>
          </a:p>
        </p:txBody>
      </p:sp>
      <p:sp>
        <p:nvSpPr>
          <p:cNvPr id="7" name="Slide Number Placeholder 5">
            <a:extLst>
              <a:ext uri="{FF2B5EF4-FFF2-40B4-BE49-F238E27FC236}">
                <a16:creationId xmlns:a16="http://schemas.microsoft.com/office/drawing/2014/main" id="{0D504A82-E410-45FE-94BC-A49E3573500C}"/>
              </a:ext>
            </a:extLst>
          </p:cNvPr>
          <p:cNvSpPr txBox="1">
            <a:spLocks noGrp="1"/>
          </p:cNvSpPr>
          <p:nvPr>
            <p:ph type="sldNum" sz="quarter" idx="8"/>
          </p:nvPr>
        </p:nvSpPr>
        <p:spPr/>
        <p:txBody>
          <a:bodyPr/>
          <a:lstStyle>
            <a:lvl1pPr>
              <a:defRPr/>
            </a:lvl1pPr>
          </a:lstStyle>
          <a:p>
            <a:pPr lvl="0"/>
            <a:fld id="{7E304A76-57B4-4A67-A579-6F4E1A38AE04}" type="slidenum">
              <a:t>‹#›</a:t>
            </a:fld>
            <a:endParaRPr lang="en-US"/>
          </a:p>
        </p:txBody>
      </p:sp>
      <p:cxnSp>
        <p:nvCxnSpPr>
          <p:cNvPr id="8" name="Straight Connector 12" title="Horizontal Rule Line">
            <a:extLst>
              <a:ext uri="{FF2B5EF4-FFF2-40B4-BE49-F238E27FC236}">
                <a16:creationId xmlns:a16="http://schemas.microsoft.com/office/drawing/2014/main" id="{3AAEF684-DB25-4754-8148-5DB4A38C55BF}"/>
              </a:ext>
            </a:extLst>
          </p:cNvPr>
          <p:cNvCxnSpPr/>
          <p:nvPr/>
        </p:nvCxnSpPr>
        <p:spPr>
          <a:xfrm>
            <a:off x="0" y="6199732"/>
            <a:ext cx="7695005" cy="0"/>
          </a:xfrm>
          <a:prstGeom prst="straightConnector1">
            <a:avLst/>
          </a:prstGeom>
          <a:noFill/>
          <a:ln w="25402" cap="flat">
            <a:solidFill>
              <a:srgbClr val="262626"/>
            </a:solidFill>
            <a:prstDash val="solid"/>
            <a:miter/>
          </a:ln>
        </p:spPr>
      </p:cxnSp>
    </p:spTree>
    <p:extLst>
      <p:ext uri="{BB962C8B-B14F-4D97-AF65-F5344CB8AC3E}">
        <p14:creationId xmlns:p14="http://schemas.microsoft.com/office/powerpoint/2010/main" val="3529300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03B61772-9230-4EF7-BDEA-B1281D32385E}" type="datetimeFigureOut">
              <a:rPr lang="en-US" smtClean="0"/>
              <a:pPr/>
              <a:t>3/9/2020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B7529-9194-4742-A339-4DC29B1B3739}" type="slidenum">
              <a:rPr lang="en-US" smtClean="0"/>
              <a:pPr/>
              <a:t>‹#›</a:t>
            </a:fld>
            <a:endParaRPr lang="en-US"/>
          </a:p>
        </p:txBody>
      </p:sp>
    </p:spTree>
  </p:cSld>
  <p:clrMapOvr>
    <a:masterClrMapping/>
  </p:clrMapOvr>
  <p:transition spd="med">
    <p:whee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Date Placeholder 4"/>
          <p:cNvSpPr>
            <a:spLocks noGrp="1"/>
          </p:cNvSpPr>
          <p:nvPr>
            <p:ph type="dt" sz="half" idx="10"/>
          </p:nvPr>
        </p:nvSpPr>
        <p:spPr/>
        <p:txBody>
          <a:bodyPr/>
          <a:lstStyle/>
          <a:p>
            <a:fld id="{03B61772-9230-4EF7-BDEA-B1281D32385E}" type="datetimeFigureOut">
              <a:rPr lang="en-US" smtClean="0"/>
              <a:pPr/>
              <a:t>3/9/2020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CB7529-9194-4742-A339-4DC29B1B3739}" type="slidenum">
              <a:rPr lang="en-US" smtClean="0"/>
              <a:pPr/>
              <a:t>‹#›</a:t>
            </a:fld>
            <a:endParaRPr lang="en-US"/>
          </a:p>
        </p:txBody>
      </p:sp>
    </p:spTree>
  </p:cSld>
  <p:clrMapOvr>
    <a:masterClrMapping/>
  </p:clrMapOvr>
  <p:transition spd="med">
    <p:whee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fld id="{03B61772-9230-4EF7-BDEA-B1281D32385E}" type="datetimeFigureOut">
              <a:rPr lang="en-US" smtClean="0"/>
              <a:pPr/>
              <a:t>3/9/2020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CB7529-9194-4742-A339-4DC29B1B3739}" type="slidenum">
              <a:rPr lang="en-US" smtClean="0"/>
              <a:pPr/>
              <a:t>‹#›</a:t>
            </a:fld>
            <a:endParaRPr lang="en-US"/>
          </a:p>
        </p:txBody>
      </p:sp>
    </p:spTree>
  </p:cSld>
  <p:clrMapOvr>
    <a:masterClrMapping/>
  </p:clrMapOvr>
  <p:transition spd="med">
    <p:whee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Date Placeholder 2"/>
          <p:cNvSpPr>
            <a:spLocks noGrp="1"/>
          </p:cNvSpPr>
          <p:nvPr>
            <p:ph type="dt" sz="half" idx="10"/>
          </p:nvPr>
        </p:nvSpPr>
        <p:spPr/>
        <p:txBody>
          <a:bodyPr/>
          <a:lstStyle/>
          <a:p>
            <a:fld id="{03B61772-9230-4EF7-BDEA-B1281D32385E}" type="datetimeFigureOut">
              <a:rPr lang="en-US" smtClean="0"/>
              <a:pPr/>
              <a:t>3/9/2020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CB7529-9194-4742-A339-4DC29B1B3739}" type="slidenum">
              <a:rPr lang="en-US" smtClean="0"/>
              <a:pPr/>
              <a:t>‹#›</a:t>
            </a:fld>
            <a:endParaRPr lang="en-US"/>
          </a:p>
        </p:txBody>
      </p:sp>
    </p:spTree>
  </p:cSld>
  <p:clrMapOvr>
    <a:masterClrMapping/>
  </p:clrMapOvr>
  <p:transition spd="med">
    <p:whee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B61772-9230-4EF7-BDEA-B1281D32385E}" type="datetimeFigureOut">
              <a:rPr lang="en-US" smtClean="0"/>
              <a:pPr/>
              <a:t>3/9/2020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CB7529-9194-4742-A339-4DC29B1B3739}" type="slidenum">
              <a:rPr lang="en-US" smtClean="0"/>
              <a:pPr/>
              <a:t>‹#›</a:t>
            </a:fld>
            <a:endParaRPr lang="en-US"/>
          </a:p>
        </p:txBody>
      </p:sp>
    </p:spTree>
  </p:cSld>
  <p:clrMapOvr>
    <a:masterClrMapping/>
  </p:clrMapOvr>
  <p:transition spd="med">
    <p:whee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03B61772-9230-4EF7-BDEA-B1281D32385E}" type="datetimeFigureOut">
              <a:rPr lang="en-US" smtClean="0"/>
              <a:pPr/>
              <a:t>3/9/2020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CB7529-9194-4742-A339-4DC29B1B3739}" type="slidenum">
              <a:rPr lang="en-US" smtClean="0"/>
              <a:pPr/>
              <a:t>‹#›</a:t>
            </a:fld>
            <a:endParaRPr lang="en-US"/>
          </a:p>
        </p:txBody>
      </p:sp>
    </p:spTree>
  </p:cSld>
  <p:clrMapOvr>
    <a:masterClrMapping/>
  </p:clrMapOvr>
  <p:transition spd="med">
    <p:whee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03B61772-9230-4EF7-BDEA-B1281D32385E}" type="datetimeFigureOut">
              <a:rPr lang="en-US" smtClean="0"/>
              <a:pPr/>
              <a:t>3/9/2020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CB7529-9194-4742-A339-4DC29B1B3739}" type="slidenum">
              <a:rPr lang="en-US" smtClean="0"/>
              <a:pPr/>
              <a:t>‹#›</a:t>
            </a:fld>
            <a:endParaRPr lang="en-US"/>
          </a:p>
        </p:txBody>
      </p:sp>
    </p:spTree>
  </p:cSld>
  <p:clrMapOvr>
    <a:masterClrMapping/>
  </p:clrMapOvr>
  <p:transition spd="med">
    <p:whee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Content Placeholder 5" descr="1-.jpg"/>
          <p:cNvPicPr>
            <a:picLocks noChangeAspect="1"/>
          </p:cNvPicPr>
          <p:nvPr/>
        </p:nvPicPr>
        <p:blipFill>
          <a:blip r:embed="rId13" cstate="print"/>
          <a:srcRect t="15725" b="36498"/>
          <a:stretch>
            <a:fillRect/>
          </a:stretch>
        </p:blipFill>
        <p:spPr>
          <a:xfrm>
            <a:off x="0" y="3581400"/>
            <a:ext cx="9144000" cy="32766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endParaRPr lang="en-US"/>
          </a:p>
        </p:txBody>
      </p:sp>
      <p:sp>
        <p:nvSpPr>
          <p:cNvPr id="3" name="Text Placeholder 2"/>
          <p:cNvSpPr>
            <a:spLocks noGrp="1"/>
          </p:cNvSpPr>
          <p:nvPr>
            <p:ph type="body" idx="1"/>
          </p:nvPr>
        </p:nvSpPr>
        <p:spPr>
          <a:xfrm>
            <a:off x="457200" y="1600201"/>
            <a:ext cx="8229600" cy="19050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B61772-9230-4EF7-BDEA-B1281D32385E}" type="datetimeFigureOut">
              <a:rPr lang="en-US" smtClean="0"/>
              <a:pPr/>
              <a:t>3/9/2020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CB7529-9194-4742-A339-4DC29B1B373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wheel/>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 name="Freeform 6" title="Page Number Shape">
            <a:extLst>
              <a:ext uri="{FF2B5EF4-FFF2-40B4-BE49-F238E27FC236}">
                <a16:creationId xmlns:a16="http://schemas.microsoft.com/office/drawing/2014/main" id="{B03FBFE1-BBAC-42B1-B199-04625E6159AA}"/>
              </a:ext>
            </a:extLst>
          </p:cNvPr>
          <p:cNvSpPr/>
          <p:nvPr/>
        </p:nvSpPr>
        <p:spPr>
          <a:xfrm>
            <a:off x="8838007" y="5380576"/>
            <a:ext cx="305990" cy="819146"/>
          </a:xfrm>
          <a:custGeom>
            <a:avLst/>
            <a:gdLst>
              <a:gd name="f0" fmla="val w"/>
              <a:gd name="f1" fmla="val h"/>
              <a:gd name="f2" fmla="val 0"/>
              <a:gd name="f3" fmla="val 1799"/>
              <a:gd name="f4" fmla="val 3612"/>
              <a:gd name="f5" fmla="val 1686"/>
              <a:gd name="f6" fmla="val 3609"/>
              <a:gd name="f7" fmla="val 1574"/>
              <a:gd name="f8" fmla="val 3598"/>
              <a:gd name="f9" fmla="val 1464"/>
              <a:gd name="f10" fmla="val 3581"/>
              <a:gd name="f11" fmla="val 1357"/>
              <a:gd name="f12" fmla="val 3557"/>
              <a:gd name="f13" fmla="val 1251"/>
              <a:gd name="f14" fmla="val 3527"/>
              <a:gd name="f15" fmla="val 1150"/>
              <a:gd name="f16" fmla="val 3490"/>
              <a:gd name="f17" fmla="val 1050"/>
              <a:gd name="f18" fmla="val 3448"/>
              <a:gd name="f19" fmla="val 953"/>
              <a:gd name="f20" fmla="val 3401"/>
              <a:gd name="f21" fmla="val 860"/>
              <a:gd name="f22" fmla="val 3347"/>
              <a:gd name="f23" fmla="val 771"/>
              <a:gd name="f24" fmla="val 3289"/>
              <a:gd name="f25" fmla="val 686"/>
              <a:gd name="f26" fmla="val 3224"/>
              <a:gd name="f27" fmla="val 604"/>
              <a:gd name="f28" fmla="val 3156"/>
              <a:gd name="f29" fmla="val 527"/>
              <a:gd name="f30" fmla="val 3083"/>
              <a:gd name="f31" fmla="val 454"/>
              <a:gd name="f32" fmla="val 3005"/>
              <a:gd name="f33" fmla="val 386"/>
              <a:gd name="f34" fmla="val 2923"/>
              <a:gd name="f35" fmla="val 323"/>
              <a:gd name="f36" fmla="val 2838"/>
              <a:gd name="f37" fmla="val 265"/>
              <a:gd name="f38" fmla="val 2748"/>
              <a:gd name="f39" fmla="val 211"/>
              <a:gd name="f40" fmla="val 2655"/>
              <a:gd name="f41" fmla="val 163"/>
              <a:gd name="f42" fmla="val 2559"/>
              <a:gd name="f43" fmla="val 121"/>
              <a:gd name="f44" fmla="val 2459"/>
              <a:gd name="f45" fmla="val 85"/>
              <a:gd name="f46" fmla="val 2356"/>
              <a:gd name="f47" fmla="val 55"/>
              <a:gd name="f48" fmla="val 2251"/>
              <a:gd name="f49" fmla="val 32"/>
              <a:gd name="f50" fmla="val 2143"/>
              <a:gd name="f51" fmla="val 14"/>
              <a:gd name="f52" fmla="val 2033"/>
              <a:gd name="f53" fmla="val 4"/>
              <a:gd name="f54" fmla="val 1920"/>
              <a:gd name="f55" fmla="val 1806"/>
              <a:gd name="f56" fmla="val 1692"/>
              <a:gd name="f57" fmla="val 1580"/>
              <a:gd name="f58" fmla="val 1469"/>
              <a:gd name="f59" fmla="val 1362"/>
              <a:gd name="f60" fmla="val 1256"/>
              <a:gd name="f61" fmla="val 1154"/>
              <a:gd name="f62" fmla="val 1054"/>
              <a:gd name="f63" fmla="val 958"/>
              <a:gd name="f64" fmla="val 864"/>
              <a:gd name="f65" fmla="val 774"/>
              <a:gd name="f66" fmla="val 689"/>
              <a:gd name="f67" fmla="val 607"/>
              <a:gd name="f68" fmla="val 529"/>
              <a:gd name="f69" fmla="val 456"/>
              <a:gd name="f70" fmla="val 388"/>
              <a:gd name="f71" fmla="val 325"/>
              <a:gd name="f72" fmla="val 266"/>
              <a:gd name="f73" fmla="val 212"/>
              <a:gd name="f74" fmla="val 164"/>
              <a:gd name="f75" fmla="val 122"/>
              <a:gd name="f76" fmla="val 5"/>
              <a:gd name="f77" fmla="*/ f0 1 1799"/>
              <a:gd name="f78" fmla="*/ f1 1 3612"/>
              <a:gd name="f79" fmla="+- f4 0 f2"/>
              <a:gd name="f80" fmla="+- f3 0 f2"/>
              <a:gd name="f81" fmla="*/ f80 1 1799"/>
              <a:gd name="f82" fmla="*/ f79 1 3612"/>
              <a:gd name="f83" fmla="*/ 0 1 f81"/>
              <a:gd name="f84" fmla="*/ f3 1 f81"/>
              <a:gd name="f85" fmla="*/ 0 1 f82"/>
              <a:gd name="f86" fmla="*/ f4 1 f82"/>
              <a:gd name="f87" fmla="*/ f83 f77 1"/>
              <a:gd name="f88" fmla="*/ f84 f77 1"/>
              <a:gd name="f89" fmla="*/ f86 f78 1"/>
              <a:gd name="f90" fmla="*/ f85 f78 1"/>
            </a:gdLst>
            <a:ahLst/>
            <a:cxnLst>
              <a:cxn ang="3cd4">
                <a:pos x="hc" y="t"/>
              </a:cxn>
              <a:cxn ang="0">
                <a:pos x="r" y="vc"/>
              </a:cxn>
              <a:cxn ang="cd4">
                <a:pos x="hc" y="b"/>
              </a:cxn>
              <a:cxn ang="cd2">
                <a:pos x="l" y="vc"/>
              </a:cxn>
            </a:cxnLst>
            <a:rect l="f87" t="f90" r="f88" b="f89"/>
            <a:pathLst>
              <a:path w="1799" h="3612">
                <a:moveTo>
                  <a:pt x="f3" y="f2"/>
                </a:moveTo>
                <a:lnTo>
                  <a:pt x="f3" y="f4"/>
                </a:lnTo>
                <a:lnTo>
                  <a:pt x="f5" y="f6"/>
                </a:lnTo>
                <a:lnTo>
                  <a:pt x="f7" y="f8"/>
                </a:lnTo>
                <a:lnTo>
                  <a:pt x="f9" y="f10"/>
                </a:lnTo>
                <a:lnTo>
                  <a:pt x="f11" y="f12"/>
                </a:lnTo>
                <a:lnTo>
                  <a:pt x="f13" y="f14"/>
                </a:lnTo>
                <a:lnTo>
                  <a:pt x="f15" y="f16"/>
                </a:lnTo>
                <a:lnTo>
                  <a:pt x="f17" y="f18"/>
                </a:lnTo>
                <a:lnTo>
                  <a:pt x="f19" y="f20"/>
                </a:lnTo>
                <a:lnTo>
                  <a:pt x="f21" y="f22"/>
                </a:lnTo>
                <a:lnTo>
                  <a:pt x="f23" y="f24"/>
                </a:lnTo>
                <a:lnTo>
                  <a:pt x="f25" y="f26"/>
                </a:lnTo>
                <a:lnTo>
                  <a:pt x="f27" y="f28"/>
                </a:lnTo>
                <a:lnTo>
                  <a:pt x="f29" y="f30"/>
                </a:lnTo>
                <a:lnTo>
                  <a:pt x="f31" y="f32"/>
                </a:lnTo>
                <a:lnTo>
                  <a:pt x="f33" y="f34"/>
                </a:lnTo>
                <a:lnTo>
                  <a:pt x="f35" y="f36"/>
                </a:lnTo>
                <a:lnTo>
                  <a:pt x="f37" y="f38"/>
                </a:lnTo>
                <a:lnTo>
                  <a:pt x="f39" y="f40"/>
                </a:lnTo>
                <a:lnTo>
                  <a:pt x="f41" y="f42"/>
                </a:lnTo>
                <a:lnTo>
                  <a:pt x="f43" y="f44"/>
                </a:lnTo>
                <a:lnTo>
                  <a:pt x="f45" y="f46"/>
                </a:lnTo>
                <a:lnTo>
                  <a:pt x="f47" y="f48"/>
                </a:lnTo>
                <a:lnTo>
                  <a:pt x="f49" y="f50"/>
                </a:lnTo>
                <a:lnTo>
                  <a:pt x="f51" y="f52"/>
                </a:lnTo>
                <a:lnTo>
                  <a:pt x="f53" y="f54"/>
                </a:lnTo>
                <a:lnTo>
                  <a:pt x="f2" y="f55"/>
                </a:lnTo>
                <a:lnTo>
                  <a:pt x="f53" y="f56"/>
                </a:lnTo>
                <a:lnTo>
                  <a:pt x="f51" y="f57"/>
                </a:lnTo>
                <a:lnTo>
                  <a:pt x="f49" y="f58"/>
                </a:lnTo>
                <a:lnTo>
                  <a:pt x="f47" y="f59"/>
                </a:lnTo>
                <a:lnTo>
                  <a:pt x="f45" y="f60"/>
                </a:lnTo>
                <a:lnTo>
                  <a:pt x="f43" y="f61"/>
                </a:lnTo>
                <a:lnTo>
                  <a:pt x="f41" y="f62"/>
                </a:lnTo>
                <a:lnTo>
                  <a:pt x="f39" y="f63"/>
                </a:lnTo>
                <a:lnTo>
                  <a:pt x="f37" y="f64"/>
                </a:lnTo>
                <a:lnTo>
                  <a:pt x="f35" y="f65"/>
                </a:lnTo>
                <a:lnTo>
                  <a:pt x="f33" y="f66"/>
                </a:lnTo>
                <a:lnTo>
                  <a:pt x="f31" y="f67"/>
                </a:lnTo>
                <a:lnTo>
                  <a:pt x="f29" y="f68"/>
                </a:lnTo>
                <a:lnTo>
                  <a:pt x="f27" y="f69"/>
                </a:lnTo>
                <a:lnTo>
                  <a:pt x="f25" y="f70"/>
                </a:lnTo>
                <a:lnTo>
                  <a:pt x="f23" y="f71"/>
                </a:lnTo>
                <a:lnTo>
                  <a:pt x="f21" y="f72"/>
                </a:lnTo>
                <a:lnTo>
                  <a:pt x="f19" y="f73"/>
                </a:lnTo>
                <a:lnTo>
                  <a:pt x="f17" y="f74"/>
                </a:lnTo>
                <a:lnTo>
                  <a:pt x="f15" y="f75"/>
                </a:lnTo>
                <a:lnTo>
                  <a:pt x="f13" y="f45"/>
                </a:lnTo>
                <a:lnTo>
                  <a:pt x="f11" y="f47"/>
                </a:lnTo>
                <a:lnTo>
                  <a:pt x="f9" y="f49"/>
                </a:lnTo>
                <a:lnTo>
                  <a:pt x="f7" y="f51"/>
                </a:lnTo>
                <a:lnTo>
                  <a:pt x="f5" y="f76"/>
                </a:lnTo>
                <a:lnTo>
                  <a:pt x="f3" y="f2"/>
                </a:lnTo>
                <a:close/>
              </a:path>
            </a:pathLst>
          </a:custGeom>
          <a:solidFill>
            <a:srgbClr val="262626"/>
          </a:solidFill>
          <a:ln cap="flat">
            <a:noFill/>
            <a:prstDash val="solid"/>
          </a:ln>
        </p:spPr>
        <p:txBody>
          <a:bodyPr vert="horz" wrap="square" lIns="0" tIns="0" rIns="0" bIns="0" anchor="t"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tr-TR" sz="1350" b="0" i="0" u="none" strike="noStrike" kern="1200" cap="none" spc="0" baseline="0">
              <a:solidFill>
                <a:srgbClr val="000000"/>
              </a:solidFill>
              <a:uFillTx/>
              <a:latin typeface="Calibri"/>
            </a:endParaRPr>
          </a:p>
        </p:txBody>
      </p:sp>
      <p:sp>
        <p:nvSpPr>
          <p:cNvPr id="3" name="Title Placeholder 1">
            <a:extLst>
              <a:ext uri="{FF2B5EF4-FFF2-40B4-BE49-F238E27FC236}">
                <a16:creationId xmlns:a16="http://schemas.microsoft.com/office/drawing/2014/main" id="{2469ABBD-8174-464E-9B5E-AF315F2C3466}"/>
              </a:ext>
            </a:extLst>
          </p:cNvPr>
          <p:cNvSpPr txBox="1">
            <a:spLocks noGrp="1"/>
          </p:cNvSpPr>
          <p:nvPr>
            <p:ph type="title"/>
          </p:nvPr>
        </p:nvSpPr>
        <p:spPr>
          <a:xfrm>
            <a:off x="571497" y="559676"/>
            <a:ext cx="2875429" cy="4952490"/>
          </a:xfrm>
          <a:prstGeom prst="rect">
            <a:avLst/>
          </a:prstGeom>
          <a:noFill/>
          <a:ln>
            <a:noFill/>
          </a:ln>
        </p:spPr>
        <p:txBody>
          <a:bodyPr vert="horz" wrap="square" lIns="91440" tIns="45720" rIns="91440" bIns="45720" anchor="t" anchorCtr="0" compatLnSpc="1">
            <a:normAutofit/>
          </a:bodyPr>
          <a:lstStyle/>
          <a:p>
            <a:pPr lvl="0"/>
            <a:r>
              <a:rPr lang="en-US"/>
              <a:t>Click to edit Master title style</a:t>
            </a:r>
          </a:p>
        </p:txBody>
      </p:sp>
      <p:sp>
        <p:nvSpPr>
          <p:cNvPr id="4" name="Text Placeholder 2">
            <a:extLst>
              <a:ext uri="{FF2B5EF4-FFF2-40B4-BE49-F238E27FC236}">
                <a16:creationId xmlns:a16="http://schemas.microsoft.com/office/drawing/2014/main" id="{D9ED0536-2145-4A3E-A69F-B54C089A298E}"/>
              </a:ext>
            </a:extLst>
          </p:cNvPr>
          <p:cNvSpPr txBox="1">
            <a:spLocks noGrp="1"/>
          </p:cNvSpPr>
          <p:nvPr>
            <p:ph type="body" idx="1"/>
          </p:nvPr>
        </p:nvSpPr>
        <p:spPr>
          <a:xfrm>
            <a:off x="3886202" y="569067"/>
            <a:ext cx="4686297" cy="5655152"/>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5397A92-64D4-4A06-A4BB-C3E7D976062E}"/>
              </a:ext>
            </a:extLst>
          </p:cNvPr>
          <p:cNvSpPr txBox="1">
            <a:spLocks noGrp="1"/>
          </p:cNvSpPr>
          <p:nvPr>
            <p:ph type="dt" sz="half" idx="2"/>
          </p:nvPr>
        </p:nvSpPr>
        <p:spPr>
          <a:xfrm>
            <a:off x="571497" y="5930058"/>
            <a:ext cx="2861144" cy="365129"/>
          </a:xfrm>
          <a:prstGeom prst="rect">
            <a:avLst/>
          </a:prstGeom>
          <a:noFill/>
          <a:ln>
            <a:noFill/>
          </a:ln>
        </p:spPr>
        <p:txBody>
          <a:bodyPr vert="horz" wrap="square" lIns="91440" tIns="45720" rIns="91440" bIns="45720" anchor="t" anchorCtr="0" compatLnSpc="1">
            <a:noAutofit/>
          </a:bodyPr>
          <a:lstStyle>
            <a:lvl1pPr marL="0" marR="0" lvl="0" indent="0" algn="r" defTabSz="342900" rtl="0" fontAlgn="auto" hangingPunct="1">
              <a:lnSpc>
                <a:spcPct val="100000"/>
              </a:lnSpc>
              <a:spcBef>
                <a:spcPts val="0"/>
              </a:spcBef>
              <a:spcAft>
                <a:spcPts val="0"/>
              </a:spcAft>
              <a:buNone/>
              <a:tabLst/>
              <a:defRPr lang="en-US" sz="750" b="0" i="1" u="none" strike="noStrike" kern="1200" cap="none" spc="0" baseline="0">
                <a:solidFill>
                  <a:srgbClr val="262626"/>
                </a:solidFill>
                <a:uFillTx/>
                <a:latin typeface="Century Schoolbook"/>
              </a:defRPr>
            </a:lvl1pPr>
          </a:lstStyle>
          <a:p>
            <a:pPr lvl="0"/>
            <a:fld id="{46E9FF9F-8EC1-4009-9D08-FECB3BC9EE89}" type="datetime1">
              <a:rPr lang="en-US"/>
              <a:pPr lvl="0"/>
              <a:t>3/9/2020</a:t>
            </a:fld>
            <a:endParaRPr lang="en-US"/>
          </a:p>
        </p:txBody>
      </p:sp>
      <p:sp>
        <p:nvSpPr>
          <p:cNvPr id="6" name="Footer Placeholder 4">
            <a:extLst>
              <a:ext uri="{FF2B5EF4-FFF2-40B4-BE49-F238E27FC236}">
                <a16:creationId xmlns:a16="http://schemas.microsoft.com/office/drawing/2014/main" id="{058A39CC-21A8-4944-8B1B-A0FF456991EA}"/>
              </a:ext>
            </a:extLst>
          </p:cNvPr>
          <p:cNvSpPr txBox="1">
            <a:spLocks noGrp="1"/>
          </p:cNvSpPr>
          <p:nvPr>
            <p:ph type="ftr" sz="quarter" idx="3"/>
          </p:nvPr>
        </p:nvSpPr>
        <p:spPr>
          <a:xfrm>
            <a:off x="571497" y="6314445"/>
            <a:ext cx="2861144" cy="365129"/>
          </a:xfrm>
          <a:prstGeom prst="rect">
            <a:avLst/>
          </a:prstGeom>
          <a:noFill/>
          <a:ln>
            <a:noFill/>
          </a:ln>
        </p:spPr>
        <p:txBody>
          <a:bodyPr vert="horz" wrap="square" lIns="91440" tIns="45720" rIns="91440" bIns="45720" anchor="t" anchorCtr="0" compatLnSpc="1">
            <a:noAutofit/>
          </a:bodyPr>
          <a:lstStyle>
            <a:lvl1pPr marL="0" marR="0" lvl="0" indent="0" algn="r" defTabSz="342900" rtl="0" fontAlgn="auto" hangingPunct="1">
              <a:lnSpc>
                <a:spcPct val="100000"/>
              </a:lnSpc>
              <a:spcBef>
                <a:spcPts val="0"/>
              </a:spcBef>
              <a:spcAft>
                <a:spcPts val="0"/>
              </a:spcAft>
              <a:buNone/>
              <a:tabLst/>
              <a:defRPr lang="en-US" sz="900" b="1" i="1" u="none" strike="noStrike" kern="1200" cap="none" spc="0" baseline="0">
                <a:solidFill>
                  <a:srgbClr val="262626"/>
                </a:solidFill>
                <a:uFillTx/>
                <a:latin typeface="Century Schoolbook"/>
              </a:defRPr>
            </a:lvl1pPr>
          </a:lstStyle>
          <a:p>
            <a:pPr lvl="0"/>
            <a:endParaRPr lang="en-US"/>
          </a:p>
        </p:txBody>
      </p:sp>
      <p:sp>
        <p:nvSpPr>
          <p:cNvPr id="7" name="Slide Number Placeholder 5">
            <a:extLst>
              <a:ext uri="{FF2B5EF4-FFF2-40B4-BE49-F238E27FC236}">
                <a16:creationId xmlns:a16="http://schemas.microsoft.com/office/drawing/2014/main" id="{59707643-C744-4A06-BC83-7E07824E2314}"/>
              </a:ext>
            </a:extLst>
          </p:cNvPr>
          <p:cNvSpPr txBox="1">
            <a:spLocks noGrp="1"/>
          </p:cNvSpPr>
          <p:nvPr>
            <p:ph type="sldNum" sz="quarter" idx="4"/>
          </p:nvPr>
        </p:nvSpPr>
        <p:spPr>
          <a:xfrm>
            <a:off x="8838007" y="5607595"/>
            <a:ext cx="305990" cy="365129"/>
          </a:xfrm>
          <a:prstGeom prst="rect">
            <a:avLst/>
          </a:prstGeom>
          <a:noFill/>
          <a:ln>
            <a:noFill/>
          </a:ln>
        </p:spPr>
        <p:txBody>
          <a:bodyPr vert="horz" wrap="square" lIns="91440" tIns="45720" rIns="91440" bIns="45720" anchor="ctr" anchorCtr="0" compatLnSpc="1">
            <a:noAutofit/>
          </a:bodyPr>
          <a:lstStyle>
            <a:lvl1pPr marL="0" marR="0" lvl="0" indent="0" algn="r" defTabSz="342900" rtl="0" fontAlgn="auto" hangingPunct="1">
              <a:lnSpc>
                <a:spcPct val="100000"/>
              </a:lnSpc>
              <a:spcBef>
                <a:spcPts val="0"/>
              </a:spcBef>
              <a:spcAft>
                <a:spcPts val="0"/>
              </a:spcAft>
              <a:buNone/>
              <a:tabLst/>
              <a:defRPr lang="en-US" sz="900" b="0" i="1" u="none" strike="noStrike" kern="1200" cap="none" spc="0" baseline="0">
                <a:solidFill>
                  <a:srgbClr val="F5F5F5"/>
                </a:solidFill>
                <a:uFillTx/>
                <a:latin typeface="Century Schoolbook"/>
              </a:defRPr>
            </a:lvl1pPr>
          </a:lstStyle>
          <a:p>
            <a:pPr lvl="0"/>
            <a:fld id="{F3AF8338-5D99-4F7F-9F3C-8D8627CEDC76}" type="slidenum">
              <a:t>‹#›</a:t>
            </a:fld>
            <a:endParaRPr lang="en-US"/>
          </a:p>
        </p:txBody>
      </p:sp>
      <p:cxnSp>
        <p:nvCxnSpPr>
          <p:cNvPr id="8" name="Straight Connector 9" title="Horizontal Rule Line">
            <a:extLst>
              <a:ext uri="{FF2B5EF4-FFF2-40B4-BE49-F238E27FC236}">
                <a16:creationId xmlns:a16="http://schemas.microsoft.com/office/drawing/2014/main" id="{34EB3A09-1CAD-407D-B65D-EC2C8FADF1F2}"/>
              </a:ext>
            </a:extLst>
          </p:cNvPr>
          <p:cNvCxnSpPr/>
          <p:nvPr/>
        </p:nvCxnSpPr>
        <p:spPr>
          <a:xfrm>
            <a:off x="1" y="6199732"/>
            <a:ext cx="3371852" cy="0"/>
          </a:xfrm>
          <a:prstGeom prst="straightConnector1">
            <a:avLst/>
          </a:prstGeom>
          <a:noFill/>
          <a:ln w="25402" cap="flat">
            <a:solidFill>
              <a:srgbClr val="262626"/>
            </a:solidFill>
            <a:prstDash val="solid"/>
            <a:miter/>
          </a:ln>
        </p:spPr>
      </p:cxnSp>
    </p:spTree>
    <p:extLst>
      <p:ext uri="{BB962C8B-B14F-4D97-AF65-F5344CB8AC3E}">
        <p14:creationId xmlns:p14="http://schemas.microsoft.com/office/powerpoint/2010/main" val="2066889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0" marR="0" lvl="0" indent="0" algn="r" defTabSz="685800" rtl="0" fontAlgn="auto" hangingPunct="1">
        <a:lnSpc>
          <a:spcPct val="90000"/>
        </a:lnSpc>
        <a:spcBef>
          <a:spcPts val="0"/>
        </a:spcBef>
        <a:spcAft>
          <a:spcPts val="0"/>
        </a:spcAft>
        <a:buNone/>
        <a:tabLst/>
        <a:defRPr lang="en-US" sz="3750" b="0" i="1" u="none" strike="noStrike" kern="1200" cap="none" spc="0" baseline="0">
          <a:solidFill>
            <a:srgbClr val="262626"/>
          </a:solidFill>
          <a:uFillTx/>
          <a:latin typeface="Century Schoolbook"/>
        </a:defRPr>
      </a:lvl1pPr>
    </p:titleStyle>
    <p:bodyStyle>
      <a:lvl1pPr marL="212598" marR="0" lvl="0" indent="-212598" algn="l" defTabSz="685800" rtl="0" fontAlgn="auto" hangingPunct="1">
        <a:lnSpc>
          <a:spcPct val="112000"/>
        </a:lnSpc>
        <a:spcBef>
          <a:spcPts val="675"/>
        </a:spcBef>
        <a:spcAft>
          <a:spcPts val="0"/>
        </a:spcAft>
        <a:buSzPct val="100000"/>
        <a:buFont typeface="Arial" pitchFamily="34"/>
        <a:buChar char="•"/>
        <a:tabLst/>
        <a:defRPr lang="en-US" sz="1500" b="0" i="0" u="none" strike="noStrike" kern="1200" cap="none" spc="0" baseline="0">
          <a:solidFill>
            <a:srgbClr val="262626"/>
          </a:solidFill>
          <a:uFillTx/>
          <a:latin typeface="Corbel"/>
        </a:defRPr>
      </a:lvl1pPr>
      <a:lvl2pPr marL="514350" marR="0" lvl="1" indent="-212598" algn="l" defTabSz="685800" rtl="0" fontAlgn="auto" hangingPunct="1">
        <a:lnSpc>
          <a:spcPct val="112000"/>
        </a:lnSpc>
        <a:spcBef>
          <a:spcPts val="675"/>
        </a:spcBef>
        <a:spcAft>
          <a:spcPts val="0"/>
        </a:spcAft>
        <a:buSzPct val="100000"/>
        <a:buFont typeface="Corbel" pitchFamily="34"/>
        <a:buChar char="–"/>
        <a:tabLst/>
        <a:defRPr lang="en-US" sz="1350" b="0" i="0" u="none" strike="noStrike" kern="1200" cap="none" spc="0" baseline="0">
          <a:solidFill>
            <a:srgbClr val="262626"/>
          </a:solidFill>
          <a:uFillTx/>
          <a:latin typeface="Corbel"/>
        </a:defRPr>
      </a:lvl2pPr>
      <a:lvl3pPr marL="857250" marR="0" lvl="2" indent="-212598" algn="l" defTabSz="685800" rtl="0" fontAlgn="auto" hangingPunct="1">
        <a:lnSpc>
          <a:spcPct val="112000"/>
        </a:lnSpc>
        <a:spcBef>
          <a:spcPts val="675"/>
        </a:spcBef>
        <a:spcAft>
          <a:spcPts val="0"/>
        </a:spcAft>
        <a:buSzPct val="100000"/>
        <a:buFont typeface="Arial" pitchFamily="34"/>
        <a:buChar char="•"/>
        <a:tabLst/>
        <a:defRPr lang="en-US" sz="1200" b="0" i="0" u="none" strike="noStrike" kern="1200" cap="none" spc="0" baseline="0">
          <a:solidFill>
            <a:srgbClr val="262626"/>
          </a:solidFill>
          <a:uFillTx/>
          <a:latin typeface="Corbel"/>
        </a:defRPr>
      </a:lvl3pPr>
      <a:lvl4pPr marL="1200150" marR="0" lvl="3" indent="-212598" algn="l" defTabSz="685800" rtl="0" fontAlgn="auto" hangingPunct="1">
        <a:lnSpc>
          <a:spcPct val="112000"/>
        </a:lnSpc>
        <a:spcBef>
          <a:spcPts val="675"/>
        </a:spcBef>
        <a:spcAft>
          <a:spcPts val="0"/>
        </a:spcAft>
        <a:buSzPct val="100000"/>
        <a:buFont typeface="Corbel" pitchFamily="34"/>
        <a:buChar char="–"/>
        <a:tabLst/>
        <a:defRPr lang="en-US" sz="1050" b="0" i="0" u="none" strike="noStrike" kern="1200" cap="none" spc="0" baseline="0">
          <a:solidFill>
            <a:srgbClr val="262626"/>
          </a:solidFill>
          <a:uFillTx/>
          <a:latin typeface="Corbel"/>
        </a:defRPr>
      </a:lvl4pPr>
      <a:lvl5pPr marL="1543050" marR="0" lvl="4" indent="-212598" algn="l" defTabSz="685800" rtl="0" fontAlgn="auto" hangingPunct="1">
        <a:lnSpc>
          <a:spcPct val="112000"/>
        </a:lnSpc>
        <a:spcBef>
          <a:spcPts val="675"/>
        </a:spcBef>
        <a:spcAft>
          <a:spcPts val="0"/>
        </a:spcAft>
        <a:buSzPct val="100000"/>
        <a:buFont typeface="Arial" pitchFamily="34"/>
        <a:buChar char="•"/>
        <a:tabLst/>
        <a:defRPr lang="en-US" sz="1050" b="0" i="1" u="none" strike="noStrike" kern="1200" cap="none" spc="0" baseline="0">
          <a:solidFill>
            <a:srgbClr val="262626"/>
          </a:solidFill>
          <a:uFillTx/>
          <a:latin typeface="Corbel"/>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8.jp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0.jpg"/></Relationships>
</file>

<file path=ppt/slides/_rels/slide21.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2.jpg"/></Relationships>
</file>

<file path=ppt/slides/_rels/slide22.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5.jpg"/><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 name="Picture 4" descr="A close up of a map&#10;&#10;Description automatically generated">
            <a:extLst>
              <a:ext uri="{FF2B5EF4-FFF2-40B4-BE49-F238E27FC236}">
                <a16:creationId xmlns:a16="http://schemas.microsoft.com/office/drawing/2014/main" id="{1F79CD8E-F035-43C9-AD45-DFEDB15F2F08}"/>
              </a:ext>
            </a:extLst>
          </p:cNvPr>
          <p:cNvPicPr>
            <a:picLocks noChangeAspect="1"/>
          </p:cNvPicPr>
          <p:nvPr/>
        </p:nvPicPr>
        <p:blipFill>
          <a:blip r:embed="rId2">
            <a:alphaModFix amt="40000"/>
          </a:blip>
          <a:srcRect t="2529"/>
          <a:stretch>
            <a:fillRect/>
          </a:stretch>
        </p:blipFill>
        <p:spPr>
          <a:xfrm>
            <a:off x="13" y="865143"/>
            <a:ext cx="9143984" cy="5143493"/>
          </a:xfrm>
          <a:prstGeom prst="rect">
            <a:avLst/>
          </a:prstGeom>
          <a:noFill/>
          <a:ln cap="flat">
            <a:noFill/>
          </a:ln>
        </p:spPr>
      </p:pic>
      <p:sp>
        <p:nvSpPr>
          <p:cNvPr id="3" name="Title 1">
            <a:extLst>
              <a:ext uri="{FF2B5EF4-FFF2-40B4-BE49-F238E27FC236}">
                <a16:creationId xmlns:a16="http://schemas.microsoft.com/office/drawing/2014/main" id="{D49D1EA5-1C88-4225-B483-65B5BF16D4CF}"/>
              </a:ext>
            </a:extLst>
          </p:cNvPr>
          <p:cNvSpPr txBox="1">
            <a:spLocks noGrp="1"/>
          </p:cNvSpPr>
          <p:nvPr>
            <p:ph type="ctrTitle"/>
          </p:nvPr>
        </p:nvSpPr>
        <p:spPr>
          <a:xfrm>
            <a:off x="816685" y="1714720"/>
            <a:ext cx="7433084" cy="3201725"/>
          </a:xfrm>
        </p:spPr>
        <p:txBody>
          <a:bodyPr anchorCtr="1"/>
          <a:lstStyle/>
          <a:p>
            <a:pPr algn="ctr"/>
            <a:r>
              <a:rPr lang="tr-TR" sz="3150" dirty="0">
                <a:solidFill>
                  <a:schemeClr val="bg1"/>
                </a:solidFill>
              </a:rPr>
              <a:t>Hin 415 Hindistan bağımsızlık hareketi ve tarihi</a:t>
            </a:r>
            <a:br>
              <a:rPr lang="tr-TR" sz="3150" dirty="0">
                <a:solidFill>
                  <a:schemeClr val="bg1"/>
                </a:solidFill>
              </a:rPr>
            </a:br>
            <a:br>
              <a:rPr lang="tr-TR" sz="3150" dirty="0">
                <a:solidFill>
                  <a:schemeClr val="bg1"/>
                </a:solidFill>
              </a:rPr>
            </a:br>
            <a:r>
              <a:rPr lang="tr-TR" sz="1800" cap="none" dirty="0">
                <a:solidFill>
                  <a:schemeClr val="bg1"/>
                </a:solidFill>
              </a:rPr>
              <a:t>14. Hafta </a:t>
            </a:r>
            <a:br>
              <a:rPr lang="tr-TR" sz="1800" cap="none" dirty="0">
                <a:solidFill>
                  <a:schemeClr val="bg1"/>
                </a:solidFill>
              </a:rPr>
            </a:br>
            <a:r>
              <a:rPr lang="tr-TR" sz="1800" cap="none" dirty="0">
                <a:solidFill>
                  <a:schemeClr val="bg1"/>
                </a:solidFill>
              </a:rPr>
              <a:t> </a:t>
            </a:r>
            <a:br>
              <a:rPr lang="tr-TR" sz="1800" cap="none" dirty="0">
                <a:solidFill>
                  <a:schemeClr val="bg1"/>
                </a:solidFill>
              </a:rPr>
            </a:br>
            <a:r>
              <a:rPr lang="tr-TR" sz="1800" b="1" cap="none" dirty="0">
                <a:ln w="1905"/>
                <a:solidFill>
                  <a:schemeClr val="bg1"/>
                </a:solidFill>
                <a:effectLst>
                  <a:glow rad="101600">
                    <a:schemeClr val="tx1">
                      <a:alpha val="60000"/>
                    </a:schemeClr>
                  </a:glow>
                  <a:outerShdw blurRad="38100" dist="38100" dir="2700000" algn="tl">
                    <a:srgbClr val="000000">
                      <a:alpha val="43137"/>
                    </a:srgbClr>
                  </a:outerShdw>
                </a:effectLst>
              </a:rPr>
              <a:t>KONGRE İKTİDARI: DEMOKRASİ VE KALKINMA, </a:t>
            </a:r>
            <a:br>
              <a:rPr lang="tr-TR" sz="1800" b="1" cap="none" dirty="0">
                <a:ln w="1905"/>
                <a:solidFill>
                  <a:schemeClr val="bg1"/>
                </a:solidFill>
                <a:effectLst>
                  <a:glow rad="101600">
                    <a:schemeClr val="tx1">
                      <a:alpha val="60000"/>
                    </a:schemeClr>
                  </a:glow>
                  <a:outerShdw blurRad="38100" dist="38100" dir="2700000" algn="tl">
                    <a:srgbClr val="000000">
                      <a:alpha val="43137"/>
                    </a:srgbClr>
                  </a:outerShdw>
                </a:effectLst>
              </a:rPr>
            </a:br>
            <a:r>
              <a:rPr lang="tr-TR" sz="1800" b="1" cap="none" dirty="0">
                <a:ln w="1905"/>
                <a:solidFill>
                  <a:schemeClr val="bg1"/>
                </a:solidFill>
                <a:effectLst>
                  <a:glow rad="101600">
                    <a:schemeClr val="tx1">
                      <a:alpha val="60000"/>
                    </a:schemeClr>
                  </a:glow>
                  <a:outerShdw blurRad="38100" dist="38100" dir="2700000" algn="tl">
                    <a:srgbClr val="000000">
                      <a:alpha val="43137"/>
                    </a:srgbClr>
                  </a:outerShdw>
                </a:effectLst>
              </a:rPr>
              <a:t>1950-1989 III</a:t>
            </a:r>
            <a:br>
              <a:rPr lang="en-US" sz="1800" b="1" dirty="0">
                <a:solidFill>
                  <a:schemeClr val="bg1"/>
                </a:solidFill>
              </a:rPr>
            </a:br>
            <a:endParaRPr lang="tr-TR" sz="1800" dirty="0">
              <a:solidFill>
                <a:schemeClr val="bg1"/>
              </a:solidFill>
            </a:endParaRPr>
          </a:p>
        </p:txBody>
      </p:sp>
      <p:sp>
        <p:nvSpPr>
          <p:cNvPr id="4" name="Subtitle 2">
            <a:extLst>
              <a:ext uri="{FF2B5EF4-FFF2-40B4-BE49-F238E27FC236}">
                <a16:creationId xmlns:a16="http://schemas.microsoft.com/office/drawing/2014/main" id="{CA1E54D5-EFE2-493F-B2A0-3D6F7C68214B}"/>
              </a:ext>
            </a:extLst>
          </p:cNvPr>
          <p:cNvSpPr txBox="1">
            <a:spLocks noGrp="1"/>
          </p:cNvSpPr>
          <p:nvPr>
            <p:ph type="subTitle" idx="1"/>
          </p:nvPr>
        </p:nvSpPr>
        <p:spPr>
          <a:xfrm>
            <a:off x="816685" y="4459366"/>
            <a:ext cx="7932257" cy="1081095"/>
          </a:xfrm>
        </p:spPr>
        <p:txBody>
          <a:bodyPr>
            <a:normAutofit lnSpcReduction="10000"/>
          </a:bodyPr>
          <a:lstStyle/>
          <a:p>
            <a:pPr algn="r">
              <a:lnSpc>
                <a:spcPct val="80000"/>
              </a:lnSpc>
              <a:spcBef>
                <a:spcPts val="450"/>
              </a:spcBef>
            </a:pPr>
            <a:r>
              <a:rPr lang="tr-TR" sz="1275" b="1" i="0" dirty="0">
                <a:solidFill>
                  <a:srgbClr val="000000"/>
                </a:solidFill>
                <a:effectLst>
                  <a:outerShdw dist="38096" dir="2700000">
                    <a:srgbClr val="000000"/>
                  </a:outerShdw>
                </a:effectLst>
                <a:latin typeface="Comic Sans MS" pitchFamily="66"/>
              </a:rPr>
              <a:t>Doç. Dr. Yalçın Kayalı</a:t>
            </a:r>
          </a:p>
          <a:p>
            <a:pPr algn="r">
              <a:lnSpc>
                <a:spcPct val="80000"/>
              </a:lnSpc>
              <a:spcBef>
                <a:spcPts val="450"/>
              </a:spcBef>
            </a:pPr>
            <a:r>
              <a:rPr lang="tr-TR" sz="1275" b="1" i="0" dirty="0">
                <a:solidFill>
                  <a:srgbClr val="000000"/>
                </a:solidFill>
                <a:effectLst>
                  <a:outerShdw dist="38096" dir="2700000">
                    <a:srgbClr val="000000"/>
                  </a:outerShdw>
                </a:effectLst>
                <a:latin typeface="Comic Sans MS" pitchFamily="66"/>
              </a:rPr>
              <a:t>Ankara Üniversitesi</a:t>
            </a:r>
          </a:p>
          <a:p>
            <a:pPr algn="r">
              <a:lnSpc>
                <a:spcPct val="80000"/>
              </a:lnSpc>
              <a:spcBef>
                <a:spcPts val="450"/>
              </a:spcBef>
            </a:pPr>
            <a:r>
              <a:rPr lang="tr-TR" sz="1275" b="1" i="0" dirty="0">
                <a:solidFill>
                  <a:srgbClr val="000000"/>
                </a:solidFill>
                <a:effectLst>
                  <a:outerShdw dist="38096" dir="2700000">
                    <a:srgbClr val="000000"/>
                  </a:outerShdw>
                </a:effectLst>
                <a:latin typeface="Comic Sans MS" pitchFamily="66"/>
              </a:rPr>
              <a:t>Dil ve Tarih-Coğrafya Fakültesi</a:t>
            </a:r>
          </a:p>
          <a:p>
            <a:pPr algn="r">
              <a:lnSpc>
                <a:spcPct val="80000"/>
              </a:lnSpc>
              <a:spcBef>
                <a:spcPts val="450"/>
              </a:spcBef>
            </a:pPr>
            <a:r>
              <a:rPr lang="tr-TR" sz="1275" b="1" i="0" dirty="0">
                <a:solidFill>
                  <a:srgbClr val="000000"/>
                </a:solidFill>
                <a:effectLst>
                  <a:outerShdw dist="38096" dir="2700000">
                    <a:srgbClr val="000000"/>
                  </a:outerShdw>
                </a:effectLst>
                <a:latin typeface="Comic Sans MS" pitchFamily="66"/>
              </a:rPr>
              <a:t>Doğu Dilleri ve Edebiyatları Bölümü</a:t>
            </a:r>
          </a:p>
          <a:p>
            <a:pPr algn="r">
              <a:lnSpc>
                <a:spcPct val="80000"/>
              </a:lnSpc>
              <a:spcBef>
                <a:spcPts val="450"/>
              </a:spcBef>
            </a:pPr>
            <a:r>
              <a:rPr lang="tr-TR" sz="1275" b="1" i="0" dirty="0">
                <a:solidFill>
                  <a:srgbClr val="000000"/>
                </a:solidFill>
                <a:effectLst>
                  <a:outerShdw dist="38096" dir="2700000">
                    <a:srgbClr val="000000"/>
                  </a:outerShdw>
                </a:effectLst>
                <a:latin typeface="Comic Sans MS" pitchFamily="66"/>
              </a:rPr>
              <a:t>Hindoloji Anabilim Dalı</a:t>
            </a:r>
          </a:p>
          <a:p>
            <a:pPr>
              <a:lnSpc>
                <a:spcPct val="84000"/>
              </a:lnSpc>
              <a:spcAft>
                <a:spcPts val="450"/>
              </a:spcAft>
            </a:pPr>
            <a:endParaRPr lang="tr-TR" sz="1200" dirty="0"/>
          </a:p>
        </p:txBody>
      </p:sp>
      <p:cxnSp>
        <p:nvCxnSpPr>
          <p:cNvPr id="5" name="Straight Connector 9">
            <a:extLst>
              <a:ext uri="{FF2B5EF4-FFF2-40B4-BE49-F238E27FC236}">
                <a16:creationId xmlns:a16="http://schemas.microsoft.com/office/drawing/2014/main" id="{ECDACE2A-0F5C-4265-AF29-7894F27C928C}"/>
              </a:ext>
            </a:extLst>
          </p:cNvPr>
          <p:cNvCxnSpPr>
            <a:cxnSpLocks noMove="1" noResize="1"/>
          </p:cNvCxnSpPr>
          <p:nvPr/>
        </p:nvCxnSpPr>
        <p:spPr>
          <a:xfrm>
            <a:off x="580392" y="1800225"/>
            <a:ext cx="0" cy="4200525"/>
          </a:xfrm>
          <a:prstGeom prst="straightConnector1">
            <a:avLst/>
          </a:prstGeom>
          <a:noFill/>
          <a:ln w="25402" cap="flat">
            <a:solidFill>
              <a:srgbClr val="F5F5F5"/>
            </a:solidFill>
            <a:prstDash val="solid"/>
            <a:miter/>
          </a:ln>
        </p:spPr>
      </p:cxnSp>
      <p:sp>
        <p:nvSpPr>
          <p:cNvPr id="6" name="Freeform 6">
            <a:extLst>
              <a:ext uri="{FF2B5EF4-FFF2-40B4-BE49-F238E27FC236}">
                <a16:creationId xmlns:a16="http://schemas.microsoft.com/office/drawing/2014/main" id="{AA13CFA2-70AB-435E-A9DD-316CB161B44B}"/>
              </a:ext>
            </a:extLst>
          </p:cNvPr>
          <p:cNvSpPr>
            <a:spLocks noMove="1" noResize="1"/>
          </p:cNvSpPr>
          <p:nvPr/>
        </p:nvSpPr>
        <p:spPr>
          <a:xfrm>
            <a:off x="8838007" y="1749153"/>
            <a:ext cx="305990" cy="614360"/>
          </a:xfrm>
          <a:custGeom>
            <a:avLst/>
            <a:gdLst>
              <a:gd name="f0" fmla="val w"/>
              <a:gd name="f1" fmla="val h"/>
              <a:gd name="f2" fmla="val 0"/>
              <a:gd name="f3" fmla="val 1799"/>
              <a:gd name="f4" fmla="val 3612"/>
              <a:gd name="f5" fmla="val 1686"/>
              <a:gd name="f6" fmla="val 3609"/>
              <a:gd name="f7" fmla="val 1574"/>
              <a:gd name="f8" fmla="val 3598"/>
              <a:gd name="f9" fmla="val 1464"/>
              <a:gd name="f10" fmla="val 3581"/>
              <a:gd name="f11" fmla="val 1357"/>
              <a:gd name="f12" fmla="val 3557"/>
              <a:gd name="f13" fmla="val 1251"/>
              <a:gd name="f14" fmla="val 3527"/>
              <a:gd name="f15" fmla="val 1150"/>
              <a:gd name="f16" fmla="val 3490"/>
              <a:gd name="f17" fmla="val 1050"/>
              <a:gd name="f18" fmla="val 3448"/>
              <a:gd name="f19" fmla="val 953"/>
              <a:gd name="f20" fmla="val 3401"/>
              <a:gd name="f21" fmla="val 860"/>
              <a:gd name="f22" fmla="val 3347"/>
              <a:gd name="f23" fmla="val 771"/>
              <a:gd name="f24" fmla="val 3289"/>
              <a:gd name="f25" fmla="val 686"/>
              <a:gd name="f26" fmla="val 3224"/>
              <a:gd name="f27" fmla="val 604"/>
              <a:gd name="f28" fmla="val 3156"/>
              <a:gd name="f29" fmla="val 527"/>
              <a:gd name="f30" fmla="val 3083"/>
              <a:gd name="f31" fmla="val 454"/>
              <a:gd name="f32" fmla="val 3005"/>
              <a:gd name="f33" fmla="val 386"/>
              <a:gd name="f34" fmla="val 2923"/>
              <a:gd name="f35" fmla="val 323"/>
              <a:gd name="f36" fmla="val 2838"/>
              <a:gd name="f37" fmla="val 265"/>
              <a:gd name="f38" fmla="val 2748"/>
              <a:gd name="f39" fmla="val 211"/>
              <a:gd name="f40" fmla="val 2655"/>
              <a:gd name="f41" fmla="val 163"/>
              <a:gd name="f42" fmla="val 2559"/>
              <a:gd name="f43" fmla="val 121"/>
              <a:gd name="f44" fmla="val 2459"/>
              <a:gd name="f45" fmla="val 85"/>
              <a:gd name="f46" fmla="val 2356"/>
              <a:gd name="f47" fmla="val 55"/>
              <a:gd name="f48" fmla="val 2251"/>
              <a:gd name="f49" fmla="val 32"/>
              <a:gd name="f50" fmla="val 2143"/>
              <a:gd name="f51" fmla="val 14"/>
              <a:gd name="f52" fmla="val 2033"/>
              <a:gd name="f53" fmla="val 4"/>
              <a:gd name="f54" fmla="val 1920"/>
              <a:gd name="f55" fmla="val 1806"/>
              <a:gd name="f56" fmla="val 1692"/>
              <a:gd name="f57" fmla="val 1580"/>
              <a:gd name="f58" fmla="val 1469"/>
              <a:gd name="f59" fmla="val 1362"/>
              <a:gd name="f60" fmla="val 1256"/>
              <a:gd name="f61" fmla="val 1154"/>
              <a:gd name="f62" fmla="val 1054"/>
              <a:gd name="f63" fmla="val 958"/>
              <a:gd name="f64" fmla="val 864"/>
              <a:gd name="f65" fmla="val 774"/>
              <a:gd name="f66" fmla="val 689"/>
              <a:gd name="f67" fmla="val 607"/>
              <a:gd name="f68" fmla="val 529"/>
              <a:gd name="f69" fmla="val 456"/>
              <a:gd name="f70" fmla="val 388"/>
              <a:gd name="f71" fmla="val 325"/>
              <a:gd name="f72" fmla="val 266"/>
              <a:gd name="f73" fmla="val 212"/>
              <a:gd name="f74" fmla="val 164"/>
              <a:gd name="f75" fmla="val 122"/>
              <a:gd name="f76" fmla="val 5"/>
              <a:gd name="f77" fmla="*/ f0 1 1799"/>
              <a:gd name="f78" fmla="*/ f1 1 3612"/>
              <a:gd name="f79" fmla="+- f4 0 f2"/>
              <a:gd name="f80" fmla="+- f3 0 f2"/>
              <a:gd name="f81" fmla="*/ f80 1 1799"/>
              <a:gd name="f82" fmla="*/ f79 1 3612"/>
              <a:gd name="f83" fmla="*/ 0 1 f81"/>
              <a:gd name="f84" fmla="*/ f3 1 f81"/>
              <a:gd name="f85" fmla="*/ 0 1 f82"/>
              <a:gd name="f86" fmla="*/ f4 1 f82"/>
              <a:gd name="f87" fmla="*/ f83 f77 1"/>
              <a:gd name="f88" fmla="*/ f84 f77 1"/>
              <a:gd name="f89" fmla="*/ f86 f78 1"/>
              <a:gd name="f90" fmla="*/ f85 f78 1"/>
            </a:gdLst>
            <a:ahLst/>
            <a:cxnLst>
              <a:cxn ang="3cd4">
                <a:pos x="hc" y="t"/>
              </a:cxn>
              <a:cxn ang="0">
                <a:pos x="r" y="vc"/>
              </a:cxn>
              <a:cxn ang="cd4">
                <a:pos x="hc" y="b"/>
              </a:cxn>
              <a:cxn ang="cd2">
                <a:pos x="l" y="vc"/>
              </a:cxn>
            </a:cxnLst>
            <a:rect l="f87" t="f90" r="f88" b="f89"/>
            <a:pathLst>
              <a:path w="1799" h="3612">
                <a:moveTo>
                  <a:pt x="f3" y="f2"/>
                </a:moveTo>
                <a:lnTo>
                  <a:pt x="f3" y="f4"/>
                </a:lnTo>
                <a:lnTo>
                  <a:pt x="f5" y="f6"/>
                </a:lnTo>
                <a:lnTo>
                  <a:pt x="f7" y="f8"/>
                </a:lnTo>
                <a:lnTo>
                  <a:pt x="f9" y="f10"/>
                </a:lnTo>
                <a:lnTo>
                  <a:pt x="f11" y="f12"/>
                </a:lnTo>
                <a:lnTo>
                  <a:pt x="f13" y="f14"/>
                </a:lnTo>
                <a:lnTo>
                  <a:pt x="f15" y="f16"/>
                </a:lnTo>
                <a:lnTo>
                  <a:pt x="f17" y="f18"/>
                </a:lnTo>
                <a:lnTo>
                  <a:pt x="f19" y="f20"/>
                </a:lnTo>
                <a:lnTo>
                  <a:pt x="f21" y="f22"/>
                </a:lnTo>
                <a:lnTo>
                  <a:pt x="f23" y="f24"/>
                </a:lnTo>
                <a:lnTo>
                  <a:pt x="f25" y="f26"/>
                </a:lnTo>
                <a:lnTo>
                  <a:pt x="f27" y="f28"/>
                </a:lnTo>
                <a:lnTo>
                  <a:pt x="f29" y="f30"/>
                </a:lnTo>
                <a:lnTo>
                  <a:pt x="f31" y="f32"/>
                </a:lnTo>
                <a:lnTo>
                  <a:pt x="f33" y="f34"/>
                </a:lnTo>
                <a:lnTo>
                  <a:pt x="f35" y="f36"/>
                </a:lnTo>
                <a:lnTo>
                  <a:pt x="f37" y="f38"/>
                </a:lnTo>
                <a:lnTo>
                  <a:pt x="f39" y="f40"/>
                </a:lnTo>
                <a:lnTo>
                  <a:pt x="f41" y="f42"/>
                </a:lnTo>
                <a:lnTo>
                  <a:pt x="f43" y="f44"/>
                </a:lnTo>
                <a:lnTo>
                  <a:pt x="f45" y="f46"/>
                </a:lnTo>
                <a:lnTo>
                  <a:pt x="f47" y="f48"/>
                </a:lnTo>
                <a:lnTo>
                  <a:pt x="f49" y="f50"/>
                </a:lnTo>
                <a:lnTo>
                  <a:pt x="f51" y="f52"/>
                </a:lnTo>
                <a:lnTo>
                  <a:pt x="f53" y="f54"/>
                </a:lnTo>
                <a:lnTo>
                  <a:pt x="f2" y="f55"/>
                </a:lnTo>
                <a:lnTo>
                  <a:pt x="f53" y="f56"/>
                </a:lnTo>
                <a:lnTo>
                  <a:pt x="f51" y="f57"/>
                </a:lnTo>
                <a:lnTo>
                  <a:pt x="f49" y="f58"/>
                </a:lnTo>
                <a:lnTo>
                  <a:pt x="f47" y="f59"/>
                </a:lnTo>
                <a:lnTo>
                  <a:pt x="f45" y="f60"/>
                </a:lnTo>
                <a:lnTo>
                  <a:pt x="f43" y="f61"/>
                </a:lnTo>
                <a:lnTo>
                  <a:pt x="f41" y="f62"/>
                </a:lnTo>
                <a:lnTo>
                  <a:pt x="f39" y="f63"/>
                </a:lnTo>
                <a:lnTo>
                  <a:pt x="f37" y="f64"/>
                </a:lnTo>
                <a:lnTo>
                  <a:pt x="f35" y="f65"/>
                </a:lnTo>
                <a:lnTo>
                  <a:pt x="f33" y="f66"/>
                </a:lnTo>
                <a:lnTo>
                  <a:pt x="f31" y="f67"/>
                </a:lnTo>
                <a:lnTo>
                  <a:pt x="f29" y="f68"/>
                </a:lnTo>
                <a:lnTo>
                  <a:pt x="f27" y="f69"/>
                </a:lnTo>
                <a:lnTo>
                  <a:pt x="f25" y="f70"/>
                </a:lnTo>
                <a:lnTo>
                  <a:pt x="f23" y="f71"/>
                </a:lnTo>
                <a:lnTo>
                  <a:pt x="f21" y="f72"/>
                </a:lnTo>
                <a:lnTo>
                  <a:pt x="f19" y="f73"/>
                </a:lnTo>
                <a:lnTo>
                  <a:pt x="f17" y="f74"/>
                </a:lnTo>
                <a:lnTo>
                  <a:pt x="f15" y="f75"/>
                </a:lnTo>
                <a:lnTo>
                  <a:pt x="f13" y="f45"/>
                </a:lnTo>
                <a:lnTo>
                  <a:pt x="f11" y="f47"/>
                </a:lnTo>
                <a:lnTo>
                  <a:pt x="f9" y="f49"/>
                </a:lnTo>
                <a:lnTo>
                  <a:pt x="f7" y="f51"/>
                </a:lnTo>
                <a:lnTo>
                  <a:pt x="f5" y="f76"/>
                </a:lnTo>
                <a:lnTo>
                  <a:pt x="f3" y="f2"/>
                </a:lnTo>
                <a:close/>
              </a:path>
            </a:pathLst>
          </a:custGeom>
          <a:solidFill>
            <a:srgbClr val="F5F5F5"/>
          </a:solidFill>
          <a:ln cap="flat">
            <a:noFill/>
            <a:prstDash val="solid"/>
          </a:ln>
        </p:spPr>
        <p:txBody>
          <a:bodyPr vert="horz" wrap="square" lIns="0" tIns="0" rIns="0" bIns="0" anchor="t" anchorCtr="0" compatLnSpc="1">
            <a:noAutofit/>
          </a:bodyPr>
          <a:lstStyle/>
          <a:p>
            <a:pPr marL="0" marR="0" lvl="0" indent="0" algn="l" defTabSz="6858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tr-TR" sz="1350" b="0" i="0" u="none" strike="noStrike" kern="0" cap="none" spc="0" normalizeH="0" baseline="0" noProof="0">
              <a:ln>
                <a:noFill/>
              </a:ln>
              <a:solidFill>
                <a:srgbClr val="000000"/>
              </a:solidFill>
              <a:effectLst/>
              <a:uLnTx/>
              <a:uFillTx/>
              <a:latin typeface="Calibri"/>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wp2764220.jpg"/>
          <p:cNvPicPr>
            <a:picLocks noChangeAspect="1"/>
          </p:cNvPicPr>
          <p:nvPr/>
        </p:nvPicPr>
        <p:blipFill>
          <a:blip r:embed="rId2" cstate="print"/>
          <a:stretch>
            <a:fillRect/>
          </a:stretch>
        </p:blipFill>
        <p:spPr>
          <a:xfrm>
            <a:off x="0" y="0"/>
            <a:ext cx="9144000" cy="6858000"/>
          </a:xfrm>
          <a:prstGeom prst="rect">
            <a:avLst/>
          </a:prstGeom>
        </p:spPr>
      </p:pic>
      <p:sp>
        <p:nvSpPr>
          <p:cNvPr id="3" name="2 İçerik Yer Tutucusu"/>
          <p:cNvSpPr>
            <a:spLocks noGrp="1"/>
          </p:cNvSpPr>
          <p:nvPr>
            <p:ph idx="1"/>
          </p:nvPr>
        </p:nvSpPr>
        <p:spPr>
          <a:xfrm>
            <a:off x="395536" y="3573016"/>
            <a:ext cx="8229600" cy="2736304"/>
          </a:xfrm>
          <a:ln w="76200">
            <a:solidFill>
              <a:srgbClr val="002060"/>
            </a:solidFill>
          </a:ln>
        </p:spPr>
        <p:style>
          <a:lnRef idx="0">
            <a:scrgbClr r="0" g="0" b="0"/>
          </a:lnRef>
          <a:fillRef idx="1003">
            <a:schemeClr val="lt2"/>
          </a:fillRef>
          <a:effectRef idx="0">
            <a:scrgbClr r="0" g="0" b="0"/>
          </a:effectRef>
          <a:fontRef idx="major"/>
        </p:style>
        <p:txBody>
          <a:bodyPr>
            <a:normAutofit fontScale="55000" lnSpcReduction="20000"/>
          </a:bodyPr>
          <a:lstStyle/>
          <a:p>
            <a:r>
              <a:rPr lang="tr-TR" dirty="0"/>
              <a:t>Bayan </a:t>
            </a:r>
            <a:r>
              <a:rPr lang="tr-TR" dirty="0" err="1"/>
              <a:t>Gandhi’nin</a:t>
            </a:r>
            <a:r>
              <a:rPr lang="tr-TR" dirty="0"/>
              <a:t> genç ve deneyimsiz Kongre Partisi, ‘’Garibi </a:t>
            </a:r>
            <a:r>
              <a:rPr lang="tr-TR" dirty="0" err="1"/>
              <a:t>hatao</a:t>
            </a:r>
            <a:r>
              <a:rPr lang="tr-TR" dirty="0"/>
              <a:t>’’ (yoksulluğa son) sloganıyla, eski partinin 1967’deki durumunu tersine çevirdi; </a:t>
            </a:r>
            <a:r>
              <a:rPr lang="tr-TR" dirty="0" err="1"/>
              <a:t>Gandhi</a:t>
            </a:r>
            <a:r>
              <a:rPr lang="tr-TR" dirty="0"/>
              <a:t>, Parlamentoda 352 sandalye kazanarak, babasının yönetimindeki Kongre’nin 1950’lerde aldığına yakın bir sonuca ulaştı.</a:t>
            </a:r>
          </a:p>
          <a:p>
            <a:pPr>
              <a:buNone/>
            </a:pPr>
            <a:endParaRPr lang="tr-TR" dirty="0"/>
          </a:p>
          <a:p>
            <a:r>
              <a:rPr lang="tr-TR" dirty="0"/>
              <a:t> Seçim zaferinden güç alan Bayan </a:t>
            </a:r>
            <a:r>
              <a:rPr lang="tr-TR" dirty="0" err="1"/>
              <a:t>Gandhi</a:t>
            </a:r>
            <a:r>
              <a:rPr lang="tr-TR" dirty="0"/>
              <a:t>, sol eğilimli politikalarını uygulamayı sürdürdü. 1971 seçim zaferi, söz konusu siyasi girişimlerin ötesinde, yeni bir siyasi düzenin yolunu açtı. Söz konusu yeni tarz, </a:t>
            </a:r>
            <a:r>
              <a:rPr lang="tr-TR" dirty="0" err="1"/>
              <a:t>İndira</a:t>
            </a:r>
            <a:r>
              <a:rPr lang="tr-TR" dirty="0"/>
              <a:t> </a:t>
            </a:r>
            <a:r>
              <a:rPr lang="tr-TR" dirty="0" err="1"/>
              <a:t>Gandhi’nin</a:t>
            </a:r>
            <a:r>
              <a:rPr lang="tr-TR" dirty="0"/>
              <a:t> şahsının tek başına önemli olduğu popülist otoriter bir yönetimi, diğer bir deyişle, halka dayalı bir demokrasiyi başlattı. ‘’</a:t>
            </a:r>
            <a:r>
              <a:rPr lang="tr-TR" dirty="0" err="1"/>
              <a:t>İndira</a:t>
            </a:r>
            <a:r>
              <a:rPr lang="tr-TR" dirty="0"/>
              <a:t> Hindistan’dır, Hindistan </a:t>
            </a:r>
            <a:r>
              <a:rPr lang="tr-TR" dirty="0" err="1"/>
              <a:t>İndira’dır</a:t>
            </a:r>
            <a:r>
              <a:rPr lang="tr-TR" dirty="0"/>
              <a:t>’’sloganı liderin şahsına yapılan vurguyu etkili bir biçimde yansıtıyordu. </a:t>
            </a:r>
          </a:p>
          <a:p>
            <a:endParaRPr lang="tr-TR" dirty="0"/>
          </a:p>
        </p:txBody>
      </p:sp>
      <p:pic>
        <p:nvPicPr>
          <p:cNvPr id="5" name="4 Resim" descr="bodiesinpovertymain.png"/>
          <p:cNvPicPr>
            <a:picLocks noChangeAspect="1"/>
          </p:cNvPicPr>
          <p:nvPr/>
        </p:nvPicPr>
        <p:blipFill>
          <a:blip r:embed="rId3" cstate="print"/>
          <a:stretch>
            <a:fillRect/>
          </a:stretch>
        </p:blipFill>
        <p:spPr>
          <a:xfrm>
            <a:off x="2987824" y="908720"/>
            <a:ext cx="3312368" cy="2088232"/>
          </a:xfrm>
          <a:prstGeom prst="rect">
            <a:avLst/>
          </a:prstGeom>
          <a:ln w="228600" cap="sq" cmpd="thickThin">
            <a:solidFill>
              <a:srgbClr val="000000"/>
            </a:solidFill>
            <a:prstDash val="solid"/>
            <a:miter lim="800000"/>
          </a:ln>
          <a:effectLst>
            <a:innerShdw blurRad="76200">
              <a:srgbClr val="000000"/>
            </a:innerShdw>
          </a:effectLst>
        </p:spPr>
      </p:pic>
      <p:pic>
        <p:nvPicPr>
          <p:cNvPr id="6" name="5 Resim" descr="indir.jpg"/>
          <p:cNvPicPr>
            <a:picLocks noChangeAspect="1"/>
          </p:cNvPicPr>
          <p:nvPr/>
        </p:nvPicPr>
        <p:blipFill>
          <a:blip r:embed="rId4" cstate="print"/>
          <a:stretch>
            <a:fillRect/>
          </a:stretch>
        </p:blipFill>
        <p:spPr>
          <a:xfrm>
            <a:off x="5868144" y="260648"/>
            <a:ext cx="3024336" cy="3168352"/>
          </a:xfrm>
          <a:prstGeom prst="rect">
            <a:avLst/>
          </a:prstGeom>
          <a:ln>
            <a:noFill/>
          </a:ln>
          <a:effectLst>
            <a:outerShdw blurRad="190500" algn="tl" rotWithShape="0">
              <a:srgbClr val="000000">
                <a:alpha val="70000"/>
              </a:srgbClr>
            </a:outerShdw>
          </a:effectLst>
        </p:spPr>
      </p:pic>
      <p:pic>
        <p:nvPicPr>
          <p:cNvPr id="8" name="7 Resim" descr="Adsız.png"/>
          <p:cNvPicPr>
            <a:picLocks noChangeAspect="1"/>
          </p:cNvPicPr>
          <p:nvPr/>
        </p:nvPicPr>
        <p:blipFill>
          <a:blip r:embed="rId5" cstate="print"/>
          <a:stretch>
            <a:fillRect/>
          </a:stretch>
        </p:blipFill>
        <p:spPr>
          <a:xfrm>
            <a:off x="107504" y="188640"/>
            <a:ext cx="3455905" cy="3240360"/>
          </a:xfrm>
          <a:prstGeom prst="rect">
            <a:avLst/>
          </a:prstGeom>
          <a:ln>
            <a:noFill/>
          </a:ln>
          <a:effectLst>
            <a:outerShdw blurRad="190500" algn="tl" rotWithShape="0">
              <a:srgbClr val="000000">
                <a:alpha val="70000"/>
              </a:srgbClr>
            </a:outerShdw>
          </a:effectLst>
        </p:spPr>
      </p:pic>
    </p:spTree>
  </p:cSld>
  <p:clrMapOvr>
    <a:masterClrMapping/>
  </p:clrMapOvr>
  <p:transition spd="med">
    <p:whee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0" y="0"/>
            <a:ext cx="9144000" cy="3645024"/>
          </a:xfrm>
        </p:spPr>
        <p:style>
          <a:lnRef idx="0">
            <a:scrgbClr r="0" g="0" b="0"/>
          </a:lnRef>
          <a:fillRef idx="1003">
            <a:schemeClr val="lt1"/>
          </a:fillRef>
          <a:effectRef idx="0">
            <a:scrgbClr r="0" g="0" b="0"/>
          </a:effectRef>
          <a:fontRef idx="major"/>
        </p:style>
        <p:txBody>
          <a:bodyPr>
            <a:normAutofit fontScale="55000" lnSpcReduction="20000"/>
          </a:bodyPr>
          <a:lstStyle/>
          <a:p>
            <a:endParaRPr lang="tr-TR" dirty="0"/>
          </a:p>
          <a:p>
            <a:r>
              <a:rPr lang="tr-TR" dirty="0"/>
              <a:t>Tüm bunların yanında, yirmi yıldır uygulanan kalkınma planlarına rağmen Hindistan hala yoksul bir ülkeydi. Artan gıda kıtlığı ve işsizlik, 1974’teki uluslararası enerji kriziyle bir araya gelinde durumu daha da kötüleşerek enflasyonist bir sarmala yol açtı; bu durum da muhalefetin önüne yeni fırsatlar çıkardı.</a:t>
            </a:r>
          </a:p>
          <a:p>
            <a:pPr>
              <a:buNone/>
            </a:pPr>
            <a:endParaRPr lang="tr-TR" dirty="0"/>
          </a:p>
          <a:p>
            <a:r>
              <a:rPr lang="tr-TR" dirty="0"/>
              <a:t>Bayan </a:t>
            </a:r>
            <a:r>
              <a:rPr lang="tr-TR" dirty="0" err="1"/>
              <a:t>Gandhi</a:t>
            </a:r>
            <a:r>
              <a:rPr lang="tr-TR" dirty="0"/>
              <a:t> ise muhaliflerinin olası eylemlerini engellemek amacıyla, 26 Haziran’da olağanüstü hal ilan etti.</a:t>
            </a:r>
          </a:p>
          <a:p>
            <a:r>
              <a:rPr lang="tr-TR" dirty="0"/>
              <a:t>Olağanüstü hal kanunları, hükümet yetkilileri tarafından yoksulları hor gören bir tavırla uygulandı. Özellikle alınan iki yöntem, halkın yoğun öfkesiyle karşılaştı. Bunların her ikisi de Bayan </a:t>
            </a:r>
            <a:r>
              <a:rPr lang="tr-TR" dirty="0" err="1"/>
              <a:t>Gandhi’nin</a:t>
            </a:r>
            <a:r>
              <a:rPr lang="tr-TR" dirty="0"/>
              <a:t> küçük oğlu </a:t>
            </a:r>
            <a:r>
              <a:rPr lang="tr-TR" dirty="0" err="1"/>
              <a:t>Sancay</a:t>
            </a:r>
            <a:r>
              <a:rPr lang="tr-TR" dirty="0"/>
              <a:t> </a:t>
            </a:r>
            <a:r>
              <a:rPr lang="tr-TR" dirty="0" err="1"/>
              <a:t>Gandhi’ye</a:t>
            </a:r>
            <a:r>
              <a:rPr lang="tr-TR" dirty="0"/>
              <a:t> (1947-1980) verdiği denetimsiz yetkiyle ilgiliydi; </a:t>
            </a:r>
            <a:r>
              <a:rPr lang="tr-TR" dirty="0" err="1"/>
              <a:t>Gandhi</a:t>
            </a:r>
            <a:r>
              <a:rPr lang="tr-TR" dirty="0"/>
              <a:t>, oğlunu Kongre Partisi içinde artan komünist etkiye karşı önlem almakla görevlendirilmişti. Bunlardan birincisi, kentsel dönüşüm bağlamında yoksul mahallelerde yapılan yıkımlardı. </a:t>
            </a:r>
          </a:p>
          <a:p>
            <a:pPr>
              <a:buNone/>
            </a:pPr>
            <a:endParaRPr lang="tr-TR" dirty="0"/>
          </a:p>
          <a:p>
            <a:endParaRPr lang="tr-TR" dirty="0"/>
          </a:p>
          <a:p>
            <a:endParaRPr lang="tr-TR" dirty="0"/>
          </a:p>
        </p:txBody>
      </p:sp>
      <p:pic>
        <p:nvPicPr>
          <p:cNvPr id="4" name="3 Resim" descr="GettyImages-3401099-e1554609174256-696x392.jpg"/>
          <p:cNvPicPr>
            <a:picLocks noChangeAspect="1"/>
          </p:cNvPicPr>
          <p:nvPr/>
        </p:nvPicPr>
        <p:blipFill>
          <a:blip r:embed="rId2" cstate="print"/>
          <a:stretch>
            <a:fillRect/>
          </a:stretch>
        </p:blipFill>
        <p:spPr>
          <a:xfrm>
            <a:off x="1403648" y="3451277"/>
            <a:ext cx="6048672" cy="34067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whee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539552" y="3861048"/>
            <a:ext cx="8229600" cy="2520280"/>
          </a:xfrm>
          <a:ln w="57150">
            <a:solidFill>
              <a:schemeClr val="accent6">
                <a:lumMod val="75000"/>
              </a:schemeClr>
            </a:solidFill>
            <a:prstDash val="sysDash"/>
          </a:ln>
        </p:spPr>
        <p:style>
          <a:lnRef idx="0">
            <a:scrgbClr r="0" g="0" b="0"/>
          </a:lnRef>
          <a:fillRef idx="1003">
            <a:schemeClr val="lt1"/>
          </a:fillRef>
          <a:effectRef idx="0">
            <a:scrgbClr r="0" g="0" b="0"/>
          </a:effectRef>
          <a:fontRef idx="major"/>
        </p:style>
        <p:txBody>
          <a:bodyPr>
            <a:normAutofit fontScale="55000" lnSpcReduction="20000"/>
          </a:bodyPr>
          <a:lstStyle/>
          <a:p>
            <a:endParaRPr lang="tr-TR" dirty="0"/>
          </a:p>
          <a:p>
            <a:r>
              <a:rPr lang="tr-TR" dirty="0" err="1"/>
              <a:t>Sancay</a:t>
            </a:r>
            <a:r>
              <a:rPr lang="tr-TR" dirty="0"/>
              <a:t>, şehrin </a:t>
            </a:r>
            <a:r>
              <a:rPr lang="tr-TR" dirty="0" err="1"/>
              <a:t>Jama</a:t>
            </a:r>
            <a:r>
              <a:rPr lang="tr-TR" dirty="0"/>
              <a:t> Camii kapılarına kadar olan bölgesindeki barakaları, dükkânları ve mahalleleri yıktı ve yarım milyon civarında insanı yerinden etti. Aynı zamanda büyük bir şevkle nüfus kontrolü sorununu da ele alan </a:t>
            </a:r>
            <a:r>
              <a:rPr lang="tr-TR" dirty="0" err="1"/>
              <a:t>Sancay</a:t>
            </a:r>
            <a:r>
              <a:rPr lang="tr-TR" dirty="0"/>
              <a:t>, ikiden fazla çocuğu olan erkeklerin kısırlaştırılması kararını aldı. Konan yüksek hedeflere ulaşmak için, yoksullar ve bu konuda gönülsüz kişiler çoğu zaman polis nezaretinde götürülerek zorla kısırlaştırıldı.</a:t>
            </a:r>
          </a:p>
          <a:p>
            <a:pPr>
              <a:buNone/>
            </a:pPr>
            <a:endParaRPr lang="tr-TR" dirty="0"/>
          </a:p>
          <a:p>
            <a:r>
              <a:rPr lang="tr-TR" dirty="0"/>
              <a:t>Devletin yarattığı bu hayal kırıklığının en iyi ifade edildiği yerlerden biri, son derece popüler bir film olan </a:t>
            </a:r>
            <a:r>
              <a:rPr lang="tr-TR" dirty="0" err="1"/>
              <a:t>Sholay</a:t>
            </a:r>
            <a:r>
              <a:rPr lang="tr-TR" dirty="0"/>
              <a:t> (1975) oldu.</a:t>
            </a:r>
          </a:p>
        </p:txBody>
      </p:sp>
      <p:pic>
        <p:nvPicPr>
          <p:cNvPr id="4" name="3 Resim" descr="sanjay-gandhi-6cc2d894-8238-4ba4-b54e-34845d1c477-resize-750.jpeg"/>
          <p:cNvPicPr>
            <a:picLocks noChangeAspect="1"/>
          </p:cNvPicPr>
          <p:nvPr/>
        </p:nvPicPr>
        <p:blipFill>
          <a:blip r:embed="rId2" cstate="print"/>
          <a:stretch>
            <a:fillRect/>
          </a:stretch>
        </p:blipFill>
        <p:spPr>
          <a:xfrm>
            <a:off x="4499992" y="0"/>
            <a:ext cx="4644008" cy="3573016"/>
          </a:xfrm>
          <a:prstGeom prst="rect">
            <a:avLst/>
          </a:prstGeom>
          <a:ln>
            <a:noFill/>
          </a:ln>
          <a:effectLst>
            <a:outerShdw blurRad="292100" dist="139700" dir="2700000" algn="tl" rotWithShape="0">
              <a:srgbClr val="333333">
                <a:alpha val="65000"/>
              </a:srgbClr>
            </a:outerShdw>
          </a:effectLst>
        </p:spPr>
      </p:pic>
      <p:pic>
        <p:nvPicPr>
          <p:cNvPr id="6" name="5 Resim" descr="indira_sanjay_gandhi_201003.jpg"/>
          <p:cNvPicPr>
            <a:picLocks noChangeAspect="1"/>
          </p:cNvPicPr>
          <p:nvPr/>
        </p:nvPicPr>
        <p:blipFill>
          <a:blip r:embed="rId3" cstate="print"/>
          <a:srcRect r="3929" b="39942"/>
          <a:stretch>
            <a:fillRect/>
          </a:stretch>
        </p:blipFill>
        <p:spPr>
          <a:xfrm>
            <a:off x="0" y="0"/>
            <a:ext cx="4788024" cy="357301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whee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Resim" descr="wp2764220.jpg"/>
          <p:cNvPicPr>
            <a:picLocks noChangeAspect="1"/>
          </p:cNvPicPr>
          <p:nvPr/>
        </p:nvPicPr>
        <p:blipFill>
          <a:blip r:embed="rId2" cstate="print"/>
          <a:stretch>
            <a:fillRect/>
          </a:stretch>
        </p:blipFill>
        <p:spPr>
          <a:xfrm>
            <a:off x="0" y="0"/>
            <a:ext cx="9144000" cy="3645024"/>
          </a:xfrm>
          <a:prstGeom prst="rect">
            <a:avLst/>
          </a:prstGeom>
        </p:spPr>
      </p:pic>
      <p:sp>
        <p:nvSpPr>
          <p:cNvPr id="2" name="1 Başlık"/>
          <p:cNvSpPr>
            <a:spLocks noGrp="1"/>
          </p:cNvSpPr>
          <p:nvPr>
            <p:ph type="title"/>
          </p:nvPr>
        </p:nvSpPr>
        <p:spPr>
          <a:xfrm>
            <a:off x="827584" y="260648"/>
            <a:ext cx="7499176" cy="706090"/>
          </a:xfrm>
          <a:ln w="57150">
            <a:solidFill>
              <a:schemeClr val="accent2">
                <a:lumMod val="75000"/>
              </a:schemeClr>
            </a:solidFill>
          </a:ln>
        </p:spPr>
        <p:style>
          <a:lnRef idx="0">
            <a:schemeClr val="accent6"/>
          </a:lnRef>
          <a:fillRef idx="3">
            <a:schemeClr val="accent6"/>
          </a:fillRef>
          <a:effectRef idx="3">
            <a:schemeClr val="accent6"/>
          </a:effectRef>
          <a:fontRef idx="minor">
            <a:schemeClr val="lt1"/>
          </a:fontRef>
        </p:style>
        <p:txBody>
          <a:bodyPr>
            <a:noAutofit/>
          </a:bodyPr>
          <a:lstStyle/>
          <a:p>
            <a:br>
              <a:rPr lang="tr-TR"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38100" dist="38100" dir="2700000" algn="tl">
                    <a:srgbClr val="000000">
                      <a:alpha val="43137"/>
                    </a:srgbClr>
                  </a:outerShdw>
                </a:effectLst>
              </a:rPr>
            </a:br>
            <a:r>
              <a:rPr lang="tr-TR"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38100" dist="38100" dir="2700000" algn="tl">
                    <a:srgbClr val="000000">
                      <a:alpha val="43137"/>
                    </a:srgbClr>
                  </a:outerShdw>
                </a:effectLst>
              </a:rPr>
              <a:t>CANATA DÖNEMİ VE İNDİRA’NIN DÖNÜŞÜ</a:t>
            </a:r>
            <a:br>
              <a:rPr lang="tr-TR"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38100" dist="38100" dir="2700000" algn="tl">
                    <a:srgbClr val="000000">
                      <a:alpha val="43137"/>
                    </a:srgbClr>
                  </a:outerShdw>
                </a:effectLst>
              </a:rPr>
            </a:br>
            <a:endParaRPr lang="tr-TR"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38100" dist="38100" dir="2700000" algn="tl">
                  <a:srgbClr val="000000">
                    <a:alpha val="43137"/>
                  </a:srgbClr>
                </a:outerShdw>
              </a:effectLst>
            </a:endParaRPr>
          </a:p>
        </p:txBody>
      </p:sp>
      <p:sp>
        <p:nvSpPr>
          <p:cNvPr id="3" name="2 İçerik Yer Tutucusu"/>
          <p:cNvSpPr>
            <a:spLocks noGrp="1"/>
          </p:cNvSpPr>
          <p:nvPr>
            <p:ph idx="1"/>
          </p:nvPr>
        </p:nvSpPr>
        <p:spPr>
          <a:xfrm>
            <a:off x="395536" y="1268760"/>
            <a:ext cx="3456384" cy="5112568"/>
          </a:xfrm>
          <a:ln w="57150">
            <a:solidFill>
              <a:schemeClr val="accent2">
                <a:lumMod val="75000"/>
              </a:schemeClr>
            </a:solidFill>
            <a:prstDash val="dashDot"/>
          </a:ln>
        </p:spPr>
        <p:style>
          <a:lnRef idx="0">
            <a:scrgbClr r="0" g="0" b="0"/>
          </a:lnRef>
          <a:fillRef idx="1003">
            <a:schemeClr val="lt1"/>
          </a:fillRef>
          <a:effectRef idx="0">
            <a:scrgbClr r="0" g="0" b="0"/>
          </a:effectRef>
          <a:fontRef idx="major"/>
        </p:style>
        <p:txBody>
          <a:bodyPr>
            <a:normAutofit fontScale="55000" lnSpcReduction="20000"/>
          </a:bodyPr>
          <a:lstStyle/>
          <a:p>
            <a:endParaRPr lang="tr-TR" dirty="0"/>
          </a:p>
          <a:p>
            <a:r>
              <a:rPr lang="tr-TR" dirty="0" err="1"/>
              <a:t>Sancay’ın</a:t>
            </a:r>
            <a:r>
              <a:rPr lang="tr-TR" dirty="0"/>
              <a:t> yıkım ve kısırlaştırma kampanyaları, daha önce Bayan </a:t>
            </a:r>
            <a:r>
              <a:rPr lang="tr-TR" dirty="0" err="1"/>
              <a:t>Gandhi’nin</a:t>
            </a:r>
            <a:r>
              <a:rPr lang="tr-TR" dirty="0"/>
              <a:t> güçlü destekçileri olan iki grubu, yani Müslümanları ve yoksulları karşısına aldı.</a:t>
            </a:r>
          </a:p>
          <a:p>
            <a:pPr>
              <a:buNone/>
            </a:pPr>
            <a:endParaRPr lang="tr-TR" dirty="0"/>
          </a:p>
          <a:p>
            <a:r>
              <a:rPr lang="tr-TR" dirty="0"/>
              <a:t> Kaynayan öfkenin farkında olmayan Bayan </a:t>
            </a:r>
            <a:r>
              <a:rPr lang="tr-TR" dirty="0" err="1"/>
              <a:t>Gandhi</a:t>
            </a:r>
            <a:r>
              <a:rPr lang="tr-TR" dirty="0"/>
              <a:t>, beklenmedik bir biçimde Mart 1977 seçimleri için çağrıda bulundu; ümidi olağanüstü hal yönetimini meşrulaştırmaktı ancak koltuğunu kaybetti. </a:t>
            </a:r>
          </a:p>
          <a:p>
            <a:pPr>
              <a:buNone/>
            </a:pPr>
            <a:endParaRPr lang="tr-TR" dirty="0"/>
          </a:p>
          <a:p>
            <a:r>
              <a:rPr lang="tr-TR" dirty="0" err="1"/>
              <a:t>Gandhi’nin</a:t>
            </a:r>
            <a:r>
              <a:rPr lang="tr-TR" dirty="0"/>
              <a:t> </a:t>
            </a:r>
            <a:r>
              <a:rPr lang="tr-TR" dirty="0" err="1"/>
              <a:t>Canata</a:t>
            </a:r>
            <a:r>
              <a:rPr lang="tr-TR" dirty="0"/>
              <a:t> Partisi çatısı altında birleşen muhalifleri, otuz yıldır aralıksız devam eden Kongre yönetimine bir son vermiş oldu.</a:t>
            </a:r>
          </a:p>
        </p:txBody>
      </p:sp>
      <p:pic>
        <p:nvPicPr>
          <p:cNvPr id="4" name="3 Resim" descr="gandhi.jpg"/>
          <p:cNvPicPr>
            <a:picLocks noChangeAspect="1"/>
          </p:cNvPicPr>
          <p:nvPr/>
        </p:nvPicPr>
        <p:blipFill>
          <a:blip r:embed="rId3" cstate="print"/>
          <a:stretch>
            <a:fillRect/>
          </a:stretch>
        </p:blipFill>
        <p:spPr>
          <a:xfrm>
            <a:off x="3995936" y="1124744"/>
            <a:ext cx="3631468" cy="292938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4 Resim" descr="bjp2-1.jpg"/>
          <p:cNvPicPr>
            <a:picLocks noChangeAspect="1"/>
          </p:cNvPicPr>
          <p:nvPr/>
        </p:nvPicPr>
        <p:blipFill>
          <a:blip r:embed="rId4" cstate="print"/>
          <a:stretch>
            <a:fillRect/>
          </a:stretch>
        </p:blipFill>
        <p:spPr>
          <a:xfrm>
            <a:off x="6385252" y="3861048"/>
            <a:ext cx="2758748" cy="187220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6" name="5 Resim" descr="indir.png"/>
          <p:cNvPicPr>
            <a:picLocks noChangeAspect="1"/>
          </p:cNvPicPr>
          <p:nvPr/>
        </p:nvPicPr>
        <p:blipFill>
          <a:blip r:embed="rId5" cstate="print"/>
          <a:stretch>
            <a:fillRect/>
          </a:stretch>
        </p:blipFill>
        <p:spPr>
          <a:xfrm>
            <a:off x="4067944" y="4581128"/>
            <a:ext cx="2114550" cy="216217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spd="med">
    <p:whee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wp2764220.jpg"/>
          <p:cNvPicPr>
            <a:picLocks noChangeAspect="1"/>
          </p:cNvPicPr>
          <p:nvPr/>
        </p:nvPicPr>
        <p:blipFill>
          <a:blip r:embed="rId2" cstate="print"/>
          <a:stretch>
            <a:fillRect/>
          </a:stretch>
        </p:blipFill>
        <p:spPr>
          <a:xfrm>
            <a:off x="0" y="0"/>
            <a:ext cx="9144000" cy="3645024"/>
          </a:xfrm>
          <a:prstGeom prst="rect">
            <a:avLst/>
          </a:prstGeom>
        </p:spPr>
      </p:pic>
      <p:sp>
        <p:nvSpPr>
          <p:cNvPr id="3" name="2 İçerik Yer Tutucusu"/>
          <p:cNvSpPr>
            <a:spLocks noGrp="1"/>
          </p:cNvSpPr>
          <p:nvPr>
            <p:ph idx="1"/>
          </p:nvPr>
        </p:nvSpPr>
        <p:spPr>
          <a:xfrm>
            <a:off x="4572000" y="836712"/>
            <a:ext cx="4330824" cy="5256584"/>
          </a:xfrm>
          <a:ln w="57150">
            <a:solidFill>
              <a:schemeClr val="accent2">
                <a:lumMod val="75000"/>
              </a:schemeClr>
            </a:solidFill>
            <a:prstDash val="lgDashDot"/>
          </a:ln>
        </p:spPr>
        <p:style>
          <a:lnRef idx="0">
            <a:scrgbClr r="0" g="0" b="0"/>
          </a:lnRef>
          <a:fillRef idx="1003">
            <a:schemeClr val="lt1"/>
          </a:fillRef>
          <a:effectRef idx="0">
            <a:scrgbClr r="0" g="0" b="0"/>
          </a:effectRef>
          <a:fontRef idx="major"/>
        </p:style>
        <p:txBody>
          <a:bodyPr>
            <a:normAutofit fontScale="47500" lnSpcReduction="20000"/>
          </a:bodyPr>
          <a:lstStyle/>
          <a:p>
            <a:pPr>
              <a:buNone/>
            </a:pPr>
            <a:endParaRPr lang="tr-TR" sz="3800" dirty="0"/>
          </a:p>
          <a:p>
            <a:r>
              <a:rPr lang="tr-TR" sz="3800" dirty="0" err="1"/>
              <a:t>Morarci</a:t>
            </a:r>
            <a:r>
              <a:rPr lang="tr-TR" sz="3800" dirty="0"/>
              <a:t> </a:t>
            </a:r>
            <a:r>
              <a:rPr lang="tr-TR" sz="3800" dirty="0" err="1"/>
              <a:t>Desai</a:t>
            </a:r>
            <a:r>
              <a:rPr lang="tr-TR" sz="3800" dirty="0"/>
              <a:t>, Hindistan’ın Kongre dışından ilk başbakanı olarak göreve başladı. Çileci Brahman olan, günlük yoga uygulamasının bir parçası olarak kendi idrarını içmesiyle tanınan seksen yaşındaki </a:t>
            </a:r>
            <a:r>
              <a:rPr lang="tr-TR" sz="3800" dirty="0" err="1"/>
              <a:t>Morarci</a:t>
            </a:r>
            <a:r>
              <a:rPr lang="tr-TR" sz="3800" dirty="0"/>
              <a:t>, çatışmalı bir koalisyona başkanlık etti. </a:t>
            </a:r>
          </a:p>
          <a:p>
            <a:pPr>
              <a:buNone/>
            </a:pPr>
            <a:endParaRPr lang="tr-TR" sz="3800" dirty="0"/>
          </a:p>
          <a:p>
            <a:r>
              <a:rPr lang="tr-TR" sz="3800" dirty="0"/>
              <a:t>Ancak, Hindistan’daki vatandaşlık haklarının iyileştirmek ve daha iyi işleyen bir federal sistem kurmak amacıyla adım atan </a:t>
            </a:r>
            <a:r>
              <a:rPr lang="tr-TR" sz="3800" dirty="0" err="1"/>
              <a:t>Canata</a:t>
            </a:r>
            <a:r>
              <a:rPr lang="tr-TR" sz="3800" dirty="0"/>
              <a:t> hükümeti, bileşenleri arasındaki itilaflar yüzünden engellerle karşılaştı. </a:t>
            </a:r>
          </a:p>
          <a:p>
            <a:pPr>
              <a:buNone/>
            </a:pPr>
            <a:endParaRPr lang="tr-TR" sz="3800" dirty="0"/>
          </a:p>
          <a:p>
            <a:r>
              <a:rPr lang="tr-TR" sz="3800" dirty="0"/>
              <a:t>En önemlisi, çeşitli parti liderleri </a:t>
            </a:r>
            <a:r>
              <a:rPr lang="tr-TR" sz="3800" dirty="0" err="1"/>
              <a:t>Canata</a:t>
            </a:r>
            <a:r>
              <a:rPr lang="tr-TR" sz="3800" dirty="0"/>
              <a:t> partisinde temsil edilen çıkar dengelerinin devamını sağlamak yerine, </a:t>
            </a:r>
            <a:r>
              <a:rPr lang="tr-TR" sz="3800" dirty="0" err="1"/>
              <a:t>Morarci</a:t>
            </a:r>
            <a:r>
              <a:rPr lang="tr-TR" sz="3800" dirty="0"/>
              <a:t> </a:t>
            </a:r>
            <a:r>
              <a:rPr lang="tr-TR" sz="3800" dirty="0" err="1"/>
              <a:t>Desai’yi</a:t>
            </a:r>
            <a:r>
              <a:rPr lang="tr-TR" sz="3800" dirty="0"/>
              <a:t> başbakanlıktan istifa ettirmek istiyordu.</a:t>
            </a:r>
          </a:p>
          <a:p>
            <a:endParaRPr lang="tr-TR" dirty="0"/>
          </a:p>
        </p:txBody>
      </p:sp>
      <p:pic>
        <p:nvPicPr>
          <p:cNvPr id="5" name="4 Resim" descr="22423011970.jpg"/>
          <p:cNvPicPr>
            <a:picLocks noChangeAspect="1"/>
          </p:cNvPicPr>
          <p:nvPr/>
        </p:nvPicPr>
        <p:blipFill>
          <a:blip r:embed="rId3" cstate="print"/>
          <a:stretch>
            <a:fillRect/>
          </a:stretch>
        </p:blipFill>
        <p:spPr>
          <a:xfrm>
            <a:off x="467544" y="476672"/>
            <a:ext cx="3703732" cy="58326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whee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wp2764220.jpg"/>
          <p:cNvPicPr>
            <a:picLocks noChangeAspect="1"/>
          </p:cNvPicPr>
          <p:nvPr/>
        </p:nvPicPr>
        <p:blipFill>
          <a:blip r:embed="rId2" cstate="print"/>
          <a:stretch>
            <a:fillRect/>
          </a:stretch>
        </p:blipFill>
        <p:spPr>
          <a:xfrm>
            <a:off x="0" y="0"/>
            <a:ext cx="9144000" cy="3573016"/>
          </a:xfrm>
          <a:prstGeom prst="rect">
            <a:avLst/>
          </a:prstGeom>
        </p:spPr>
      </p:pic>
      <p:sp>
        <p:nvSpPr>
          <p:cNvPr id="3" name="2 İçerik Yer Tutucusu"/>
          <p:cNvSpPr>
            <a:spLocks noGrp="1"/>
          </p:cNvSpPr>
          <p:nvPr>
            <p:ph idx="1"/>
          </p:nvPr>
        </p:nvSpPr>
        <p:spPr>
          <a:xfrm>
            <a:off x="395536" y="692696"/>
            <a:ext cx="3826768" cy="5256584"/>
          </a:xfrm>
          <a:ln w="38100">
            <a:solidFill>
              <a:schemeClr val="accent2">
                <a:lumMod val="75000"/>
              </a:schemeClr>
            </a:solidFill>
            <a:prstDash val="dash"/>
          </a:ln>
        </p:spPr>
        <p:style>
          <a:lnRef idx="0">
            <a:scrgbClr r="0" g="0" b="0"/>
          </a:lnRef>
          <a:fillRef idx="1003">
            <a:schemeClr val="lt1"/>
          </a:fillRef>
          <a:effectRef idx="0">
            <a:scrgbClr r="0" g="0" b="0"/>
          </a:effectRef>
          <a:fontRef idx="major"/>
        </p:style>
        <p:txBody>
          <a:bodyPr>
            <a:normAutofit fontScale="55000" lnSpcReduction="20000"/>
          </a:bodyPr>
          <a:lstStyle/>
          <a:p>
            <a:r>
              <a:rPr lang="tr-TR" dirty="0"/>
              <a:t> </a:t>
            </a:r>
            <a:r>
              <a:rPr lang="tr-TR" dirty="0" err="1"/>
              <a:t>Canata’nın</a:t>
            </a:r>
            <a:r>
              <a:rPr lang="tr-TR" dirty="0"/>
              <a:t> sanayi yerine tarımsal yatırıma dayanan ve küçük ölçekli teknolojiye </a:t>
            </a:r>
            <a:r>
              <a:rPr lang="tr-TR" dirty="0" err="1"/>
              <a:t>Gandhici</a:t>
            </a:r>
            <a:r>
              <a:rPr lang="tr-TR" dirty="0"/>
              <a:t> bir vurgu yapan politikaları bir ölçüde başarılı oldu. Fakat parti liderleri arasındaki çekişmelere son vermek mümkün olmadı.</a:t>
            </a:r>
          </a:p>
          <a:p>
            <a:pPr>
              <a:buNone/>
            </a:pPr>
            <a:endParaRPr lang="tr-TR" dirty="0"/>
          </a:p>
          <a:p>
            <a:r>
              <a:rPr lang="tr-TR" dirty="0"/>
              <a:t> 1979’da </a:t>
            </a:r>
            <a:r>
              <a:rPr lang="tr-TR" dirty="0" err="1"/>
              <a:t>Morarci</a:t>
            </a:r>
            <a:r>
              <a:rPr lang="tr-TR" dirty="0"/>
              <a:t> istifaya zorlandı ve yerine Hindistan’ın ilk Brahman olmayan, </a:t>
            </a:r>
            <a:r>
              <a:rPr lang="tr-TR" dirty="0" err="1"/>
              <a:t>Cat</a:t>
            </a:r>
            <a:r>
              <a:rPr lang="tr-TR" dirty="0"/>
              <a:t> başbakanı </a:t>
            </a:r>
            <a:r>
              <a:rPr lang="tr-TR" dirty="0" err="1"/>
              <a:t>Charan</a:t>
            </a:r>
            <a:r>
              <a:rPr lang="tr-TR" dirty="0"/>
              <a:t> </a:t>
            </a:r>
            <a:r>
              <a:rPr lang="tr-TR" dirty="0" err="1"/>
              <a:t>Singh</a:t>
            </a:r>
            <a:r>
              <a:rPr lang="tr-TR" dirty="0"/>
              <a:t> geldi. </a:t>
            </a:r>
          </a:p>
          <a:p>
            <a:pPr>
              <a:buNone/>
            </a:pPr>
            <a:endParaRPr lang="tr-TR" dirty="0"/>
          </a:p>
          <a:p>
            <a:r>
              <a:rPr lang="tr-TR" dirty="0"/>
              <a:t>Ancak, parlamentoda çoğunluğu sağlayamayan </a:t>
            </a:r>
            <a:r>
              <a:rPr lang="tr-TR" dirty="0" err="1"/>
              <a:t>Charan</a:t>
            </a:r>
            <a:r>
              <a:rPr lang="tr-TR" dirty="0"/>
              <a:t> </a:t>
            </a:r>
            <a:r>
              <a:rPr lang="tr-TR" dirty="0" err="1"/>
              <a:t>Singh</a:t>
            </a:r>
            <a:r>
              <a:rPr lang="tr-TR" dirty="0"/>
              <a:t>, görevde bir aydan az süre kaldı; bu başarısızlık sonucunda koalisyon çöktü. Ocak 1980’de yapılan seçimler, halkın güvenini yitirdiği düşünülen </a:t>
            </a:r>
            <a:r>
              <a:rPr lang="tr-TR" dirty="0" err="1"/>
              <a:t>İndira</a:t>
            </a:r>
            <a:r>
              <a:rPr lang="tr-TR" dirty="0"/>
              <a:t> </a:t>
            </a:r>
            <a:r>
              <a:rPr lang="tr-TR" dirty="0" err="1"/>
              <a:t>Gandhi’nin</a:t>
            </a:r>
            <a:r>
              <a:rPr lang="tr-TR" dirty="0"/>
              <a:t> başkanlığındaki Kongre Partisi’ni yeniden başa getirdi.</a:t>
            </a:r>
          </a:p>
          <a:p>
            <a:endParaRPr lang="tr-TR" dirty="0"/>
          </a:p>
        </p:txBody>
      </p:sp>
      <p:pic>
        <p:nvPicPr>
          <p:cNvPr id="6" name="5 Resim" descr="41bAHj5FX+L.jpg"/>
          <p:cNvPicPr>
            <a:picLocks noChangeAspect="1"/>
          </p:cNvPicPr>
          <p:nvPr/>
        </p:nvPicPr>
        <p:blipFill>
          <a:blip r:embed="rId3" cstate="print"/>
          <a:stretch>
            <a:fillRect/>
          </a:stretch>
        </p:blipFill>
        <p:spPr>
          <a:xfrm>
            <a:off x="4499992" y="404664"/>
            <a:ext cx="3960440" cy="5746521"/>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whee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wp2764220.jpg"/>
          <p:cNvPicPr>
            <a:picLocks noChangeAspect="1"/>
          </p:cNvPicPr>
          <p:nvPr/>
        </p:nvPicPr>
        <p:blipFill>
          <a:blip r:embed="rId2" cstate="print"/>
          <a:stretch>
            <a:fillRect/>
          </a:stretch>
        </p:blipFill>
        <p:spPr>
          <a:xfrm>
            <a:off x="0" y="0"/>
            <a:ext cx="9144000" cy="3645024"/>
          </a:xfrm>
          <a:prstGeom prst="rect">
            <a:avLst/>
          </a:prstGeom>
        </p:spPr>
      </p:pic>
      <p:sp>
        <p:nvSpPr>
          <p:cNvPr id="3" name="2 İçerik Yer Tutucusu"/>
          <p:cNvSpPr>
            <a:spLocks noGrp="1"/>
          </p:cNvSpPr>
          <p:nvPr>
            <p:ph idx="1"/>
          </p:nvPr>
        </p:nvSpPr>
        <p:spPr>
          <a:xfrm>
            <a:off x="5076056" y="476672"/>
            <a:ext cx="3960440" cy="5688632"/>
          </a:xfrm>
          <a:ln w="38100">
            <a:solidFill>
              <a:schemeClr val="accent2">
                <a:lumMod val="75000"/>
              </a:schemeClr>
            </a:solidFill>
            <a:prstDash val="solid"/>
          </a:ln>
        </p:spPr>
        <p:style>
          <a:lnRef idx="0">
            <a:scrgbClr r="0" g="0" b="0"/>
          </a:lnRef>
          <a:fillRef idx="1002">
            <a:schemeClr val="lt1"/>
          </a:fillRef>
          <a:effectRef idx="0">
            <a:scrgbClr r="0" g="0" b="0"/>
          </a:effectRef>
          <a:fontRef idx="major"/>
        </p:style>
        <p:txBody>
          <a:bodyPr>
            <a:normAutofit fontScale="47500" lnSpcReduction="20000"/>
          </a:bodyPr>
          <a:lstStyle/>
          <a:p>
            <a:endParaRPr lang="tr-TR" dirty="0"/>
          </a:p>
          <a:p>
            <a:r>
              <a:rPr lang="tr-TR" dirty="0"/>
              <a:t>Bayan </a:t>
            </a:r>
            <a:r>
              <a:rPr lang="tr-TR" dirty="0" err="1"/>
              <a:t>Gandhi</a:t>
            </a:r>
            <a:r>
              <a:rPr lang="tr-TR" dirty="0"/>
              <a:t>, iktidarını sağlamlaştırdıktan sonra seçmenlerle etnik ve dini mensubiyet temelinde ilişki geliştirmeye ve siyasi kazanım amacıyla bir arada yaşama yanlısı grupları yönlendirmeye başladı. Sonuçta, hem iktidar partisi hem de muhalefet, itibarını kaybetmiş, ‘’laiklik’’ten vazgeçtiler. Kongre’nin geleneksel laiklik anlayışını terk etmesi Bayan </a:t>
            </a:r>
            <a:r>
              <a:rPr lang="tr-TR" dirty="0" err="1"/>
              <a:t>Gandhi’nin</a:t>
            </a:r>
            <a:r>
              <a:rPr lang="tr-TR" dirty="0"/>
              <a:t> sonu olacaktı. </a:t>
            </a:r>
          </a:p>
          <a:p>
            <a:pPr>
              <a:buNone/>
            </a:pPr>
            <a:endParaRPr lang="tr-TR" dirty="0"/>
          </a:p>
          <a:p>
            <a:r>
              <a:rPr lang="tr-TR" dirty="0"/>
              <a:t>Bu durum 1940’lardan beri ilk kez ülkeye ayrılıkçı ve grup temeline dayanan bir siyaset getirdi. Bu tehlikeli politikadan ilk etkilenenler Sihler oldu. Bazı Sihler, </a:t>
            </a:r>
            <a:r>
              <a:rPr lang="tr-TR" dirty="0" err="1"/>
              <a:t>Pencabi</a:t>
            </a:r>
            <a:r>
              <a:rPr lang="tr-TR" dirty="0"/>
              <a:t> dilinin konuşulduğu bir eyalet kurulmasından memnun olmadıkları için, o dönemde </a:t>
            </a:r>
            <a:r>
              <a:rPr lang="tr-TR" dirty="0" err="1"/>
              <a:t>Haryana</a:t>
            </a:r>
            <a:r>
              <a:rPr lang="tr-TR" dirty="0"/>
              <a:t> ile paylaştıkları </a:t>
            </a:r>
            <a:r>
              <a:rPr lang="tr-TR" dirty="0" err="1"/>
              <a:t>Pencap’ın</a:t>
            </a:r>
            <a:r>
              <a:rPr lang="tr-TR" dirty="0"/>
              <a:t> başkenti </a:t>
            </a:r>
            <a:r>
              <a:rPr lang="tr-TR" dirty="0" err="1"/>
              <a:t>Chandigarh’ın</a:t>
            </a:r>
            <a:r>
              <a:rPr lang="tr-TR" dirty="0"/>
              <a:t> kendilerine verilmesini talep ettiler. </a:t>
            </a:r>
          </a:p>
          <a:p>
            <a:pPr>
              <a:buNone/>
            </a:pPr>
            <a:endParaRPr lang="tr-TR" dirty="0"/>
          </a:p>
          <a:p>
            <a:r>
              <a:rPr lang="tr-TR" dirty="0"/>
              <a:t>ABD, Kanada ve başka yerlerdeki Sih </a:t>
            </a:r>
            <a:r>
              <a:rPr lang="tr-TR" dirty="0" err="1"/>
              <a:t>diyasporasının</a:t>
            </a:r>
            <a:r>
              <a:rPr lang="tr-TR" dirty="0"/>
              <a:t> heyecanından etkilenen bazı Sihler de özerk, hatta bağımsız bir Sih devleti veya </a:t>
            </a:r>
            <a:r>
              <a:rPr lang="tr-TR" dirty="0" err="1"/>
              <a:t>Khalistan</a:t>
            </a:r>
            <a:r>
              <a:rPr lang="tr-TR" dirty="0"/>
              <a:t> için baskı yapmaya başladı.</a:t>
            </a:r>
          </a:p>
        </p:txBody>
      </p:sp>
      <p:pic>
        <p:nvPicPr>
          <p:cNvPr id="5" name="4 Resim" descr="Khalistan.jpg"/>
          <p:cNvPicPr>
            <a:picLocks noChangeAspect="1"/>
          </p:cNvPicPr>
          <p:nvPr/>
        </p:nvPicPr>
        <p:blipFill>
          <a:blip r:embed="rId3" cstate="print">
            <a:lum contrast="10000"/>
          </a:blip>
          <a:stretch>
            <a:fillRect/>
          </a:stretch>
        </p:blipFill>
        <p:spPr>
          <a:xfrm>
            <a:off x="0" y="2996952"/>
            <a:ext cx="4932040" cy="36450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5 Resim" descr="296E087000000578-3114598-image-a-1_1433712098060.jpg"/>
          <p:cNvPicPr>
            <a:picLocks noChangeAspect="1"/>
          </p:cNvPicPr>
          <p:nvPr/>
        </p:nvPicPr>
        <p:blipFill>
          <a:blip r:embed="rId4" cstate="print"/>
          <a:stretch>
            <a:fillRect/>
          </a:stretch>
        </p:blipFill>
        <p:spPr>
          <a:xfrm>
            <a:off x="0" y="188640"/>
            <a:ext cx="5012354" cy="2664296"/>
          </a:xfrm>
          <a:prstGeom prst="rect">
            <a:avLst/>
          </a:prstGeom>
          <a:ln>
            <a:noFill/>
          </a:ln>
          <a:effectLst>
            <a:outerShdw blurRad="190500" algn="tl" rotWithShape="0">
              <a:srgbClr val="000000">
                <a:alpha val="70000"/>
              </a:srgbClr>
            </a:outerShdw>
          </a:effectLst>
        </p:spPr>
      </p:pic>
    </p:spTree>
  </p:cSld>
  <p:clrMapOvr>
    <a:masterClrMapping/>
  </p:clrMapOvr>
  <p:transition spd="med">
    <p:whee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wp2764220.jpg"/>
          <p:cNvPicPr>
            <a:picLocks noChangeAspect="1"/>
          </p:cNvPicPr>
          <p:nvPr/>
        </p:nvPicPr>
        <p:blipFill>
          <a:blip r:embed="rId2" cstate="print"/>
          <a:stretch>
            <a:fillRect/>
          </a:stretch>
        </p:blipFill>
        <p:spPr>
          <a:xfrm>
            <a:off x="0" y="0"/>
            <a:ext cx="9144000" cy="3717032"/>
          </a:xfrm>
          <a:prstGeom prst="rect">
            <a:avLst/>
          </a:prstGeom>
        </p:spPr>
      </p:pic>
      <p:sp>
        <p:nvSpPr>
          <p:cNvPr id="3" name="2 İçerik Yer Tutucusu"/>
          <p:cNvSpPr>
            <a:spLocks noGrp="1"/>
          </p:cNvSpPr>
          <p:nvPr>
            <p:ph idx="1"/>
          </p:nvPr>
        </p:nvSpPr>
        <p:spPr>
          <a:xfrm>
            <a:off x="251520" y="692696"/>
            <a:ext cx="4114800" cy="5544616"/>
          </a:xfrm>
          <a:gradFill flip="none" rotWithShape="1">
            <a:gsLst>
              <a:gs pos="0">
                <a:schemeClr val="lt1">
                  <a:tint val="40000"/>
                  <a:satMod val="350000"/>
                </a:schemeClr>
              </a:gs>
              <a:gs pos="40000">
                <a:schemeClr val="lt1">
                  <a:tint val="45000"/>
                  <a:shade val="99000"/>
                  <a:satMod val="350000"/>
                </a:schemeClr>
              </a:gs>
              <a:gs pos="100000">
                <a:schemeClr val="lt1">
                  <a:shade val="20000"/>
                  <a:satMod val="255000"/>
                </a:schemeClr>
              </a:gs>
            </a:gsLst>
            <a:lin ang="2700000" scaled="1"/>
            <a:tileRect/>
          </a:gradFill>
          <a:ln w="28575">
            <a:solidFill>
              <a:schemeClr val="accent2">
                <a:lumMod val="75000"/>
              </a:schemeClr>
            </a:solidFill>
            <a:prstDash val="solid"/>
          </a:ln>
        </p:spPr>
        <p:style>
          <a:lnRef idx="0">
            <a:scrgbClr r="0" g="0" b="0"/>
          </a:lnRef>
          <a:fillRef idx="1002">
            <a:schemeClr val="lt1"/>
          </a:fillRef>
          <a:effectRef idx="0">
            <a:scrgbClr r="0" g="0" b="0"/>
          </a:effectRef>
          <a:fontRef idx="major"/>
        </p:style>
        <p:txBody>
          <a:bodyPr>
            <a:normAutofit fontScale="55000" lnSpcReduction="20000"/>
          </a:bodyPr>
          <a:lstStyle/>
          <a:p>
            <a:r>
              <a:rPr lang="tr-TR" dirty="0"/>
              <a:t>Bir kaplana binmiş olan Bayan </a:t>
            </a:r>
            <a:r>
              <a:rPr lang="tr-TR" dirty="0" err="1"/>
              <a:t>Gandhi</a:t>
            </a:r>
            <a:r>
              <a:rPr lang="tr-TR" dirty="0"/>
              <a:t>, şimdi kaplanın üzerinden inemiyordu. </a:t>
            </a:r>
            <a:r>
              <a:rPr lang="tr-TR" dirty="0" err="1"/>
              <a:t>Khalistan’ı</a:t>
            </a:r>
            <a:r>
              <a:rPr lang="tr-TR" dirty="0"/>
              <a:t> kabul etmek imkânsızdı; çünkü hassas bir sınır devleti olan </a:t>
            </a:r>
            <a:r>
              <a:rPr lang="tr-TR" dirty="0" err="1"/>
              <a:t>Pencap</a:t>
            </a:r>
            <a:r>
              <a:rPr lang="tr-TR" dirty="0"/>
              <a:t>, Hindistan’ın güvenliği açısından hayati önemdeydi. </a:t>
            </a:r>
          </a:p>
          <a:p>
            <a:r>
              <a:rPr lang="tr-TR" dirty="0"/>
              <a:t>Dolayısıyla </a:t>
            </a:r>
            <a:r>
              <a:rPr lang="tr-TR" dirty="0" err="1"/>
              <a:t>Gandhi</a:t>
            </a:r>
            <a:r>
              <a:rPr lang="tr-TR" dirty="0"/>
              <a:t>, </a:t>
            </a:r>
            <a:r>
              <a:rPr lang="tr-TR" dirty="0" err="1"/>
              <a:t>Bhindranwale</a:t>
            </a:r>
            <a:r>
              <a:rPr lang="tr-TR" dirty="0"/>
              <a:t> hareketini ezmeye karar verdi ve Tapınak’a saldırması için orduyu gönderdi. </a:t>
            </a:r>
            <a:r>
              <a:rPr lang="tr-TR" dirty="0" err="1"/>
              <a:t>Bhindranwale’nin</a:t>
            </a:r>
            <a:r>
              <a:rPr lang="tr-TR" dirty="0"/>
              <a:t> öldürülmesiyle binlerce Sih tapınakta toplandı, ayrıca 100 asker hayatını kaybetti. </a:t>
            </a:r>
          </a:p>
          <a:p>
            <a:r>
              <a:rPr lang="tr-TR" dirty="0"/>
              <a:t>Ancak bu operasyonun asıl şehidi, Hindistan’daki kızgın ve küskün Sihlerin sadakatiydi. Sadakatini kaybedenler arasında Bayan </a:t>
            </a:r>
            <a:r>
              <a:rPr lang="tr-TR" dirty="0" err="1"/>
              <a:t>Gandhi’nin</a:t>
            </a:r>
            <a:r>
              <a:rPr lang="tr-TR" dirty="0"/>
              <a:t> korumaları da vardı. 31 Ekim 1984’te </a:t>
            </a:r>
            <a:r>
              <a:rPr lang="tr-TR" dirty="0" err="1"/>
              <a:t>Gandhi</a:t>
            </a:r>
            <a:r>
              <a:rPr lang="tr-TR" dirty="0"/>
              <a:t>, yüksek duvarlarla çevrili konutunun bahçesinde, evinden ofisine doğru yürürken, iki Sih koruması silahlarını ona doğru çevirdi. </a:t>
            </a:r>
            <a:r>
              <a:rPr lang="tr-TR" dirty="0" err="1"/>
              <a:t>Gandhi</a:t>
            </a:r>
            <a:r>
              <a:rPr lang="tr-TR" dirty="0"/>
              <a:t>, oracıkta hayatını kaybetti.</a:t>
            </a:r>
          </a:p>
          <a:p>
            <a:endParaRPr lang="tr-TR" dirty="0"/>
          </a:p>
        </p:txBody>
      </p:sp>
      <p:pic>
        <p:nvPicPr>
          <p:cNvPr id="6" name="5 Resim" descr="indira_gandhi_assassinated.jpg"/>
          <p:cNvPicPr>
            <a:picLocks noChangeAspect="1"/>
          </p:cNvPicPr>
          <p:nvPr/>
        </p:nvPicPr>
        <p:blipFill>
          <a:blip r:embed="rId3" cstate="print">
            <a:lum contrast="10000"/>
          </a:blip>
          <a:stretch>
            <a:fillRect/>
          </a:stretch>
        </p:blipFill>
        <p:spPr>
          <a:xfrm>
            <a:off x="5076055" y="0"/>
            <a:ext cx="4116053" cy="270892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6 Resim" descr="337816873755d8c65c0c448e70f72582.jpg"/>
          <p:cNvPicPr>
            <a:picLocks noChangeAspect="1"/>
          </p:cNvPicPr>
          <p:nvPr/>
        </p:nvPicPr>
        <p:blipFill>
          <a:blip r:embed="rId4" cstate="print">
            <a:lum contrast="20000"/>
          </a:blip>
          <a:stretch>
            <a:fillRect/>
          </a:stretch>
        </p:blipFill>
        <p:spPr>
          <a:xfrm>
            <a:off x="4427984" y="2060848"/>
            <a:ext cx="2036584" cy="25823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4 Resim" descr="5abda69b63342.image.jpg"/>
          <p:cNvPicPr>
            <a:picLocks noChangeAspect="1"/>
          </p:cNvPicPr>
          <p:nvPr/>
        </p:nvPicPr>
        <p:blipFill>
          <a:blip r:embed="rId5" cstate="print">
            <a:lum contrast="20000"/>
          </a:blip>
          <a:stretch>
            <a:fillRect/>
          </a:stretch>
        </p:blipFill>
        <p:spPr>
          <a:xfrm>
            <a:off x="5401708" y="3861048"/>
            <a:ext cx="3742292" cy="299695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med">
    <p:whee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7" descr="1-.jpg"/>
          <p:cNvPicPr>
            <a:picLocks noChangeAspect="1"/>
          </p:cNvPicPr>
          <p:nvPr/>
        </p:nvPicPr>
        <p:blipFill>
          <a:blip r:embed="rId2" cstate="print"/>
          <a:srcRect b="2751"/>
          <a:stretch>
            <a:fillRect/>
          </a:stretch>
        </p:blipFill>
        <p:spPr>
          <a:xfrm>
            <a:off x="0" y="0"/>
            <a:ext cx="9144000" cy="6858000"/>
          </a:xfrm>
          <a:prstGeom prst="rect">
            <a:avLst/>
          </a:prstGeom>
        </p:spPr>
      </p:pic>
      <p:sp>
        <p:nvSpPr>
          <p:cNvPr id="2" name="1 Başlık"/>
          <p:cNvSpPr>
            <a:spLocks noGrp="1"/>
          </p:cNvSpPr>
          <p:nvPr>
            <p:ph type="title"/>
          </p:nvPr>
        </p:nvSpPr>
        <p:spPr>
          <a:xfrm>
            <a:off x="179512" y="260648"/>
            <a:ext cx="8712968" cy="864096"/>
          </a:xfrm>
          <a:ln/>
        </p:spPr>
        <p:style>
          <a:lnRef idx="1">
            <a:schemeClr val="accent3"/>
          </a:lnRef>
          <a:fillRef idx="2">
            <a:schemeClr val="accent3"/>
          </a:fillRef>
          <a:effectRef idx="1">
            <a:schemeClr val="accent3"/>
          </a:effectRef>
          <a:fontRef idx="minor">
            <a:schemeClr val="dk1"/>
          </a:fontRef>
        </p:style>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l"/>
            <a:br>
              <a:rPr lang="tr-TR" sz="3100" b="1" spc="50" dirty="0">
                <a:ln w="11430"/>
                <a:gradFill>
                  <a:gsLst>
                    <a:gs pos="25000">
                      <a:schemeClr val="accent2">
                        <a:satMod val="155000"/>
                      </a:schemeClr>
                    </a:gs>
                    <a:gs pos="100000">
                      <a:schemeClr val="accent2">
                        <a:shade val="45000"/>
                        <a:satMod val="165000"/>
                      </a:schemeClr>
                    </a:gs>
                  </a:gsLst>
                  <a:lin ang="5400000"/>
                </a:gradFill>
              </a:rPr>
            </a:br>
            <a:br>
              <a:rPr lang="tr-TR" sz="3100" b="1" spc="50" dirty="0">
                <a:ln w="11430"/>
                <a:gradFill>
                  <a:gsLst>
                    <a:gs pos="25000">
                      <a:schemeClr val="accent2">
                        <a:satMod val="155000"/>
                      </a:schemeClr>
                    </a:gs>
                    <a:gs pos="100000">
                      <a:schemeClr val="accent2">
                        <a:shade val="45000"/>
                        <a:satMod val="165000"/>
                      </a:schemeClr>
                    </a:gs>
                  </a:gsLst>
                  <a:lin ang="5400000"/>
                </a:gradFill>
              </a:rPr>
            </a:br>
            <a:r>
              <a:rPr lang="tr-TR" sz="3100" b="1" spc="50" dirty="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rPr>
              <a:t>BİR HANEDANLIĞIN SONU: RACİV GANDHİ, 1984-1989</a:t>
            </a:r>
            <a:br>
              <a:rPr lang="tr-TR" b="1" spc="50" dirty="0">
                <a:ln w="11430"/>
                <a:gradFill>
                  <a:gsLst>
                    <a:gs pos="25000">
                      <a:schemeClr val="accent2">
                        <a:satMod val="155000"/>
                      </a:schemeClr>
                    </a:gs>
                    <a:gs pos="100000">
                      <a:schemeClr val="accent2">
                        <a:shade val="45000"/>
                        <a:satMod val="165000"/>
                      </a:schemeClr>
                    </a:gs>
                  </a:gsLst>
                  <a:lin ang="5400000"/>
                </a:gradFill>
              </a:rPr>
            </a:br>
            <a:endParaRPr lang="tr-TR" b="1" spc="50" dirty="0">
              <a:ln w="11430"/>
              <a:gradFill>
                <a:gsLst>
                  <a:gs pos="25000">
                    <a:schemeClr val="accent2">
                      <a:satMod val="155000"/>
                    </a:schemeClr>
                  </a:gs>
                  <a:gs pos="100000">
                    <a:schemeClr val="accent2">
                      <a:shade val="45000"/>
                      <a:satMod val="165000"/>
                    </a:schemeClr>
                  </a:gs>
                </a:gsLst>
                <a:lin ang="5400000"/>
              </a:gradFill>
            </a:endParaRPr>
          </a:p>
        </p:txBody>
      </p:sp>
      <p:sp>
        <p:nvSpPr>
          <p:cNvPr id="3" name="2 İçerik Yer Tutucusu"/>
          <p:cNvSpPr>
            <a:spLocks noGrp="1"/>
          </p:cNvSpPr>
          <p:nvPr>
            <p:ph idx="1"/>
          </p:nvPr>
        </p:nvSpPr>
        <p:spPr>
          <a:xfrm>
            <a:off x="5220072" y="1705877"/>
            <a:ext cx="3672408" cy="4635896"/>
          </a:xfrm>
          <a:ln w="38100">
            <a:solidFill>
              <a:schemeClr val="accent2">
                <a:lumMod val="75000"/>
              </a:schemeClr>
            </a:solidFill>
            <a:prstDash val="sysDash"/>
          </a:ln>
        </p:spPr>
        <p:style>
          <a:lnRef idx="0">
            <a:scrgbClr r="0" g="0" b="0"/>
          </a:lnRef>
          <a:fillRef idx="1002">
            <a:schemeClr val="lt1"/>
          </a:fillRef>
          <a:effectRef idx="0">
            <a:scrgbClr r="0" g="0" b="0"/>
          </a:effectRef>
          <a:fontRef idx="major"/>
        </p:style>
        <p:txBody>
          <a:bodyPr>
            <a:normAutofit fontScale="55000" lnSpcReduction="20000"/>
          </a:bodyPr>
          <a:lstStyle/>
          <a:p>
            <a:r>
              <a:rPr lang="tr-TR" dirty="0"/>
              <a:t>1984’te başa geçen </a:t>
            </a:r>
            <a:r>
              <a:rPr lang="tr-TR" dirty="0" err="1"/>
              <a:t>Raciv</a:t>
            </a:r>
            <a:r>
              <a:rPr lang="tr-TR" dirty="0"/>
              <a:t> </a:t>
            </a:r>
            <a:r>
              <a:rPr lang="tr-TR" dirty="0" err="1"/>
              <a:t>Gandhi</a:t>
            </a:r>
            <a:r>
              <a:rPr lang="tr-TR" dirty="0"/>
              <a:t>, genç, yakışıklı ve hoş biriydi; ‘’</a:t>
            </a:r>
            <a:r>
              <a:rPr lang="tr-TR" dirty="0" err="1"/>
              <a:t>Mr</a:t>
            </a:r>
            <a:r>
              <a:rPr lang="tr-TR" dirty="0"/>
              <a:t>. </a:t>
            </a:r>
            <a:r>
              <a:rPr lang="tr-TR" dirty="0" err="1"/>
              <a:t>Clean</a:t>
            </a:r>
            <a:r>
              <a:rPr lang="tr-TR" dirty="0"/>
              <a:t>’’ [Bay Düzgün] olarak bilinen, Bombaylı bir film yıldızına benzeyen </a:t>
            </a:r>
            <a:r>
              <a:rPr lang="tr-TR" dirty="0" err="1"/>
              <a:t>Gandhi</a:t>
            </a:r>
            <a:r>
              <a:rPr lang="tr-TR" dirty="0"/>
              <a:t>, Kongre Partisi’nin gördüğü en büyük seçim zaferine imza attı. Göreve gelen </a:t>
            </a:r>
            <a:r>
              <a:rPr lang="tr-TR" dirty="0" err="1"/>
              <a:t>Raciv</a:t>
            </a:r>
            <a:r>
              <a:rPr lang="tr-TR" dirty="0"/>
              <a:t>, annesinin izlediği siyasetten uzaklaştı. Verimsiz bir biçimde de olsa, Kongre Partisi’nin örgütsel yapısını canlandırma yoluna gitti. </a:t>
            </a:r>
          </a:p>
          <a:p>
            <a:r>
              <a:rPr lang="tr-TR" dirty="0"/>
              <a:t>İktidarı Delhi’de toplayan Bayan </a:t>
            </a:r>
            <a:r>
              <a:rPr lang="tr-TR" dirty="0" err="1"/>
              <a:t>Gandhi’den</a:t>
            </a:r>
            <a:r>
              <a:rPr lang="tr-TR" dirty="0"/>
              <a:t> farklı olarak </a:t>
            </a:r>
            <a:r>
              <a:rPr lang="tr-TR" dirty="0" err="1"/>
              <a:t>Raciv</a:t>
            </a:r>
            <a:r>
              <a:rPr lang="tr-TR" dirty="0"/>
              <a:t>, Kongre dışından olanlarla ve bölgesel siyasi partilerle ilişki kurmaya çalıştı. </a:t>
            </a:r>
            <a:r>
              <a:rPr lang="tr-TR" dirty="0" err="1"/>
              <a:t>Pencap’ta</a:t>
            </a:r>
            <a:r>
              <a:rPr lang="tr-TR" dirty="0"/>
              <a:t> </a:t>
            </a:r>
            <a:r>
              <a:rPr lang="tr-TR" dirty="0" err="1"/>
              <a:t>Akali</a:t>
            </a:r>
            <a:r>
              <a:rPr lang="tr-TR" dirty="0"/>
              <a:t> Dal’la uzlaşmaya vardı ve bu uzlaşma söz konusu partinin 1985’te göreve gelmesini sağladı.</a:t>
            </a:r>
          </a:p>
          <a:p>
            <a:endParaRPr lang="tr-TR" dirty="0"/>
          </a:p>
        </p:txBody>
      </p:sp>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1385392"/>
            <a:ext cx="3888432" cy="5209744"/>
          </a:xfrm>
          <a:prstGeom prst="rect">
            <a:avLst/>
          </a:prstGeom>
          <a:ln>
            <a:noFill/>
          </a:ln>
          <a:effectLst>
            <a:outerShdw blurRad="190500" algn="tl" rotWithShape="0">
              <a:srgbClr val="000000">
                <a:alpha val="70000"/>
              </a:srgbClr>
            </a:outerShdw>
          </a:effectLst>
        </p:spPr>
      </p:pic>
    </p:spTree>
  </p:cSld>
  <p:clrMapOvr>
    <a:masterClrMapping/>
  </p:clrMapOvr>
  <p:transition spd="med">
    <p:whee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7" descr="1-.jpg"/>
          <p:cNvPicPr>
            <a:picLocks noChangeAspect="1"/>
          </p:cNvPicPr>
          <p:nvPr/>
        </p:nvPicPr>
        <p:blipFill>
          <a:blip r:embed="rId2" cstate="print"/>
          <a:srcRect b="2751"/>
          <a:stretch>
            <a:fillRect/>
          </a:stretch>
        </p:blipFill>
        <p:spPr>
          <a:xfrm>
            <a:off x="0" y="0"/>
            <a:ext cx="9144000" cy="6858000"/>
          </a:xfrm>
          <a:prstGeom prst="rect">
            <a:avLst/>
          </a:prstGeom>
        </p:spPr>
      </p:pic>
      <p:sp>
        <p:nvSpPr>
          <p:cNvPr id="3" name="İçerik Yer Tutucusu 2"/>
          <p:cNvSpPr>
            <a:spLocks noGrp="1"/>
          </p:cNvSpPr>
          <p:nvPr>
            <p:ph idx="1"/>
          </p:nvPr>
        </p:nvSpPr>
        <p:spPr>
          <a:xfrm>
            <a:off x="457200" y="4733363"/>
            <a:ext cx="8229600" cy="1905000"/>
          </a:xfrm>
          <a:ln>
            <a:solidFill>
              <a:schemeClr val="accent2">
                <a:lumMod val="75000"/>
              </a:schemeClr>
            </a:solidFill>
          </a:ln>
        </p:spPr>
        <p:style>
          <a:lnRef idx="0">
            <a:scrgbClr r="0" g="0" b="0"/>
          </a:lnRef>
          <a:fillRef idx="1003">
            <a:schemeClr val="lt1"/>
          </a:fillRef>
          <a:effectRef idx="0">
            <a:scrgbClr r="0" g="0" b="0"/>
          </a:effectRef>
          <a:fontRef idx="major"/>
        </p:style>
        <p:txBody>
          <a:bodyPr>
            <a:normAutofit fontScale="55000" lnSpcReduction="20000"/>
          </a:bodyPr>
          <a:lstStyle/>
          <a:p>
            <a:r>
              <a:rPr lang="tr-TR" dirty="0"/>
              <a:t> </a:t>
            </a:r>
            <a:r>
              <a:rPr lang="tr-TR" dirty="0" err="1"/>
              <a:t>Raciv’in</a:t>
            </a:r>
            <a:r>
              <a:rPr lang="tr-TR" dirty="0"/>
              <a:t> Kongre Partisi geleneğinden kopuşunun en önemli yönü, Hindistan’ı dünya kapitalist sistemine açması ve özel girişimi övmesi oldu. Hindistan’ı yabancı yatırımlara açmak, dünyanın gördüğü en büyük sanayi felaketi olan </a:t>
            </a:r>
            <a:r>
              <a:rPr lang="tr-TR" dirty="0" err="1"/>
              <a:t>Bhopal’deki</a:t>
            </a:r>
            <a:r>
              <a:rPr lang="tr-TR" dirty="0"/>
              <a:t> yıkıma yol açtı.  Aralık 1984’te böcek ilacı üreten ABD şirketi </a:t>
            </a:r>
            <a:r>
              <a:rPr lang="tr-TR" dirty="0" err="1"/>
              <a:t>Union</a:t>
            </a:r>
            <a:r>
              <a:rPr lang="tr-TR" dirty="0"/>
              <a:t> </a:t>
            </a:r>
            <a:r>
              <a:rPr lang="tr-TR" dirty="0" err="1"/>
              <a:t>Carbide’de</a:t>
            </a:r>
            <a:r>
              <a:rPr lang="tr-TR" dirty="0"/>
              <a:t> fark edilmeyen bir sızıntı yaşandı ve zehirli gazlar yoksul işçilerin yaşadığı bölgeye yayıldı. Gazı soluyan 7000 kişi hemen orada ve şehirde yaşayan binlerce kişi bir süre sonra can verdi veya kronik hastalıklara yakalandı.</a:t>
            </a:r>
          </a:p>
          <a:p>
            <a:endParaRPr lang="tr-TR" dirty="0"/>
          </a:p>
        </p:txBody>
      </p:sp>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3267" y="964317"/>
            <a:ext cx="5312044" cy="3549411"/>
          </a:xfrm>
          <a:prstGeom prst="rect">
            <a:avLst/>
          </a:prstGeom>
          <a:ln>
            <a:noFill/>
          </a:ln>
          <a:effectLst>
            <a:outerShdw blurRad="292100" dist="139700" dir="2700000" algn="tl" rotWithShape="0">
              <a:srgbClr val="333333">
                <a:alpha val="65000"/>
              </a:srgbClr>
            </a:outerShdw>
          </a:effectLst>
        </p:spPr>
      </p:pic>
      <p:pic>
        <p:nvPicPr>
          <p:cNvPr id="6" name="Resi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04" y="116632"/>
            <a:ext cx="3910702" cy="2554992"/>
          </a:xfrm>
          <a:prstGeom prst="rect">
            <a:avLst/>
          </a:prstGeom>
          <a:ln>
            <a:noFill/>
          </a:ln>
          <a:effectLst>
            <a:softEdge rad="112500"/>
          </a:effectLst>
        </p:spPr>
      </p:pic>
      <p:pic>
        <p:nvPicPr>
          <p:cNvPr id="7" name="Resim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1818" y="2721119"/>
            <a:ext cx="3172761" cy="17926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89745730"/>
      </p:ext>
    </p:extLst>
  </p:cSld>
  <p:clrMapOvr>
    <a:masterClrMapping/>
  </p:clrMapOvr>
  <p:transition spd="med">
    <p:whee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wp2764220.jpg"/>
          <p:cNvPicPr>
            <a:picLocks noChangeAspect="1"/>
          </p:cNvPicPr>
          <p:nvPr/>
        </p:nvPicPr>
        <p:blipFill>
          <a:blip r:embed="rId2" cstate="print"/>
          <a:stretch>
            <a:fillRect/>
          </a:stretch>
        </p:blipFill>
        <p:spPr>
          <a:xfrm>
            <a:off x="0" y="0"/>
            <a:ext cx="9144000" cy="3861048"/>
          </a:xfrm>
          <a:prstGeom prst="rect">
            <a:avLst/>
          </a:prstGeom>
        </p:spPr>
      </p:pic>
      <p:sp>
        <p:nvSpPr>
          <p:cNvPr id="2" name="1 Başlık"/>
          <p:cNvSpPr>
            <a:spLocks noGrp="1"/>
          </p:cNvSpPr>
          <p:nvPr>
            <p:ph type="title"/>
          </p:nvPr>
        </p:nvSpPr>
        <p:spPr>
          <a:xfrm>
            <a:off x="323528" y="188640"/>
            <a:ext cx="8301608" cy="576064"/>
          </a:xfrm>
        </p:spPr>
        <p:style>
          <a:lnRef idx="1">
            <a:schemeClr val="accent2"/>
          </a:lnRef>
          <a:fillRef idx="3">
            <a:schemeClr val="accent2"/>
          </a:fillRef>
          <a:effectRef idx="2">
            <a:schemeClr val="accent2"/>
          </a:effectRef>
          <a:fontRef idx="minor">
            <a:schemeClr val="lt1"/>
          </a:fontRef>
        </p:style>
        <p:txBody>
          <a:bodyPr>
            <a:normAutofit fontScale="90000"/>
          </a:bodyPr>
          <a:lstStyle/>
          <a:p>
            <a:br>
              <a:rPr lang="tr-TR" dirty="0"/>
            </a:br>
            <a:r>
              <a:rPr lang="tr-TR" dirty="0">
                <a:effectLst>
                  <a:outerShdw blurRad="38100" dist="38100" dir="2700000" algn="tl">
                    <a:srgbClr val="000000">
                      <a:alpha val="43137"/>
                    </a:srgbClr>
                  </a:outerShdw>
                </a:effectLst>
              </a:rPr>
              <a:t>SAVAŞ, KITLIK VE SİYASİ ÇALKANTI</a:t>
            </a:r>
            <a:br>
              <a:rPr lang="tr-TR" dirty="0">
                <a:effectLst>
                  <a:outerShdw blurRad="38100" dist="38100" dir="2700000" algn="tl">
                    <a:srgbClr val="000000">
                      <a:alpha val="43137"/>
                    </a:srgbClr>
                  </a:outerShdw>
                </a:effectLst>
              </a:rPr>
            </a:br>
            <a:endParaRPr lang="tr-TR" dirty="0">
              <a:effectLst>
                <a:outerShdw blurRad="38100" dist="38100" dir="2700000" algn="tl">
                  <a:srgbClr val="000000">
                    <a:alpha val="43137"/>
                  </a:srgbClr>
                </a:outerShdw>
              </a:effectLst>
            </a:endParaRPr>
          </a:p>
        </p:txBody>
      </p:sp>
      <p:sp>
        <p:nvSpPr>
          <p:cNvPr id="3" name="2 İçerik Yer Tutucusu"/>
          <p:cNvSpPr>
            <a:spLocks noGrp="1"/>
          </p:cNvSpPr>
          <p:nvPr>
            <p:ph idx="1"/>
          </p:nvPr>
        </p:nvSpPr>
        <p:spPr>
          <a:xfrm>
            <a:off x="395536" y="836712"/>
            <a:ext cx="8229600" cy="2448272"/>
          </a:xfrm>
        </p:spPr>
        <p:style>
          <a:lnRef idx="0">
            <a:scrgbClr r="0" g="0" b="0"/>
          </a:lnRef>
          <a:fillRef idx="1002">
            <a:schemeClr val="lt1"/>
          </a:fillRef>
          <a:effectRef idx="0">
            <a:scrgbClr r="0" g="0" b="0"/>
          </a:effectRef>
          <a:fontRef idx="major"/>
        </p:style>
        <p:txBody>
          <a:bodyPr>
            <a:normAutofit fontScale="85000" lnSpcReduction="20000"/>
          </a:bodyPr>
          <a:lstStyle/>
          <a:p>
            <a:r>
              <a:rPr lang="tr-TR" sz="2200" dirty="0"/>
              <a:t>1950’lerin sonuna doğru yaşlanmış olan </a:t>
            </a:r>
            <a:r>
              <a:rPr lang="tr-TR" sz="2200" dirty="0" err="1"/>
              <a:t>Nehru</a:t>
            </a:r>
            <a:r>
              <a:rPr lang="tr-TR" sz="2200" dirty="0"/>
              <a:t>, hiç beklemediği sorunlarla yüz yüze geldi. Gıda üretimi önce durgunluk dönemine girdi, ardından düşüşe geçti. Aynı dönemde, Çin’le yaşanan beklenmedik bir ihtilaf, Hindistan’ın dış politikasına büyük zarar verdi.</a:t>
            </a:r>
          </a:p>
          <a:p>
            <a:endParaRPr lang="tr-TR" sz="2200" dirty="0"/>
          </a:p>
          <a:p>
            <a:r>
              <a:rPr lang="tr-TR" sz="2200" dirty="0"/>
              <a:t> Başlangıçtan beri </a:t>
            </a:r>
            <a:r>
              <a:rPr lang="tr-TR" sz="2200" dirty="0" err="1"/>
              <a:t>Nehru</a:t>
            </a:r>
            <a:r>
              <a:rPr lang="tr-TR" sz="2200" dirty="0"/>
              <a:t> bağımsızlık ilkesine bağlı kalmış ve </a:t>
            </a:r>
            <a:r>
              <a:rPr lang="tr-TR" sz="2200" dirty="0" err="1"/>
              <a:t>Gandhi</a:t>
            </a:r>
            <a:r>
              <a:rPr lang="tr-TR" sz="2200" dirty="0"/>
              <a:t> idealizminin de etkisiyle Hindistan’ı –benzeri görüşte olduğunu düşündüğü Mao’nun Çin’i ve </a:t>
            </a:r>
            <a:r>
              <a:rPr lang="tr-TR" sz="2200" dirty="0" err="1"/>
              <a:t>Sukarno’nun</a:t>
            </a:r>
            <a:r>
              <a:rPr lang="tr-TR" sz="2200" dirty="0"/>
              <a:t> Endonezya’sı gibi ülkeleri örnek alarak- iki süper güç arasında aracı konumda bir ülke olarak tasavvur etmişti. </a:t>
            </a:r>
          </a:p>
          <a:p>
            <a:pPr>
              <a:buNone/>
            </a:pPr>
            <a:endParaRPr lang="tr-TR" dirty="0"/>
          </a:p>
        </p:txBody>
      </p:sp>
      <p:pic>
        <p:nvPicPr>
          <p:cNvPr id="5" name="4 Resim" descr="Nehru_Zhou-1960.jpg"/>
          <p:cNvPicPr>
            <a:picLocks noChangeAspect="1"/>
          </p:cNvPicPr>
          <p:nvPr/>
        </p:nvPicPr>
        <p:blipFill>
          <a:blip r:embed="rId3" cstate="print">
            <a:lum contrast="10000"/>
          </a:blip>
          <a:stretch>
            <a:fillRect/>
          </a:stretch>
        </p:blipFill>
        <p:spPr>
          <a:xfrm>
            <a:off x="1979712" y="3212976"/>
            <a:ext cx="4762500" cy="338137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spd="med">
    <p:whee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7" descr="1-.jpg"/>
          <p:cNvPicPr>
            <a:picLocks noChangeAspect="1"/>
          </p:cNvPicPr>
          <p:nvPr/>
        </p:nvPicPr>
        <p:blipFill>
          <a:blip r:embed="rId2" cstate="print"/>
          <a:srcRect b="2751"/>
          <a:stretch>
            <a:fillRect/>
          </a:stretch>
        </p:blipFill>
        <p:spPr>
          <a:xfrm>
            <a:off x="0" y="0"/>
            <a:ext cx="9144000" cy="6858000"/>
          </a:xfrm>
          <a:prstGeom prst="rect">
            <a:avLst/>
          </a:prstGeom>
        </p:spPr>
      </p:pic>
      <p:sp>
        <p:nvSpPr>
          <p:cNvPr id="3" name="İçerik Yer Tutucusu 2"/>
          <p:cNvSpPr>
            <a:spLocks noGrp="1"/>
          </p:cNvSpPr>
          <p:nvPr>
            <p:ph idx="1"/>
          </p:nvPr>
        </p:nvSpPr>
        <p:spPr>
          <a:xfrm>
            <a:off x="395536" y="260648"/>
            <a:ext cx="8229600" cy="2160240"/>
          </a:xfrm>
          <a:ln>
            <a:solidFill>
              <a:schemeClr val="accent2">
                <a:lumMod val="75000"/>
              </a:schemeClr>
            </a:solidFill>
          </a:ln>
        </p:spPr>
        <p:style>
          <a:lnRef idx="0">
            <a:scrgbClr r="0" g="0" b="0"/>
          </a:lnRef>
          <a:fillRef idx="1002">
            <a:schemeClr val="lt2"/>
          </a:fillRef>
          <a:effectRef idx="0">
            <a:scrgbClr r="0" g="0" b="0"/>
          </a:effectRef>
          <a:fontRef idx="major"/>
        </p:style>
        <p:txBody>
          <a:bodyPr>
            <a:normAutofit fontScale="55000" lnSpcReduction="20000"/>
          </a:bodyPr>
          <a:lstStyle/>
          <a:p>
            <a:r>
              <a:rPr lang="tr-TR" dirty="0"/>
              <a:t> </a:t>
            </a:r>
            <a:r>
              <a:rPr lang="tr-TR" dirty="0" err="1"/>
              <a:t>Raciv’in</a:t>
            </a:r>
            <a:r>
              <a:rPr lang="tr-TR" dirty="0"/>
              <a:t> Sri Lanka’nın (eski adı Seylan) etnik siyasetine yaptığı müdahalenin ise çok daha yıkıcı sonuçları oldu. Seylanca konuşan </a:t>
            </a:r>
            <a:r>
              <a:rPr lang="tr-TR" dirty="0" err="1"/>
              <a:t>Buddhist</a:t>
            </a:r>
            <a:r>
              <a:rPr lang="tr-TR" dirty="0"/>
              <a:t> çoğunluk ile </a:t>
            </a:r>
            <a:r>
              <a:rPr lang="tr-TR" dirty="0" err="1"/>
              <a:t>Palk</a:t>
            </a:r>
            <a:r>
              <a:rPr lang="tr-TR" dirty="0"/>
              <a:t> Boğazı vasıtasıyla Hintli Tamillerle bağları olan Hindu Tamil azınlık arasında bölünmüş olan ada ülkesi Sri Lanka’da, topluluklar arasındaki ilişkiler bağımsızlığın kazanıldığı dönemden beri hassastı. </a:t>
            </a:r>
          </a:p>
          <a:p>
            <a:r>
              <a:rPr lang="tr-TR" dirty="0"/>
              <a:t>1983’te Seylan taraftarları, adanın güney, yani </a:t>
            </a:r>
            <a:r>
              <a:rPr lang="tr-TR" dirty="0" err="1"/>
              <a:t>Seylanlı</a:t>
            </a:r>
            <a:r>
              <a:rPr lang="tr-TR" dirty="0"/>
              <a:t> kısmını </a:t>
            </a:r>
            <a:r>
              <a:rPr lang="tr-TR" dirty="0" err="1"/>
              <a:t>Tamilli</a:t>
            </a:r>
            <a:r>
              <a:rPr lang="tr-TR" dirty="0"/>
              <a:t> sakinlerinden temizlemeye niyetlendi. Söz konusu tasfiyenin yarattığı şiddet, gerilla savaşı hareketine, yani </a:t>
            </a:r>
            <a:r>
              <a:rPr lang="tr-TR" dirty="0" err="1"/>
              <a:t>Jaffna</a:t>
            </a:r>
            <a:r>
              <a:rPr lang="tr-TR" dirty="0"/>
              <a:t> yarımadasının kuzeyindeki bölgenin bağımsızlığı için savaşan Tamil </a:t>
            </a:r>
            <a:r>
              <a:rPr lang="tr-TR" dirty="0" err="1"/>
              <a:t>Kaplanları’nın</a:t>
            </a:r>
            <a:r>
              <a:rPr lang="tr-TR" dirty="0"/>
              <a:t> direnişine neden oldu.</a:t>
            </a:r>
          </a:p>
          <a:p>
            <a:endParaRPr lang="tr-TR" dirty="0"/>
          </a:p>
        </p:txBody>
      </p:sp>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2080" y="2705268"/>
            <a:ext cx="3700340" cy="3627784"/>
          </a:xfrm>
          <a:prstGeom prst="rect">
            <a:avLst/>
          </a:prstGeom>
          <a:ln>
            <a:noFill/>
          </a:ln>
          <a:effectLst>
            <a:outerShdw blurRad="292100" dist="139700" dir="2700000" algn="tl" rotWithShape="0">
              <a:srgbClr val="333333">
                <a:alpha val="65000"/>
              </a:srgbClr>
            </a:outerShdw>
          </a:effectLst>
        </p:spPr>
      </p:pic>
      <p:pic>
        <p:nvPicPr>
          <p:cNvPr id="6" name="Resi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5291" y="2742895"/>
            <a:ext cx="4861132" cy="355253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554586359"/>
      </p:ext>
    </p:extLst>
  </p:cSld>
  <p:clrMapOvr>
    <a:masterClrMapping/>
  </p:clrMapOvr>
  <p:transition spd="med">
    <p:whee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Content Placeholder 7" descr="1-.jpg"/>
          <p:cNvPicPr>
            <a:picLocks noChangeAspect="1"/>
          </p:cNvPicPr>
          <p:nvPr/>
        </p:nvPicPr>
        <p:blipFill>
          <a:blip r:embed="rId2" cstate="print"/>
          <a:srcRect b="2751"/>
          <a:stretch>
            <a:fillRect/>
          </a:stretch>
        </p:blipFill>
        <p:spPr>
          <a:xfrm>
            <a:off x="0" y="0"/>
            <a:ext cx="9144000" cy="6858000"/>
          </a:xfrm>
          <a:prstGeom prst="rect">
            <a:avLst/>
          </a:prstGeom>
        </p:spPr>
      </p:pic>
      <p:sp>
        <p:nvSpPr>
          <p:cNvPr id="3" name="İçerik Yer Tutucusu 2"/>
          <p:cNvSpPr>
            <a:spLocks noGrp="1"/>
          </p:cNvSpPr>
          <p:nvPr>
            <p:ph idx="1"/>
          </p:nvPr>
        </p:nvSpPr>
        <p:spPr>
          <a:xfrm>
            <a:off x="457200" y="4509120"/>
            <a:ext cx="8229600" cy="1972815"/>
          </a:xfrm>
          <a:ln>
            <a:solidFill>
              <a:schemeClr val="accent2">
                <a:lumMod val="75000"/>
              </a:schemeClr>
            </a:solidFill>
          </a:ln>
        </p:spPr>
        <p:style>
          <a:lnRef idx="0">
            <a:scrgbClr r="0" g="0" b="0"/>
          </a:lnRef>
          <a:fillRef idx="1002">
            <a:schemeClr val="lt1"/>
          </a:fillRef>
          <a:effectRef idx="0">
            <a:scrgbClr r="0" g="0" b="0"/>
          </a:effectRef>
          <a:fontRef idx="major"/>
        </p:style>
        <p:txBody>
          <a:bodyPr>
            <a:normAutofit fontScale="55000" lnSpcReduction="20000"/>
          </a:bodyPr>
          <a:lstStyle/>
          <a:p>
            <a:r>
              <a:rPr lang="tr-TR" dirty="0"/>
              <a:t>Çatışmalar durduğunda Sri Lanka devlet başkanı, Hindistan’dan adaya bir ‘’barış gücü’’ göndermesini talep etti. Söz konusu güç Tamil eylemcilerini silahsızlandıracak ve genel seçimler için güvenli bir ortam hazırlayacaktı. </a:t>
            </a:r>
          </a:p>
          <a:p>
            <a:r>
              <a:rPr lang="tr-TR" dirty="0"/>
              <a:t>Ancak, silah bırakmayı reddeden Kaplanlar, namlularını Hint askerlerine doğrulttu. 1990’da Hindistan hükümeti, birliklerini bölgeden çekerek kendini bu beyhude mücadeleden kurtardı. Yine de Hindistan’daki Tamil öfkesi ve hoşnutsuzluğu varlığını korudu. Uzun süren ayrılıkçı kampanyaları sırasında Kaplanlar, yeni ve güçlü bir mücadele aracı geliştirdiler: intihar bombacıları.</a:t>
            </a:r>
          </a:p>
          <a:p>
            <a:endParaRPr lang="tr-TR" dirty="0"/>
          </a:p>
        </p:txBody>
      </p:sp>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34" y="523417"/>
            <a:ext cx="3466188" cy="218600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Resi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9788" y="1870375"/>
            <a:ext cx="3643345" cy="218600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08066242"/>
      </p:ext>
    </p:extLst>
  </p:cSld>
  <p:clrMapOvr>
    <a:masterClrMapping/>
  </p:clrMapOvr>
  <p:transition spd="med">
    <p:whee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Content Placeholder 7" descr="1-.jpg"/>
          <p:cNvPicPr>
            <a:picLocks noChangeAspect="1"/>
          </p:cNvPicPr>
          <p:nvPr/>
        </p:nvPicPr>
        <p:blipFill>
          <a:blip r:embed="rId2" cstate="print"/>
          <a:srcRect b="2751"/>
          <a:stretch>
            <a:fillRect/>
          </a:stretch>
        </p:blipFill>
        <p:spPr>
          <a:xfrm>
            <a:off x="0" y="0"/>
            <a:ext cx="9144000" cy="6858000"/>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484" y="116632"/>
            <a:ext cx="3600400" cy="433004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8" name="Resim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7330" y="116632"/>
            <a:ext cx="4993830" cy="403244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3" name="İçerik Yer Tutucusu 2"/>
          <p:cNvSpPr>
            <a:spLocks noGrp="1"/>
          </p:cNvSpPr>
          <p:nvPr>
            <p:ph idx="1"/>
          </p:nvPr>
        </p:nvSpPr>
        <p:spPr>
          <a:xfrm>
            <a:off x="457200" y="4005064"/>
            <a:ext cx="8229600" cy="2764903"/>
          </a:xfrm>
          <a:ln w="57150">
            <a:solidFill>
              <a:schemeClr val="accent2">
                <a:lumMod val="75000"/>
              </a:schemeClr>
            </a:solidFill>
          </a:ln>
        </p:spPr>
        <p:style>
          <a:lnRef idx="0">
            <a:scrgbClr r="0" g="0" b="0"/>
          </a:lnRef>
          <a:fillRef idx="1003">
            <a:schemeClr val="lt2"/>
          </a:fillRef>
          <a:effectRef idx="0">
            <a:scrgbClr r="0" g="0" b="0"/>
          </a:effectRef>
          <a:fontRef idx="major"/>
        </p:style>
        <p:txBody>
          <a:bodyPr>
            <a:normAutofit fontScale="55000" lnSpcReduction="20000"/>
          </a:bodyPr>
          <a:lstStyle/>
          <a:p>
            <a:r>
              <a:rPr lang="tr-TR" dirty="0"/>
              <a:t> Mayıs 1991’de bu silahı, Hindistan’ın müdahalesinin sorumlusu olarak gördükleri </a:t>
            </a:r>
            <a:r>
              <a:rPr lang="tr-TR" dirty="0" err="1"/>
              <a:t>Raciv</a:t>
            </a:r>
            <a:r>
              <a:rPr lang="tr-TR" dirty="0"/>
              <a:t> </a:t>
            </a:r>
            <a:r>
              <a:rPr lang="tr-TR" dirty="0" err="1"/>
              <a:t>Gandhi’ye</a:t>
            </a:r>
            <a:r>
              <a:rPr lang="tr-TR" dirty="0"/>
              <a:t> karşı kullandılar. </a:t>
            </a:r>
            <a:r>
              <a:rPr lang="tr-TR" dirty="0" err="1"/>
              <a:t>Raciv</a:t>
            </a:r>
            <a:r>
              <a:rPr lang="tr-TR" dirty="0"/>
              <a:t>, </a:t>
            </a:r>
            <a:r>
              <a:rPr lang="tr-TR" dirty="0" err="1"/>
              <a:t>Tamilnadu’da</a:t>
            </a:r>
            <a:r>
              <a:rPr lang="tr-TR" dirty="0"/>
              <a:t> seçim kampanyası için çalışırken Kaplanlara üye olduğu iddia edilen bir kadın, </a:t>
            </a:r>
            <a:r>
              <a:rPr lang="tr-TR" dirty="0" err="1"/>
              <a:t>Raciv’in</a:t>
            </a:r>
            <a:r>
              <a:rPr lang="tr-TR" dirty="0"/>
              <a:t> yanına gelerek üzerindeki bombayı patlattı. Patlamayla birlikte </a:t>
            </a:r>
            <a:r>
              <a:rPr lang="tr-TR" dirty="0" err="1"/>
              <a:t>Raciv</a:t>
            </a:r>
            <a:r>
              <a:rPr lang="tr-TR" dirty="0"/>
              <a:t>, suikastçının kendisi ve çevrede bulunan onlarca kişi hayatını kaybetti.</a:t>
            </a:r>
          </a:p>
          <a:p>
            <a:r>
              <a:rPr lang="tr-TR" dirty="0"/>
              <a:t> </a:t>
            </a:r>
            <a:r>
              <a:rPr lang="tr-TR" dirty="0" err="1"/>
              <a:t>Raciv’in</a:t>
            </a:r>
            <a:r>
              <a:rPr lang="tr-TR" dirty="0"/>
              <a:t> mağlubiyeti ve ardından gelen ölümü, bağımsızlık mücadelesi sırasındaki yirmi yıllık liderliğin ardından, </a:t>
            </a:r>
            <a:r>
              <a:rPr lang="tr-TR" dirty="0" err="1"/>
              <a:t>Cavaharlal</a:t>
            </a:r>
            <a:r>
              <a:rPr lang="tr-TR" dirty="0"/>
              <a:t> </a:t>
            </a:r>
            <a:r>
              <a:rPr lang="tr-TR" dirty="0" err="1"/>
              <a:t>Nehru</a:t>
            </a:r>
            <a:r>
              <a:rPr lang="tr-TR" dirty="0"/>
              <a:t> ailesinin Hindistan’daki kırk yıllık hâkimiyetine son verdi. Büyükbaba </a:t>
            </a:r>
            <a:r>
              <a:rPr lang="tr-TR" dirty="0" err="1"/>
              <a:t>Motilal’dan</a:t>
            </a:r>
            <a:r>
              <a:rPr lang="tr-TR" dirty="0"/>
              <a:t> baba </a:t>
            </a:r>
            <a:r>
              <a:rPr lang="tr-TR" dirty="0" err="1"/>
              <a:t>Cavaharlal’a</a:t>
            </a:r>
            <a:r>
              <a:rPr lang="tr-TR" dirty="0"/>
              <a:t>, kızları </a:t>
            </a:r>
            <a:r>
              <a:rPr lang="tr-TR" dirty="0" err="1"/>
              <a:t>İndira</a:t>
            </a:r>
            <a:r>
              <a:rPr lang="tr-TR" dirty="0"/>
              <a:t> ve son olarak iki oğula kadar </a:t>
            </a:r>
            <a:r>
              <a:rPr lang="tr-TR" dirty="0" err="1"/>
              <a:t>Nehrular</a:t>
            </a:r>
            <a:r>
              <a:rPr lang="tr-TR" dirty="0"/>
              <a:t>, 20. yüzyıldaki Hint siyasi yaşamının merkezindeydi. Ailenin Hindistan’ın bağımsızlığını kazanmasındaki ve ülkenin güçlü, demokratik bir ulus olarak yerini sağlamlaştırmasındaki rolü azımsanmamalıdır.</a:t>
            </a:r>
          </a:p>
          <a:p>
            <a:endParaRPr lang="tr-TR" dirty="0"/>
          </a:p>
        </p:txBody>
      </p:sp>
      <p:pic>
        <p:nvPicPr>
          <p:cNvPr id="7" name="Resim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01368" y="1534270"/>
            <a:ext cx="1409371" cy="225499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61647629"/>
      </p:ext>
    </p:extLst>
  </p:cSld>
  <p:clrMapOvr>
    <a:masterClrMapping/>
  </p:clrMapOvr>
  <p:transition spd="med">
    <p:whee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Resim" descr="wp2764220.jpg"/>
          <p:cNvPicPr>
            <a:picLocks noChangeAspect="1"/>
          </p:cNvPicPr>
          <p:nvPr/>
        </p:nvPicPr>
        <p:blipFill>
          <a:blip r:embed="rId2" cstate="print"/>
          <a:stretch>
            <a:fillRect/>
          </a:stretch>
        </p:blipFill>
        <p:spPr>
          <a:xfrm>
            <a:off x="0" y="0"/>
            <a:ext cx="9144000" cy="3789040"/>
          </a:xfrm>
          <a:prstGeom prst="rect">
            <a:avLst/>
          </a:prstGeom>
        </p:spPr>
      </p:pic>
      <p:pic>
        <p:nvPicPr>
          <p:cNvPr id="4" name="3 İçerik Yer Tutucusu" descr="larsen_lisa_2008_4_39_427247_displaysize.jpg"/>
          <p:cNvPicPr>
            <a:picLocks noGrp="1" noChangeAspect="1"/>
          </p:cNvPicPr>
          <p:nvPr>
            <p:ph idx="1"/>
          </p:nvPr>
        </p:nvPicPr>
        <p:blipFill>
          <a:blip r:embed="rId3" cstate="print"/>
          <a:stretch>
            <a:fillRect/>
          </a:stretch>
        </p:blipFill>
        <p:spPr>
          <a:xfrm>
            <a:off x="858558" y="721389"/>
            <a:ext cx="1425673" cy="12077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4 Resim" descr="TH25-OPED-FL12NEHRU.jpg"/>
          <p:cNvPicPr>
            <a:picLocks noChangeAspect="1"/>
          </p:cNvPicPr>
          <p:nvPr/>
        </p:nvPicPr>
        <p:blipFill>
          <a:blip r:embed="rId4" cstate="print"/>
          <a:stretch>
            <a:fillRect/>
          </a:stretch>
        </p:blipFill>
        <p:spPr>
          <a:xfrm>
            <a:off x="114309" y="404664"/>
            <a:ext cx="4339843" cy="35283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5 Resim" descr="larsen_lisa_2008_4_39_427247_displaysize.jpg"/>
          <p:cNvPicPr>
            <a:picLocks noChangeAspect="1"/>
          </p:cNvPicPr>
          <p:nvPr/>
        </p:nvPicPr>
        <p:blipFill>
          <a:blip r:embed="rId5" cstate="print"/>
          <a:stretch>
            <a:fillRect/>
          </a:stretch>
        </p:blipFill>
        <p:spPr>
          <a:xfrm>
            <a:off x="4646657" y="672872"/>
            <a:ext cx="4267200" cy="361492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7" name="6 Metin kutusu"/>
          <p:cNvSpPr txBox="1"/>
          <p:nvPr/>
        </p:nvSpPr>
        <p:spPr>
          <a:xfrm>
            <a:off x="395536" y="4437112"/>
            <a:ext cx="3528392" cy="1754326"/>
          </a:xfrm>
          <a:prstGeom prst="rect">
            <a:avLst/>
          </a:prstGeom>
          <a:ln>
            <a:solidFill>
              <a:schemeClr val="accent2">
                <a:lumMod val="75000"/>
              </a:schemeClr>
            </a:solidFill>
          </a:ln>
        </p:spPr>
        <p:style>
          <a:lnRef idx="0">
            <a:scrgbClr r="0" g="0" b="0"/>
          </a:lnRef>
          <a:fillRef idx="1003">
            <a:schemeClr val="lt2"/>
          </a:fillRef>
          <a:effectRef idx="0">
            <a:scrgbClr r="0" g="0" b="0"/>
          </a:effectRef>
          <a:fontRef idx="major"/>
        </p:style>
        <p:txBody>
          <a:bodyPr wrap="square" rtlCol="0">
            <a:spAutoFit/>
          </a:bodyPr>
          <a:lstStyle/>
          <a:p>
            <a:pPr>
              <a:buFont typeface="Wingdings" pitchFamily="2" charset="2"/>
              <a:buChar char="Ø"/>
            </a:pPr>
            <a:r>
              <a:rPr lang="tr-TR" dirty="0"/>
              <a:t>‘’Hindi-</a:t>
            </a:r>
            <a:r>
              <a:rPr lang="tr-TR" dirty="0" err="1"/>
              <a:t>Chini</a:t>
            </a:r>
            <a:r>
              <a:rPr lang="tr-TR" dirty="0"/>
              <a:t> </a:t>
            </a:r>
            <a:r>
              <a:rPr lang="tr-TR" dirty="0" err="1"/>
              <a:t>bhai</a:t>
            </a:r>
            <a:r>
              <a:rPr lang="tr-TR" dirty="0"/>
              <a:t> </a:t>
            </a:r>
            <a:r>
              <a:rPr lang="tr-TR" dirty="0" err="1"/>
              <a:t>bhai</a:t>
            </a:r>
            <a:r>
              <a:rPr lang="tr-TR" dirty="0"/>
              <a:t>’’ (Hintliler ve Çinliler kardeştir) sözleriyle hafızalara kazınan Çin-Hint dostluğu, Çin’in Tibet’te hak iddia etmesiyle bozuldu. </a:t>
            </a:r>
          </a:p>
          <a:p>
            <a:endParaRPr lang="tr-TR" dirty="0"/>
          </a:p>
        </p:txBody>
      </p:sp>
    </p:spTree>
  </p:cSld>
  <p:clrMapOvr>
    <a:masterClrMapping/>
  </p:clrMapOvr>
  <p:transition spd="med">
    <p:whee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Resim" descr="wp2764220.jpg"/>
          <p:cNvPicPr>
            <a:picLocks noChangeAspect="1"/>
          </p:cNvPicPr>
          <p:nvPr/>
        </p:nvPicPr>
        <p:blipFill>
          <a:blip r:embed="rId2" cstate="print"/>
          <a:stretch>
            <a:fillRect/>
          </a:stretch>
        </p:blipFill>
        <p:spPr>
          <a:xfrm>
            <a:off x="0" y="0"/>
            <a:ext cx="9144000" cy="3573016"/>
          </a:xfrm>
          <a:prstGeom prst="rect">
            <a:avLst/>
          </a:prstGeom>
        </p:spPr>
      </p:pic>
      <p:sp>
        <p:nvSpPr>
          <p:cNvPr id="3" name="2 İçerik Yer Tutucusu"/>
          <p:cNvSpPr>
            <a:spLocks noGrp="1"/>
          </p:cNvSpPr>
          <p:nvPr>
            <p:ph idx="1"/>
          </p:nvPr>
        </p:nvSpPr>
        <p:spPr>
          <a:xfrm>
            <a:off x="395536" y="3429000"/>
            <a:ext cx="8496944" cy="2664296"/>
          </a:xfrm>
        </p:spPr>
        <p:style>
          <a:lnRef idx="0">
            <a:scrgbClr r="0" g="0" b="0"/>
          </a:lnRef>
          <a:fillRef idx="1003">
            <a:schemeClr val="lt1"/>
          </a:fillRef>
          <a:effectRef idx="0">
            <a:scrgbClr r="0" g="0" b="0"/>
          </a:effectRef>
          <a:fontRef idx="major"/>
        </p:style>
        <p:txBody>
          <a:bodyPr>
            <a:normAutofit fontScale="55000" lnSpcReduction="20000"/>
          </a:bodyPr>
          <a:lstStyle/>
          <a:p>
            <a:r>
              <a:rPr lang="tr-TR" dirty="0"/>
              <a:t> 1962’de Çinliler Hint topraklarına girdi; büyük bir güç gösterisiyle Assam ovalarına doğru yürüyüşe geçtiler. Çinliler doğu </a:t>
            </a:r>
            <a:r>
              <a:rPr lang="tr-TR" dirty="0" err="1"/>
              <a:t>Himalayalar’dan</a:t>
            </a:r>
            <a:r>
              <a:rPr lang="tr-TR" dirty="0"/>
              <a:t> tek taraflı olarak çekildiyse de, </a:t>
            </a:r>
            <a:r>
              <a:rPr lang="tr-TR" dirty="0" err="1"/>
              <a:t>Aksai</a:t>
            </a:r>
            <a:r>
              <a:rPr lang="tr-TR" dirty="0"/>
              <a:t> </a:t>
            </a:r>
            <a:r>
              <a:rPr lang="tr-TR" dirty="0" err="1"/>
              <a:t>Chin</a:t>
            </a:r>
            <a:r>
              <a:rPr lang="tr-TR" dirty="0"/>
              <a:t> platosunu terk etmedi. </a:t>
            </a:r>
          </a:p>
          <a:p>
            <a:pPr>
              <a:buNone/>
            </a:pPr>
            <a:endParaRPr lang="tr-TR" dirty="0"/>
          </a:p>
          <a:p>
            <a:r>
              <a:rPr lang="tr-TR" dirty="0"/>
              <a:t>Bu küçük düşürücü mağlubiyetin ardından Çinliler, Pakistan’a yöneldi ve bu süreçte Hindistan ABD ile yakınlaştı. Bu dönemde kalkınmaya ayrılan kaynaklar, sömürge döneminden beri ihmal edilmiş olan orduya aktarıldı. </a:t>
            </a:r>
          </a:p>
          <a:p>
            <a:pPr>
              <a:buNone/>
            </a:pPr>
            <a:endParaRPr lang="tr-TR" dirty="0"/>
          </a:p>
          <a:p>
            <a:r>
              <a:rPr lang="tr-TR" dirty="0"/>
              <a:t>Sosyalist politikaları geniş çaplı bir saldırıya uğrayan </a:t>
            </a:r>
            <a:r>
              <a:rPr lang="tr-TR" dirty="0" err="1"/>
              <a:t>Nehru</a:t>
            </a:r>
            <a:r>
              <a:rPr lang="tr-TR" dirty="0"/>
              <a:t>, Mayıs 1964’te vefat etti. Ilımlı Lal </a:t>
            </a:r>
            <a:r>
              <a:rPr lang="tr-TR" dirty="0" err="1"/>
              <a:t>Bahadur</a:t>
            </a:r>
            <a:r>
              <a:rPr lang="tr-TR" dirty="0"/>
              <a:t> </a:t>
            </a:r>
            <a:r>
              <a:rPr lang="tr-TR" dirty="0" err="1"/>
              <a:t>Shastri</a:t>
            </a:r>
            <a:r>
              <a:rPr lang="tr-TR" dirty="0"/>
              <a:t> (1904-1966) başbakanlık görevini aldı.</a:t>
            </a:r>
          </a:p>
          <a:p>
            <a:endParaRPr lang="tr-TR" dirty="0"/>
          </a:p>
        </p:txBody>
      </p:sp>
      <p:pic>
        <p:nvPicPr>
          <p:cNvPr id="4" name="3 Resim" descr="42656-rdyzhtkapn-1475398937.jpg"/>
          <p:cNvPicPr>
            <a:picLocks noChangeAspect="1"/>
          </p:cNvPicPr>
          <p:nvPr/>
        </p:nvPicPr>
        <p:blipFill>
          <a:blip r:embed="rId3" cstate="print"/>
          <a:stretch>
            <a:fillRect/>
          </a:stretch>
        </p:blipFill>
        <p:spPr>
          <a:xfrm>
            <a:off x="4211960" y="692696"/>
            <a:ext cx="4572000" cy="2400300"/>
          </a:xfrm>
          <a:prstGeom prst="rect">
            <a:avLst/>
          </a:prstGeom>
          <a:ln>
            <a:noFill/>
          </a:ln>
          <a:effectLst>
            <a:outerShdw blurRad="292100" dist="139700" dir="2700000" algn="tl" rotWithShape="0">
              <a:srgbClr val="333333">
                <a:alpha val="65000"/>
              </a:srgbClr>
            </a:outerShdw>
          </a:effectLst>
        </p:spPr>
      </p:pic>
      <p:pic>
        <p:nvPicPr>
          <p:cNvPr id="5" name="4 Resim" descr="jawaharlal-nehru-funeral-procession-rare-photos (30).jpg"/>
          <p:cNvPicPr>
            <a:picLocks noChangeAspect="1"/>
          </p:cNvPicPr>
          <p:nvPr/>
        </p:nvPicPr>
        <p:blipFill>
          <a:blip r:embed="rId4" cstate="print"/>
          <a:stretch>
            <a:fillRect/>
          </a:stretch>
        </p:blipFill>
        <p:spPr>
          <a:xfrm>
            <a:off x="179512" y="260648"/>
            <a:ext cx="3810000" cy="2857500"/>
          </a:xfrm>
          <a:prstGeom prst="rect">
            <a:avLst/>
          </a:prstGeom>
          <a:ln>
            <a:noFill/>
          </a:ln>
          <a:effectLst>
            <a:outerShdw blurRad="190500" algn="tl" rotWithShape="0">
              <a:srgbClr val="000000">
                <a:alpha val="70000"/>
              </a:srgbClr>
            </a:outerShdw>
          </a:effectLst>
        </p:spPr>
      </p:pic>
    </p:spTree>
  </p:cSld>
  <p:clrMapOvr>
    <a:masterClrMapping/>
  </p:clrMapOvr>
  <p:transition spd="med">
    <p:whee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08-Inside-Out.jpg"/>
          <p:cNvPicPr>
            <a:picLocks noChangeAspect="1"/>
          </p:cNvPicPr>
          <p:nvPr/>
        </p:nvPicPr>
        <p:blipFill>
          <a:blip r:embed="rId2" cstate="print"/>
          <a:stretch>
            <a:fillRect/>
          </a:stretch>
        </p:blipFill>
        <p:spPr>
          <a:xfrm>
            <a:off x="0" y="0"/>
            <a:ext cx="9144000" cy="3645024"/>
          </a:xfrm>
          <a:prstGeom prst="rect">
            <a:avLst/>
          </a:prstGeom>
        </p:spPr>
      </p:pic>
      <p:sp>
        <p:nvSpPr>
          <p:cNvPr id="3" name="2 İçerik Yer Tutucusu"/>
          <p:cNvSpPr>
            <a:spLocks noGrp="1"/>
          </p:cNvSpPr>
          <p:nvPr>
            <p:ph idx="1"/>
          </p:nvPr>
        </p:nvSpPr>
        <p:spPr>
          <a:xfrm>
            <a:off x="467544" y="1052736"/>
            <a:ext cx="8229600" cy="1972815"/>
          </a:xfrm>
        </p:spPr>
        <p:style>
          <a:lnRef idx="0">
            <a:scrgbClr r="0" g="0" b="0"/>
          </a:lnRef>
          <a:fillRef idx="1003">
            <a:schemeClr val="lt2"/>
          </a:fillRef>
          <a:effectRef idx="0">
            <a:scrgbClr r="0" g="0" b="0"/>
          </a:effectRef>
          <a:fontRef idx="major"/>
        </p:style>
        <p:txBody>
          <a:bodyPr>
            <a:normAutofit fontScale="55000" lnSpcReduction="20000"/>
          </a:bodyPr>
          <a:lstStyle/>
          <a:p>
            <a:r>
              <a:rPr lang="tr-TR" dirty="0"/>
              <a:t>1965 yılı boyunca Hindistan bir dizi krizle sarsıldı. Krizlerden biri dil meselesi yüzünden çıktı. Anayasa, İngilizceden Hintçeye geçiş sürecini kolaylaştırmak için sömürgeci efendinin dilinin on beş yıl boyunca kullanılacağı aşamalı bir geçiş dönemi öngördü. </a:t>
            </a:r>
          </a:p>
          <a:p>
            <a:pPr>
              <a:buNone/>
            </a:pPr>
            <a:endParaRPr lang="tr-TR" dirty="0"/>
          </a:p>
          <a:p>
            <a:r>
              <a:rPr lang="tr-TR" dirty="0"/>
              <a:t>Sonuçta, on beş yıllık geçiş döneminin ardından, 1965’te geniş çaplı bir Hintçe karşıtlığı oluştu. Dolayısıyla, İngilizcenin bölgeler arası iletişim için kullanılan ikinci dil olmasına dair bir uzlaşmaya varıldı.</a:t>
            </a:r>
          </a:p>
          <a:p>
            <a:endParaRPr lang="tr-TR" dirty="0"/>
          </a:p>
        </p:txBody>
      </p:sp>
      <p:pic>
        <p:nvPicPr>
          <p:cNvPr id="5" name="4 Resim" descr="20marina-beach-pti-photo.jpg"/>
          <p:cNvPicPr>
            <a:picLocks noChangeAspect="1"/>
          </p:cNvPicPr>
          <p:nvPr/>
        </p:nvPicPr>
        <p:blipFill>
          <a:blip r:embed="rId3" cstate="print"/>
          <a:stretch>
            <a:fillRect/>
          </a:stretch>
        </p:blipFill>
        <p:spPr>
          <a:xfrm>
            <a:off x="251520" y="3356991"/>
            <a:ext cx="5112568" cy="3403291"/>
          </a:xfrm>
          <a:prstGeom prst="rect">
            <a:avLst/>
          </a:prstGeom>
          <a:ln>
            <a:noFill/>
          </a:ln>
          <a:effectLst>
            <a:softEdge rad="112500"/>
          </a:effectLst>
        </p:spPr>
      </p:pic>
      <p:sp>
        <p:nvSpPr>
          <p:cNvPr id="6" name="5 Metin kutusu"/>
          <p:cNvSpPr txBox="1"/>
          <p:nvPr/>
        </p:nvSpPr>
        <p:spPr>
          <a:xfrm>
            <a:off x="6156176" y="4437112"/>
            <a:ext cx="2779735" cy="1200329"/>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tr-TR" dirty="0" err="1">
                <a:effectLst>
                  <a:outerShdw blurRad="38100" dist="38100" dir="2700000" algn="tl">
                    <a:srgbClr val="000000">
                      <a:alpha val="43137"/>
                    </a:srgbClr>
                  </a:outerShdw>
                </a:effectLst>
              </a:rPr>
              <a:t>Jallikattu</a:t>
            </a:r>
            <a:r>
              <a:rPr lang="tr-TR" dirty="0">
                <a:effectLst>
                  <a:outerShdw blurRad="38100" dist="38100" dir="2700000" algn="tl">
                    <a:srgbClr val="000000">
                      <a:alpha val="43137"/>
                    </a:srgbClr>
                  </a:outerShdw>
                </a:effectLst>
              </a:rPr>
              <a:t> Hareketi</a:t>
            </a:r>
          </a:p>
          <a:p>
            <a:r>
              <a:rPr lang="tr-TR" dirty="0" err="1">
                <a:effectLst>
                  <a:outerShdw blurRad="38100" dist="38100" dir="2700000" algn="tl">
                    <a:srgbClr val="000000">
                      <a:alpha val="43137"/>
                    </a:srgbClr>
                  </a:outerShdw>
                </a:effectLst>
              </a:rPr>
              <a:t>Tamiller</a:t>
            </a:r>
            <a:r>
              <a:rPr lang="tr-TR" dirty="0">
                <a:effectLst>
                  <a:outerShdw blurRad="38100" dist="38100" dir="2700000" algn="tl">
                    <a:srgbClr val="000000">
                      <a:alpha val="43137"/>
                    </a:srgbClr>
                  </a:outerShdw>
                </a:effectLst>
              </a:rPr>
              <a:t> kuzeyden gelen bu</a:t>
            </a:r>
          </a:p>
          <a:p>
            <a:r>
              <a:rPr lang="tr-TR" dirty="0">
                <a:effectLst>
                  <a:outerShdw blurRad="38100" dist="38100" dir="2700000" algn="tl">
                    <a:srgbClr val="000000">
                      <a:alpha val="43137"/>
                    </a:srgbClr>
                  </a:outerShdw>
                </a:effectLst>
              </a:rPr>
              <a:t>dile karşı adeta savaş açtılar.</a:t>
            </a:r>
          </a:p>
        </p:txBody>
      </p:sp>
    </p:spTree>
  </p:cSld>
  <p:clrMapOvr>
    <a:masterClrMapping/>
  </p:clrMapOvr>
  <p:transition spd="med">
    <p:whee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Resim" descr="wp2764220.jpg"/>
          <p:cNvPicPr>
            <a:picLocks noChangeAspect="1"/>
          </p:cNvPicPr>
          <p:nvPr/>
        </p:nvPicPr>
        <p:blipFill>
          <a:blip r:embed="rId2" cstate="print"/>
          <a:stretch>
            <a:fillRect/>
          </a:stretch>
        </p:blipFill>
        <p:spPr>
          <a:xfrm>
            <a:off x="0" y="0"/>
            <a:ext cx="9144000" cy="4005064"/>
          </a:xfrm>
          <a:prstGeom prst="rect">
            <a:avLst/>
          </a:prstGeom>
        </p:spPr>
      </p:pic>
      <p:sp>
        <p:nvSpPr>
          <p:cNvPr id="3" name="2 İçerik Yer Tutucusu"/>
          <p:cNvSpPr>
            <a:spLocks noGrp="1"/>
          </p:cNvSpPr>
          <p:nvPr>
            <p:ph idx="1"/>
          </p:nvPr>
        </p:nvSpPr>
        <p:spPr>
          <a:xfrm>
            <a:off x="251520" y="3789040"/>
            <a:ext cx="8229600" cy="2880320"/>
          </a:xfrm>
        </p:spPr>
        <p:style>
          <a:lnRef idx="1">
            <a:schemeClr val="dk1"/>
          </a:lnRef>
          <a:fillRef idx="2">
            <a:schemeClr val="dk1"/>
          </a:fillRef>
          <a:effectRef idx="1">
            <a:schemeClr val="dk1"/>
          </a:effectRef>
          <a:fontRef idx="minor">
            <a:schemeClr val="dk1"/>
          </a:fontRef>
        </p:style>
        <p:txBody>
          <a:bodyPr>
            <a:normAutofit fontScale="47500" lnSpcReduction="20000"/>
          </a:bodyPr>
          <a:lstStyle/>
          <a:p>
            <a:r>
              <a:rPr lang="tr-TR" dirty="0"/>
              <a:t>Başbakan </a:t>
            </a:r>
            <a:r>
              <a:rPr lang="tr-TR" dirty="0" err="1"/>
              <a:t>Shastri’nin</a:t>
            </a:r>
            <a:r>
              <a:rPr lang="tr-TR" dirty="0"/>
              <a:t> ani bir kalp kriziyle hayatını kaybetmesi, süregelen ekonomik bir krizin yanı sıra yeni bir lider sorununu da gündeme getirdi. Bu durumda Kongre Partisi başkanlığına </a:t>
            </a:r>
            <a:r>
              <a:rPr lang="tr-TR" dirty="0" err="1"/>
              <a:t>Nehru’nun</a:t>
            </a:r>
            <a:r>
              <a:rPr lang="tr-TR" dirty="0"/>
              <a:t> tek çocuğu olan kızı </a:t>
            </a:r>
            <a:r>
              <a:rPr lang="tr-TR" dirty="0" err="1"/>
              <a:t>İndira</a:t>
            </a:r>
            <a:r>
              <a:rPr lang="tr-TR" dirty="0"/>
              <a:t> </a:t>
            </a:r>
            <a:r>
              <a:rPr lang="tr-TR" dirty="0" err="1"/>
              <a:t>Gandhi</a:t>
            </a:r>
            <a:r>
              <a:rPr lang="tr-TR" dirty="0"/>
              <a:t> seçildi.</a:t>
            </a:r>
          </a:p>
          <a:p>
            <a:pPr>
              <a:buNone/>
            </a:pPr>
            <a:endParaRPr lang="tr-TR" dirty="0"/>
          </a:p>
          <a:p>
            <a:r>
              <a:rPr lang="tr-TR" dirty="0"/>
              <a:t> Bayan </a:t>
            </a:r>
            <a:r>
              <a:rPr lang="tr-TR" dirty="0" err="1"/>
              <a:t>Gandhi</a:t>
            </a:r>
            <a:r>
              <a:rPr lang="tr-TR" dirty="0"/>
              <a:t>, göreve gelir gelmez çok ciddi bir ekonomik sıkıntıyla karşılaştı. 1965 ve 1966 yıllarındaki muson kuraklığı, tahıl üretiminde yıllık %19 oranında düşüşe yol açmıştı. Kıtlık tehlikesiyle yüz yüze gelen Hindistan, çaresizlik içinde ABD’den yardım istedi.</a:t>
            </a:r>
          </a:p>
          <a:p>
            <a:pPr>
              <a:buNone/>
            </a:pPr>
            <a:endParaRPr lang="tr-TR" dirty="0"/>
          </a:p>
          <a:p>
            <a:r>
              <a:rPr lang="tr-TR" dirty="0"/>
              <a:t> Tahıl ithalatı yıkımı önledi. Yeni bir tarım stratejisi sonucu ‘’Yeşil Devrim’’ olarak adlandırılan durum ortaya çıktı. 1967-1968 yılında Hindistan’ın tarımsal üretimi bir sıçrama yaşadı ve ulusal gelir %9 arttı. Sanayi üretimi bile artışa geçti. Başta </a:t>
            </a:r>
            <a:r>
              <a:rPr lang="tr-TR" dirty="0" err="1"/>
              <a:t>Pencap</a:t>
            </a:r>
            <a:r>
              <a:rPr lang="tr-TR" dirty="0"/>
              <a:t> ve </a:t>
            </a:r>
            <a:r>
              <a:rPr lang="tr-TR" dirty="0" err="1"/>
              <a:t>Haryana</a:t>
            </a:r>
            <a:r>
              <a:rPr lang="tr-TR" dirty="0"/>
              <a:t> olmak üzere Hindistan’ın buğday merkezi olan bölgeleri, ‘’yeşil devrim’’ döneminde traktörler ve sulama kanallarıyla Hindistan’ın ‘’tahıl ambarı’’ olma özelliğini pekiştirdi.</a:t>
            </a:r>
          </a:p>
          <a:p>
            <a:endParaRPr lang="tr-TR" dirty="0"/>
          </a:p>
        </p:txBody>
      </p:sp>
      <p:pic>
        <p:nvPicPr>
          <p:cNvPr id="4" name="3 Resim" descr="3b.jpg"/>
          <p:cNvPicPr>
            <a:picLocks noChangeAspect="1"/>
          </p:cNvPicPr>
          <p:nvPr/>
        </p:nvPicPr>
        <p:blipFill>
          <a:blip r:embed="rId3" cstate="print"/>
          <a:stretch>
            <a:fillRect/>
          </a:stretch>
        </p:blipFill>
        <p:spPr>
          <a:xfrm>
            <a:off x="395536" y="332656"/>
            <a:ext cx="4136742" cy="3019822"/>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5" name="4 Resim" descr="indira-gandhi-17.jpg"/>
          <p:cNvPicPr>
            <a:picLocks noChangeAspect="1"/>
          </p:cNvPicPr>
          <p:nvPr/>
        </p:nvPicPr>
        <p:blipFill>
          <a:blip r:embed="rId4" cstate="print"/>
          <a:srcRect t="16400"/>
          <a:stretch>
            <a:fillRect/>
          </a:stretch>
        </p:blipFill>
        <p:spPr>
          <a:xfrm>
            <a:off x="5220072" y="692696"/>
            <a:ext cx="2304256" cy="288032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med">
    <p:whee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Resim" descr="wp2764220.jpg"/>
          <p:cNvPicPr>
            <a:picLocks noChangeAspect="1"/>
          </p:cNvPicPr>
          <p:nvPr/>
        </p:nvPicPr>
        <p:blipFill>
          <a:blip r:embed="rId2" cstate="print"/>
          <a:stretch>
            <a:fillRect/>
          </a:stretch>
        </p:blipFill>
        <p:spPr>
          <a:xfrm>
            <a:off x="0" y="0"/>
            <a:ext cx="9144000" cy="6957392"/>
          </a:xfrm>
          <a:prstGeom prst="rect">
            <a:avLst/>
          </a:prstGeom>
        </p:spPr>
      </p:pic>
      <p:sp>
        <p:nvSpPr>
          <p:cNvPr id="3" name="2 İçerik Yer Tutucusu"/>
          <p:cNvSpPr>
            <a:spLocks noGrp="1"/>
          </p:cNvSpPr>
          <p:nvPr>
            <p:ph idx="1"/>
          </p:nvPr>
        </p:nvSpPr>
        <p:spPr>
          <a:xfrm>
            <a:off x="4427984" y="1556792"/>
            <a:ext cx="4402832" cy="3100537"/>
          </a:xfrm>
        </p:spPr>
        <p:style>
          <a:lnRef idx="1">
            <a:schemeClr val="dk1"/>
          </a:lnRef>
          <a:fillRef idx="2">
            <a:schemeClr val="dk1"/>
          </a:fillRef>
          <a:effectRef idx="1">
            <a:schemeClr val="dk1"/>
          </a:effectRef>
          <a:fontRef idx="minor">
            <a:schemeClr val="dk1"/>
          </a:fontRef>
        </p:style>
        <p:txBody>
          <a:bodyPr>
            <a:normAutofit fontScale="55000" lnSpcReduction="20000"/>
          </a:bodyPr>
          <a:lstStyle/>
          <a:p>
            <a:r>
              <a:rPr lang="tr-TR" dirty="0"/>
              <a:t>Bayan </a:t>
            </a:r>
            <a:r>
              <a:rPr lang="tr-TR" dirty="0" err="1"/>
              <a:t>Gandhi</a:t>
            </a:r>
            <a:r>
              <a:rPr lang="tr-TR" dirty="0"/>
              <a:t> siyasi kariyerini 1970’lerde, temel sosyal haklardan mahrum kalanlara dönük bir hassasiyet üzerine kurmayı planlarken, tabandan gelen baskının etkisine girdi.</a:t>
            </a:r>
          </a:p>
          <a:p>
            <a:pPr>
              <a:buNone/>
            </a:pPr>
            <a:endParaRPr lang="tr-TR" dirty="0"/>
          </a:p>
          <a:p>
            <a:r>
              <a:rPr lang="tr-TR" dirty="0"/>
              <a:t> Tüm çabalarına karşın istikrarlı bir ilerleme elde edememesinden dolayı 1960’lar, Hint siyasetine herhangi bir köklü değişiklik getirmedi. Söz konusu on yıl, </a:t>
            </a:r>
            <a:r>
              <a:rPr lang="tr-TR" dirty="0" err="1"/>
              <a:t>Nehru</a:t>
            </a:r>
            <a:r>
              <a:rPr lang="tr-TR" dirty="0"/>
              <a:t> yıllarının iyimser beklentileriyle karşılaştırıldığında, daha karanlık ve daha kötümser bir dönem oldu.</a:t>
            </a:r>
          </a:p>
        </p:txBody>
      </p:sp>
      <p:pic>
        <p:nvPicPr>
          <p:cNvPr id="4" name="3 Resim" descr="sg0pNMbfegbbb.jpg"/>
          <p:cNvPicPr>
            <a:picLocks noChangeAspect="1"/>
          </p:cNvPicPr>
          <p:nvPr/>
        </p:nvPicPr>
        <p:blipFill>
          <a:blip r:embed="rId3" cstate="print">
            <a:lum/>
          </a:blip>
          <a:stretch>
            <a:fillRect/>
          </a:stretch>
        </p:blipFill>
        <p:spPr>
          <a:xfrm>
            <a:off x="323528" y="332656"/>
            <a:ext cx="3759043" cy="5616624"/>
          </a:xfrm>
          <a:prstGeom prst="rect">
            <a:avLst/>
          </a:prstGeom>
        </p:spPr>
        <p:style>
          <a:lnRef idx="2">
            <a:schemeClr val="accent1">
              <a:shade val="50000"/>
            </a:schemeClr>
          </a:lnRef>
          <a:fillRef idx="1">
            <a:schemeClr val="accent1"/>
          </a:fillRef>
          <a:effectRef idx="0">
            <a:schemeClr val="accent1"/>
          </a:effectRef>
          <a:fontRef idx="minor">
            <a:schemeClr val="lt1"/>
          </a:fontRef>
        </p:style>
      </p:pic>
    </p:spTree>
  </p:cSld>
  <p:clrMapOvr>
    <a:masterClrMapping/>
  </p:clrMapOvr>
  <p:transition spd="med">
    <p:whee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Resim" descr="wp2764220.jpg"/>
          <p:cNvPicPr>
            <a:picLocks noChangeAspect="1"/>
          </p:cNvPicPr>
          <p:nvPr/>
        </p:nvPicPr>
        <p:blipFill>
          <a:blip r:embed="rId2" cstate="print"/>
          <a:stretch>
            <a:fillRect/>
          </a:stretch>
        </p:blipFill>
        <p:spPr>
          <a:xfrm>
            <a:off x="0" y="0"/>
            <a:ext cx="9144000" cy="3573016"/>
          </a:xfrm>
          <a:prstGeom prst="rect">
            <a:avLst/>
          </a:prstGeom>
        </p:spPr>
      </p:pic>
      <p:sp>
        <p:nvSpPr>
          <p:cNvPr id="2" name="1 Başlık"/>
          <p:cNvSpPr>
            <a:spLocks noGrp="1"/>
          </p:cNvSpPr>
          <p:nvPr>
            <p:ph type="title"/>
          </p:nvPr>
        </p:nvSpPr>
        <p:spPr>
          <a:xfrm>
            <a:off x="1619672" y="188640"/>
            <a:ext cx="5616624" cy="792088"/>
          </a:xfrm>
          <a:ln>
            <a:solidFill>
              <a:schemeClr val="accent3">
                <a:lumMod val="75000"/>
              </a:schemeClr>
            </a:solidFill>
          </a:ln>
        </p:spPr>
        <p:style>
          <a:lnRef idx="1">
            <a:schemeClr val="accent6"/>
          </a:lnRef>
          <a:fillRef idx="3">
            <a:schemeClr val="accent6"/>
          </a:fillRef>
          <a:effectRef idx="2">
            <a:schemeClr val="accent6"/>
          </a:effectRef>
          <a:fontRef idx="minor">
            <a:schemeClr val="lt1"/>
          </a:fontRef>
        </p:style>
        <p:txBody>
          <a:bodyPr>
            <a:normAutofit fontScale="90000"/>
          </a:bodyPr>
          <a:lstStyle/>
          <a:p>
            <a:br>
              <a:rPr lang="tr-TR" dirty="0"/>
            </a:br>
            <a:r>
              <a:rPr lang="tr-TR"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38100" dist="38100" dir="2700000" algn="tl">
                    <a:srgbClr val="000000">
                      <a:alpha val="43137"/>
                    </a:srgbClr>
                  </a:outerShdw>
                </a:effectLst>
              </a:rPr>
              <a:t>İNDİRA İKTİDARI</a:t>
            </a:r>
            <a:br>
              <a:rPr lang="tr-TR" dirty="0">
                <a:effectLst>
                  <a:outerShdw blurRad="38100" dist="38100" dir="2700000" algn="tl">
                    <a:srgbClr val="000000">
                      <a:alpha val="43137"/>
                    </a:srgbClr>
                  </a:outerShdw>
                </a:effectLst>
              </a:rPr>
            </a:br>
            <a:endParaRPr lang="tr-TR" dirty="0">
              <a:effectLst>
                <a:outerShdw blurRad="38100" dist="38100" dir="2700000" algn="tl">
                  <a:srgbClr val="000000">
                    <a:alpha val="43137"/>
                  </a:srgbClr>
                </a:outerShdw>
              </a:effectLst>
            </a:endParaRPr>
          </a:p>
        </p:txBody>
      </p:sp>
      <p:sp>
        <p:nvSpPr>
          <p:cNvPr id="3" name="2 İçerik Yer Tutucusu"/>
          <p:cNvSpPr>
            <a:spLocks noGrp="1"/>
          </p:cNvSpPr>
          <p:nvPr>
            <p:ph idx="1"/>
          </p:nvPr>
        </p:nvSpPr>
        <p:spPr>
          <a:xfrm>
            <a:off x="395536" y="1124744"/>
            <a:ext cx="8229600" cy="2692896"/>
          </a:xfrm>
        </p:spPr>
        <p:style>
          <a:lnRef idx="0">
            <a:scrgbClr r="0" g="0" b="0"/>
          </a:lnRef>
          <a:fillRef idx="1002">
            <a:schemeClr val="lt1"/>
          </a:fillRef>
          <a:effectRef idx="0">
            <a:scrgbClr r="0" g="0" b="0"/>
          </a:effectRef>
          <a:fontRef idx="major"/>
        </p:style>
        <p:txBody>
          <a:bodyPr>
            <a:normAutofit fontScale="55000" lnSpcReduction="20000"/>
          </a:bodyPr>
          <a:lstStyle/>
          <a:p>
            <a:r>
              <a:rPr lang="tr-TR" dirty="0"/>
              <a:t> Kongre ‘’örgütü’’nün hakkında hemfikir olduğu bir isim olarak göreve gelen </a:t>
            </a:r>
            <a:r>
              <a:rPr lang="tr-TR" dirty="0" err="1"/>
              <a:t>İndira</a:t>
            </a:r>
            <a:r>
              <a:rPr lang="tr-TR" dirty="0"/>
              <a:t> </a:t>
            </a:r>
            <a:r>
              <a:rPr lang="tr-TR" dirty="0" err="1"/>
              <a:t>Gandhi’nin</a:t>
            </a:r>
            <a:r>
              <a:rPr lang="tr-TR" dirty="0"/>
              <a:t> uysal biri olacağı ve </a:t>
            </a:r>
            <a:r>
              <a:rPr lang="tr-TR" dirty="0" err="1"/>
              <a:t>Nehru’nun</a:t>
            </a:r>
            <a:r>
              <a:rPr lang="tr-TR" dirty="0"/>
              <a:t> kızı olmasından gelen tanınmışlığın 1967 seçimlerinde partiye avantaj sağlayacağı düşünülüyordu. </a:t>
            </a:r>
          </a:p>
          <a:p>
            <a:endParaRPr lang="tr-TR" dirty="0"/>
          </a:p>
          <a:p>
            <a:r>
              <a:rPr lang="tr-TR" dirty="0"/>
              <a:t>Ayrıca </a:t>
            </a:r>
            <a:r>
              <a:rPr lang="tr-TR" dirty="0" err="1"/>
              <a:t>Gandhi’nin</a:t>
            </a:r>
            <a:r>
              <a:rPr lang="tr-TR" dirty="0"/>
              <a:t> sol eğilimli görüşlerinin, dikkati parti şeflerinin muhafazakârlığından başka yere çekebileceği de hesaplanmıştı.</a:t>
            </a:r>
          </a:p>
          <a:p>
            <a:pPr>
              <a:buNone/>
            </a:pPr>
            <a:endParaRPr lang="tr-TR" dirty="0"/>
          </a:p>
          <a:p>
            <a:r>
              <a:rPr lang="tr-TR" dirty="0"/>
              <a:t> Ancak Bayan </a:t>
            </a:r>
            <a:r>
              <a:rPr lang="tr-TR" dirty="0" err="1"/>
              <a:t>Gandhi</a:t>
            </a:r>
            <a:r>
              <a:rPr lang="tr-TR" dirty="0"/>
              <a:t>, başından itibaren kendi bildiği yoldan yürüyeceğini belli etti. </a:t>
            </a:r>
            <a:r>
              <a:rPr lang="tr-TR" dirty="0" err="1"/>
              <a:t>Gandhi</a:t>
            </a:r>
            <a:r>
              <a:rPr lang="tr-TR" dirty="0"/>
              <a:t>, kendini babasının laik ve sosyalist değerlerinin emanetçisi olarak görüyordu ve kısa bir duraksamadan sonra bunları uygulamaya karar verdi.</a:t>
            </a:r>
          </a:p>
          <a:p>
            <a:endParaRPr lang="tr-TR" dirty="0"/>
          </a:p>
        </p:txBody>
      </p:sp>
      <p:pic>
        <p:nvPicPr>
          <p:cNvPr id="4" name="3 Resim" descr="20indira.jpg"/>
          <p:cNvPicPr>
            <a:picLocks noChangeAspect="1"/>
          </p:cNvPicPr>
          <p:nvPr/>
        </p:nvPicPr>
        <p:blipFill>
          <a:blip r:embed="rId3" cstate="print">
            <a:lum contrast="10000"/>
          </a:blip>
          <a:stretch>
            <a:fillRect/>
          </a:stretch>
        </p:blipFill>
        <p:spPr>
          <a:xfrm>
            <a:off x="5652120" y="3789040"/>
            <a:ext cx="3223079" cy="292494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6" name="5 Resim" descr="indira_gandhi_20051114.jpg"/>
          <p:cNvPicPr>
            <a:picLocks noChangeAspect="1"/>
          </p:cNvPicPr>
          <p:nvPr/>
        </p:nvPicPr>
        <p:blipFill>
          <a:blip r:embed="rId4" cstate="print"/>
          <a:stretch>
            <a:fillRect/>
          </a:stretch>
        </p:blipFill>
        <p:spPr>
          <a:xfrm>
            <a:off x="251521" y="3789040"/>
            <a:ext cx="3456384" cy="285527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spd="med">
    <p:whee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wp2764220.jpg"/>
          <p:cNvPicPr>
            <a:picLocks noChangeAspect="1"/>
          </p:cNvPicPr>
          <p:nvPr/>
        </p:nvPicPr>
        <p:blipFill>
          <a:blip r:embed="rId2" cstate="print"/>
          <a:stretch>
            <a:fillRect/>
          </a:stretch>
        </p:blipFill>
        <p:spPr>
          <a:xfrm>
            <a:off x="0" y="0"/>
            <a:ext cx="9144000" cy="4365104"/>
          </a:xfrm>
          <a:prstGeom prst="rect">
            <a:avLst/>
          </a:prstGeom>
        </p:spPr>
      </p:pic>
      <p:sp>
        <p:nvSpPr>
          <p:cNvPr id="3" name="2 İçerik Yer Tutucusu"/>
          <p:cNvSpPr>
            <a:spLocks noGrp="1"/>
          </p:cNvSpPr>
          <p:nvPr>
            <p:ph idx="1"/>
          </p:nvPr>
        </p:nvSpPr>
        <p:spPr>
          <a:xfrm>
            <a:off x="467544" y="3861048"/>
            <a:ext cx="8229600" cy="2636912"/>
          </a:xfrm>
          <a:ln>
            <a:solidFill>
              <a:schemeClr val="accent2">
                <a:lumMod val="75000"/>
              </a:schemeClr>
            </a:solidFill>
            <a:prstDash val="lgDash"/>
          </a:ln>
        </p:spPr>
        <p:style>
          <a:lnRef idx="0">
            <a:scrgbClr r="0" g="0" b="0"/>
          </a:lnRef>
          <a:fillRef idx="1003">
            <a:schemeClr val="lt1"/>
          </a:fillRef>
          <a:effectRef idx="0">
            <a:scrgbClr r="0" g="0" b="0"/>
          </a:effectRef>
          <a:fontRef idx="major"/>
        </p:style>
        <p:txBody>
          <a:bodyPr>
            <a:normAutofit fontScale="55000" lnSpcReduction="20000"/>
          </a:bodyPr>
          <a:lstStyle/>
          <a:p>
            <a:r>
              <a:rPr lang="tr-TR" dirty="0"/>
              <a:t>  1967 seçimleri, Kongre’yi canlandırmak bir yana, </a:t>
            </a:r>
            <a:r>
              <a:rPr lang="tr-TR" dirty="0" err="1"/>
              <a:t>Gandhi’nin</a:t>
            </a:r>
            <a:r>
              <a:rPr lang="tr-TR" dirty="0"/>
              <a:t> kurduğu ve </a:t>
            </a:r>
            <a:r>
              <a:rPr lang="tr-TR" dirty="0" err="1"/>
              <a:t>Nehru’nun</a:t>
            </a:r>
            <a:r>
              <a:rPr lang="tr-TR" dirty="0"/>
              <a:t> beslediği güçlü kuruluşun sonun başlangıcında olduğunu gösterdi. Kongre, 1967’deki, özellikle de </a:t>
            </a:r>
            <a:r>
              <a:rPr lang="tr-TR" dirty="0" err="1"/>
              <a:t>Bengal</a:t>
            </a:r>
            <a:r>
              <a:rPr lang="tr-TR" dirty="0"/>
              <a:t> ve </a:t>
            </a:r>
            <a:r>
              <a:rPr lang="tr-TR" dirty="0" err="1"/>
              <a:t>Madras</a:t>
            </a:r>
            <a:r>
              <a:rPr lang="tr-TR" dirty="0"/>
              <a:t>-</a:t>
            </a:r>
            <a:r>
              <a:rPr lang="tr-TR" dirty="0" err="1"/>
              <a:t>Tamilnadu’daki</a:t>
            </a:r>
            <a:r>
              <a:rPr lang="tr-TR" dirty="0"/>
              <a:t> seçim yenilgisinden sonra kendini toparlayamadı ve parti yöneticileri itibar kaybetti.</a:t>
            </a:r>
          </a:p>
          <a:p>
            <a:pPr>
              <a:buNone/>
            </a:pPr>
            <a:endParaRPr lang="tr-TR" dirty="0"/>
          </a:p>
          <a:p>
            <a:r>
              <a:rPr lang="tr-TR" dirty="0"/>
              <a:t> Bu durumdan güç alan Bayan </a:t>
            </a:r>
            <a:r>
              <a:rPr lang="tr-TR" dirty="0" err="1"/>
              <a:t>Gandhi</a:t>
            </a:r>
            <a:r>
              <a:rPr lang="tr-TR" dirty="0"/>
              <a:t>, iki yıllık zorlu geçen beraber çalışma döneminin ardından, 1969’da parti yöneticileriyle yolunu ayırmaya karar verdi. Partinin Hindistan devlet başkanlığı için belirlediği adaya karşı çıktığı için partiden ihraç edilen Bayan </a:t>
            </a:r>
            <a:r>
              <a:rPr lang="tr-TR" dirty="0" err="1"/>
              <a:t>Gandhi</a:t>
            </a:r>
            <a:r>
              <a:rPr lang="tr-TR" dirty="0"/>
              <a:t>, kendi Kongre (İ) Partisi’ni kurdu ve konumunu sağlamlaştırdı.</a:t>
            </a:r>
          </a:p>
          <a:p>
            <a:endParaRPr lang="tr-TR" dirty="0"/>
          </a:p>
        </p:txBody>
      </p:sp>
      <p:pic>
        <p:nvPicPr>
          <p:cNvPr id="5" name="4 Resim" descr="u1544812_lores.jpg"/>
          <p:cNvPicPr>
            <a:picLocks noChangeAspect="1"/>
          </p:cNvPicPr>
          <p:nvPr/>
        </p:nvPicPr>
        <p:blipFill>
          <a:blip r:embed="rId3" cstate="print"/>
          <a:stretch>
            <a:fillRect/>
          </a:stretch>
        </p:blipFill>
        <p:spPr>
          <a:xfrm>
            <a:off x="107504" y="548680"/>
            <a:ext cx="4455855" cy="2808312"/>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6" name="5 Resim" descr="article-0-185AAD7300000578-135_472x301.jpg"/>
          <p:cNvPicPr>
            <a:picLocks noChangeAspect="1"/>
          </p:cNvPicPr>
          <p:nvPr/>
        </p:nvPicPr>
        <p:blipFill>
          <a:blip r:embed="rId4" cstate="print"/>
          <a:stretch>
            <a:fillRect/>
          </a:stretch>
        </p:blipFill>
        <p:spPr>
          <a:xfrm>
            <a:off x="4716016" y="548680"/>
            <a:ext cx="4320480" cy="2808312"/>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ransition spd="med">
    <p:wheel/>
  </p:transition>
</p:sld>
</file>

<file path=ppt/theme/theme1.xml><?xml version="1.0" encoding="utf-8"?>
<a:theme xmlns:a="http://schemas.openxmlformats.org/drawingml/2006/main" name="India-PowerPoint-Template-83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Headlin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Oriel</Template>
  <TotalTime>922</TotalTime>
  <Words>2048</Words>
  <Application>Microsoft Office PowerPoint</Application>
  <PresentationFormat>Ekran Gösterisi (4:3)</PresentationFormat>
  <Paragraphs>89</Paragraphs>
  <Slides>22</Slides>
  <Notes>0</Notes>
  <HiddenSlides>0</HiddenSlides>
  <MMClips>0</MMClips>
  <ScaleCrop>false</ScaleCrop>
  <HeadingPairs>
    <vt:vector size="6" baseType="variant">
      <vt:variant>
        <vt:lpstr>Kullanılan Yazı Tipleri</vt:lpstr>
      </vt:variant>
      <vt:variant>
        <vt:i4>6</vt:i4>
      </vt:variant>
      <vt:variant>
        <vt:lpstr>Tema</vt:lpstr>
      </vt:variant>
      <vt:variant>
        <vt:i4>2</vt:i4>
      </vt:variant>
      <vt:variant>
        <vt:lpstr>Slayt Başlıkları</vt:lpstr>
      </vt:variant>
      <vt:variant>
        <vt:i4>22</vt:i4>
      </vt:variant>
    </vt:vector>
  </HeadingPairs>
  <TitlesOfParts>
    <vt:vector size="30" baseType="lpstr">
      <vt:lpstr>Arial</vt:lpstr>
      <vt:lpstr>Calibri</vt:lpstr>
      <vt:lpstr>Century Schoolbook</vt:lpstr>
      <vt:lpstr>Comic Sans MS</vt:lpstr>
      <vt:lpstr>Corbel</vt:lpstr>
      <vt:lpstr>Wingdings</vt:lpstr>
      <vt:lpstr>India-PowerPoint-Template-831</vt:lpstr>
      <vt:lpstr>Headlines</vt:lpstr>
      <vt:lpstr>Hin 415 Hindistan bağımsızlık hareketi ve tarihi  14. Hafta    KONGRE İKTİDARI: DEMOKRASİ VE KALKINMA,  1950-1989 III </vt:lpstr>
      <vt:lpstr> SAVAŞ, KITLIK VE SİYASİ ÇALKANTI </vt:lpstr>
      <vt:lpstr>PowerPoint Sunusu</vt:lpstr>
      <vt:lpstr>PowerPoint Sunusu</vt:lpstr>
      <vt:lpstr>PowerPoint Sunusu</vt:lpstr>
      <vt:lpstr>PowerPoint Sunusu</vt:lpstr>
      <vt:lpstr>PowerPoint Sunusu</vt:lpstr>
      <vt:lpstr> İNDİRA İKTİDARI </vt:lpstr>
      <vt:lpstr>PowerPoint Sunusu</vt:lpstr>
      <vt:lpstr>PowerPoint Sunusu</vt:lpstr>
      <vt:lpstr>PowerPoint Sunusu</vt:lpstr>
      <vt:lpstr>PowerPoint Sunusu</vt:lpstr>
      <vt:lpstr> CANATA DÖNEMİ VE İNDİRA’NIN DÖNÜŞÜ </vt:lpstr>
      <vt:lpstr>PowerPoint Sunusu</vt:lpstr>
      <vt:lpstr>PowerPoint Sunusu</vt:lpstr>
      <vt:lpstr>PowerPoint Sunusu</vt:lpstr>
      <vt:lpstr>PowerPoint Sunusu</vt:lpstr>
      <vt:lpstr>  BİR HANEDANLIĞIN SONU: RACİV GANDHİ, 1984-1989 </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Guest</dc:creator>
  <cp:lastModifiedBy>casper</cp:lastModifiedBy>
  <cp:revision>97</cp:revision>
  <dcterms:created xsi:type="dcterms:W3CDTF">2019-11-23T14:17:35Z</dcterms:created>
  <dcterms:modified xsi:type="dcterms:W3CDTF">2020-03-09T11:12:14Z</dcterms:modified>
</cp:coreProperties>
</file>