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566124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Şişunaga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ve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Nanda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Hanedanlıkları Tarihi 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Ancak </a:t>
            </a:r>
            <a:r>
              <a:rPr lang="tr-TR" dirty="0" err="1"/>
              <a:t>Buddhist</a:t>
            </a:r>
            <a:r>
              <a:rPr lang="tr-TR" dirty="0"/>
              <a:t> metinlerde, </a:t>
            </a:r>
            <a:r>
              <a:rPr lang="tr-TR" dirty="0" err="1"/>
              <a:t>Nanda</a:t>
            </a:r>
            <a:r>
              <a:rPr lang="tr-TR" dirty="0"/>
              <a:t> krallarının artarda tahta geçen kardeşler oldukları ifade edilir. </a:t>
            </a:r>
            <a:r>
              <a:rPr lang="tr-TR" i="1" dirty="0" err="1"/>
              <a:t>Māhabodhivamşa</a:t>
            </a:r>
            <a:r>
              <a:rPr lang="tr-TR" dirty="0" err="1"/>
              <a:t>’ya</a:t>
            </a:r>
            <a:r>
              <a:rPr lang="tr-TR" dirty="0"/>
              <a:t> göre sözü edilen </a:t>
            </a:r>
            <a:r>
              <a:rPr lang="tr-TR" dirty="0" err="1"/>
              <a:t>Nanda</a:t>
            </a:r>
            <a:r>
              <a:rPr lang="tr-TR" dirty="0"/>
              <a:t> krallarının isimleri; </a:t>
            </a:r>
            <a:r>
              <a:rPr lang="tr-TR" dirty="0" err="1"/>
              <a:t>Ugrasena</a:t>
            </a:r>
            <a:r>
              <a:rPr lang="tr-TR" dirty="0"/>
              <a:t>, </a:t>
            </a:r>
            <a:r>
              <a:rPr lang="tr-TR" dirty="0" err="1"/>
              <a:t>Panduka</a:t>
            </a:r>
            <a:r>
              <a:rPr lang="tr-TR" dirty="0"/>
              <a:t>, </a:t>
            </a:r>
            <a:r>
              <a:rPr lang="tr-TR" dirty="0" err="1"/>
              <a:t>Pandugati</a:t>
            </a:r>
            <a:r>
              <a:rPr lang="tr-TR" dirty="0"/>
              <a:t>, </a:t>
            </a:r>
            <a:r>
              <a:rPr lang="tr-TR" dirty="0" err="1"/>
              <a:t>Bhūtapāla</a:t>
            </a:r>
            <a:r>
              <a:rPr lang="tr-TR" dirty="0"/>
              <a:t>, </a:t>
            </a:r>
            <a:r>
              <a:rPr lang="tr-TR" dirty="0" err="1"/>
              <a:t>Rāshtrapāla</a:t>
            </a:r>
            <a:r>
              <a:rPr lang="tr-TR" dirty="0"/>
              <a:t>, </a:t>
            </a:r>
            <a:r>
              <a:rPr lang="tr-TR" dirty="0" err="1"/>
              <a:t>Govishānaka</a:t>
            </a:r>
            <a:r>
              <a:rPr lang="tr-TR" dirty="0"/>
              <a:t>, </a:t>
            </a:r>
            <a:r>
              <a:rPr lang="tr-TR" dirty="0" err="1"/>
              <a:t>Daşasiddhaka</a:t>
            </a:r>
            <a:r>
              <a:rPr lang="tr-TR" dirty="0"/>
              <a:t>, </a:t>
            </a:r>
            <a:r>
              <a:rPr lang="tr-TR" dirty="0" err="1"/>
              <a:t>Kaivarta</a:t>
            </a:r>
            <a:r>
              <a:rPr lang="tr-TR" dirty="0"/>
              <a:t> ve </a:t>
            </a:r>
            <a:r>
              <a:rPr lang="tr-TR" dirty="0" err="1"/>
              <a:t>Dhana’dır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Purāṇik</a:t>
            </a:r>
            <a:r>
              <a:rPr lang="tr-TR" dirty="0"/>
              <a:t> anlatımlara göre, zayıflayan </a:t>
            </a:r>
            <a:r>
              <a:rPr lang="tr-TR" dirty="0" err="1"/>
              <a:t>Magadha</a:t>
            </a:r>
            <a:r>
              <a:rPr lang="tr-TR" dirty="0"/>
              <a:t> İmparatorluğu’nun topraklarını ele geçirmek isteyen </a:t>
            </a:r>
            <a:r>
              <a:rPr lang="tr-TR" dirty="0" err="1"/>
              <a:t>Pradyotalar</a:t>
            </a:r>
            <a:r>
              <a:rPr lang="tr-TR" dirty="0"/>
              <a:t>, </a:t>
            </a:r>
            <a:r>
              <a:rPr lang="tr-TR" dirty="0" err="1"/>
              <a:t>Şişunāga</a:t>
            </a:r>
            <a:r>
              <a:rPr lang="tr-TR" dirty="0"/>
              <a:t> olarak anılan güçlü bir kral tarafından mağlup edilmiştir. Sonraları ise kendisinden, </a:t>
            </a:r>
            <a:r>
              <a:rPr lang="tr-TR" dirty="0" err="1"/>
              <a:t>Şişunāga</a:t>
            </a:r>
            <a:r>
              <a:rPr lang="tr-TR" dirty="0"/>
              <a:t> </a:t>
            </a:r>
            <a:r>
              <a:rPr lang="tr-TR" dirty="0" err="1"/>
              <a:t>Hanedanlığı’nın</a:t>
            </a:r>
            <a:r>
              <a:rPr lang="tr-TR" dirty="0"/>
              <a:t> kurucusu olarak bahsedilecek olan Kral </a:t>
            </a:r>
            <a:r>
              <a:rPr lang="tr-TR" dirty="0" err="1"/>
              <a:t>Şişunāga</a:t>
            </a:r>
            <a:r>
              <a:rPr lang="tr-TR" dirty="0"/>
              <a:t> ve aynı sülaleden yaklaşık on farklı kral, MÖ 430-364 yılları arasında </a:t>
            </a:r>
            <a:r>
              <a:rPr lang="tr-TR" dirty="0" err="1"/>
              <a:t>Magadha’nın</a:t>
            </a:r>
            <a:r>
              <a:rPr lang="tr-TR" dirty="0"/>
              <a:t> yönetimini ele geçirmiştir.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Şişunāga</a:t>
            </a:r>
            <a:r>
              <a:rPr lang="tr-TR" dirty="0"/>
              <a:t>, </a:t>
            </a:r>
            <a:r>
              <a:rPr lang="tr-TR" dirty="0" err="1"/>
              <a:t>Girivraca’yı</a:t>
            </a:r>
            <a:r>
              <a:rPr lang="tr-TR" dirty="0"/>
              <a:t> hanedanlığının başkenti yapmış, oğlunu da </a:t>
            </a:r>
            <a:r>
              <a:rPr lang="tr-TR" dirty="0" err="1"/>
              <a:t>Vārānasi’nin</a:t>
            </a:r>
            <a:r>
              <a:rPr lang="tr-TR" dirty="0"/>
              <a:t> yöneticisi, valisi olarak tayin etmiştir. Şüphesiz ki saltanatının en önemli siyasi başarısı </a:t>
            </a:r>
            <a:r>
              <a:rPr lang="tr-TR" dirty="0" err="1"/>
              <a:t>Avanti’de</a:t>
            </a:r>
            <a:r>
              <a:rPr lang="tr-TR" dirty="0"/>
              <a:t> hüküm sürmekte olup gözü daima </a:t>
            </a:r>
            <a:r>
              <a:rPr lang="tr-TR" dirty="0" err="1"/>
              <a:t>Magadha</a:t>
            </a:r>
            <a:r>
              <a:rPr lang="tr-TR" dirty="0"/>
              <a:t> topraklarında olan </a:t>
            </a:r>
            <a:r>
              <a:rPr lang="tr-TR" dirty="0" err="1"/>
              <a:t>Pradyotalara</a:t>
            </a:r>
            <a:r>
              <a:rPr lang="tr-TR" dirty="0"/>
              <a:t> karşı kazandığı zaferdir. Böylelikle önce </a:t>
            </a:r>
            <a:r>
              <a:rPr lang="tr-TR" dirty="0" err="1"/>
              <a:t>Avanti’yi</a:t>
            </a:r>
            <a:r>
              <a:rPr lang="tr-TR" dirty="0"/>
              <a:t>, sonrasında da Vatsa ve </a:t>
            </a:r>
            <a:r>
              <a:rPr lang="tr-TR" dirty="0" err="1"/>
              <a:t>Koşala’yı</a:t>
            </a:r>
            <a:r>
              <a:rPr lang="tr-TR" dirty="0"/>
              <a:t> da hanedanlık topraklarına katmıştır.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Şişunāga’dan</a:t>
            </a:r>
            <a:r>
              <a:rPr lang="tr-TR" dirty="0"/>
              <a:t> sonra yerine oğlu </a:t>
            </a:r>
            <a:r>
              <a:rPr lang="tr-TR" dirty="0" err="1"/>
              <a:t>Kālāşoka</a:t>
            </a:r>
            <a:r>
              <a:rPr lang="tr-TR" dirty="0"/>
              <a:t> ya da </a:t>
            </a:r>
            <a:r>
              <a:rPr lang="tr-TR" dirty="0" err="1"/>
              <a:t>Purāṇik</a:t>
            </a:r>
            <a:r>
              <a:rPr lang="tr-TR" dirty="0"/>
              <a:t> gelenekteki adıyla </a:t>
            </a:r>
            <a:r>
              <a:rPr lang="tr-TR" dirty="0" err="1"/>
              <a:t>Kākavarni</a:t>
            </a:r>
            <a:r>
              <a:rPr lang="tr-TR" dirty="0"/>
              <a:t> geçmiştir. Onun hükümdarlığı döneminde ikinci büyük </a:t>
            </a:r>
            <a:r>
              <a:rPr lang="tr-TR" dirty="0" err="1"/>
              <a:t>Buddhist</a:t>
            </a:r>
            <a:r>
              <a:rPr lang="tr-TR" dirty="0"/>
              <a:t> konseyin toplandığı bilinmektedir. </a:t>
            </a:r>
            <a:r>
              <a:rPr lang="tr-TR" dirty="0" err="1"/>
              <a:t>Bāna’nın</a:t>
            </a:r>
            <a:r>
              <a:rPr lang="tr-TR" dirty="0"/>
              <a:t> </a:t>
            </a:r>
            <a:r>
              <a:rPr lang="tr-TR" i="1" dirty="0" err="1"/>
              <a:t>Harşaçarita</a:t>
            </a:r>
            <a:r>
              <a:rPr lang="tr-TR" i="1" dirty="0"/>
              <a:t> </a:t>
            </a:r>
            <a:r>
              <a:rPr lang="tr-TR" dirty="0"/>
              <a:t>(MÖ 7. yüzyıl)</a:t>
            </a:r>
            <a:r>
              <a:rPr lang="tr-TR" i="1" dirty="0"/>
              <a:t> </a:t>
            </a:r>
            <a:r>
              <a:rPr lang="tr-TR" dirty="0"/>
              <a:t>adlı eserinde </a:t>
            </a:r>
            <a:r>
              <a:rPr lang="tr-TR" dirty="0" err="1"/>
              <a:t>Kālāvarni</a:t>
            </a:r>
            <a:r>
              <a:rPr lang="tr-TR" dirty="0"/>
              <a:t> </a:t>
            </a:r>
            <a:r>
              <a:rPr lang="tr-TR" dirty="0" err="1"/>
              <a:t>Şişunāga</a:t>
            </a:r>
            <a:r>
              <a:rPr lang="tr-TR" dirty="0"/>
              <a:t> isimli kralın, boğazına saplanan bir hançerle öldürüldüğü aktarılmaktadır.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i="1" dirty="0" err="1"/>
              <a:t>Mahāvamşa</a:t>
            </a:r>
            <a:r>
              <a:rPr lang="tr-TR" dirty="0" err="1"/>
              <a:t>’da</a:t>
            </a:r>
            <a:r>
              <a:rPr lang="tr-TR" dirty="0"/>
              <a:t> kralı öldürenin, on oğlundan biri olan </a:t>
            </a:r>
            <a:r>
              <a:rPr lang="tr-TR" dirty="0" err="1"/>
              <a:t>Nandivardhana</a:t>
            </a:r>
            <a:r>
              <a:rPr lang="tr-TR" dirty="0"/>
              <a:t> olduğu ileri sürülmektedir. Onun da yaklaşık on yıl süreyle </a:t>
            </a:r>
            <a:r>
              <a:rPr lang="tr-TR" dirty="0" err="1"/>
              <a:t>Şişunāga</a:t>
            </a:r>
            <a:r>
              <a:rPr lang="tr-TR" dirty="0"/>
              <a:t> </a:t>
            </a:r>
            <a:r>
              <a:rPr lang="tr-TR" dirty="0" err="1"/>
              <a:t>Hanedanlığı’nın</a:t>
            </a:r>
            <a:r>
              <a:rPr lang="tr-TR" dirty="0"/>
              <a:t> dokuzuncu kralı olarak tahtta kaldığı aktarılmaktadır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algn="ctr"/>
            <a:r>
              <a:rPr lang="tr-TR" dirty="0"/>
              <a:t> </a:t>
            </a:r>
            <a:r>
              <a:rPr lang="tr-TR" dirty="0" err="1"/>
              <a:t>Şişunāgalar</a:t>
            </a:r>
            <a:r>
              <a:rPr lang="tr-TR" dirty="0"/>
              <a:t> tarafından yönetilen </a:t>
            </a:r>
            <a:r>
              <a:rPr lang="tr-TR" dirty="0" err="1"/>
              <a:t>Magadha’nın</a:t>
            </a:r>
            <a:r>
              <a:rPr lang="tr-TR" dirty="0"/>
              <a:t> yerini, yaklaşık olarak dördüncü yüzyılın ortalarında Kuzey Hindistan’ın büyük bir bölümünde egemen olan </a:t>
            </a:r>
            <a:r>
              <a:rPr lang="tr-TR" dirty="0" err="1"/>
              <a:t>Nandalar</a:t>
            </a:r>
            <a:r>
              <a:rPr lang="tr-TR" dirty="0"/>
              <a:t> almıştır. </a:t>
            </a:r>
            <a:r>
              <a:rPr lang="tr-TR" dirty="0" err="1"/>
              <a:t>Nandaların</a:t>
            </a:r>
            <a:r>
              <a:rPr lang="tr-TR" dirty="0"/>
              <a:t> soyu ile ilgili anlatılagelen efsanelerde ilk </a:t>
            </a:r>
            <a:r>
              <a:rPr lang="tr-TR" dirty="0" err="1"/>
              <a:t>Nanda’nın</a:t>
            </a:r>
            <a:r>
              <a:rPr lang="tr-TR" dirty="0"/>
              <a:t>, </a:t>
            </a:r>
            <a:r>
              <a:rPr lang="tr-TR" dirty="0" err="1"/>
              <a:t>Şudra</a:t>
            </a:r>
            <a:r>
              <a:rPr lang="tr-TR" dirty="0"/>
              <a:t> kastına mensup bir kadından doğduğu aktarılmaktadır.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Diğer bir efsanede ise </a:t>
            </a:r>
            <a:r>
              <a:rPr lang="tr-TR" dirty="0" err="1"/>
              <a:t>Nanda</a:t>
            </a:r>
            <a:r>
              <a:rPr lang="tr-TR" dirty="0"/>
              <a:t> soyu, bir berber tarafından hamile bırakılan bir hayat kadının oğluna dayandığı ifade edilir. Yunan yazar </a:t>
            </a:r>
            <a:r>
              <a:rPr lang="tr-TR" dirty="0" err="1"/>
              <a:t>Curtius</a:t>
            </a:r>
            <a:r>
              <a:rPr lang="tr-TR" dirty="0"/>
              <a:t> ise, İskender’in çağdaşı olan ve </a:t>
            </a:r>
            <a:r>
              <a:rPr lang="tr-TR" dirty="0" err="1"/>
              <a:t>Magadha’da</a:t>
            </a:r>
            <a:r>
              <a:rPr lang="tr-TR" dirty="0"/>
              <a:t> hükmeden yakışıklı </a:t>
            </a:r>
            <a:r>
              <a:rPr lang="tr-TR" dirty="0" err="1"/>
              <a:t>Nanda</a:t>
            </a:r>
            <a:r>
              <a:rPr lang="tr-TR" dirty="0"/>
              <a:t> kralının; aslında bir berberin oğlu olduğu ve soylu bir kraliçenin kalbini kazandıktan sonra büyük </a:t>
            </a:r>
            <a:r>
              <a:rPr lang="tr-TR" dirty="0" err="1"/>
              <a:t>Nanda</a:t>
            </a:r>
            <a:r>
              <a:rPr lang="tr-TR" dirty="0"/>
              <a:t> kralı olarak anılmaya başlandığını ifade etmektedir.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Kaynaklarda </a:t>
            </a:r>
            <a:r>
              <a:rPr lang="tr-TR" dirty="0" err="1"/>
              <a:t>Nanda</a:t>
            </a:r>
            <a:r>
              <a:rPr lang="tr-TR" dirty="0"/>
              <a:t> Hanedanlığının ilk kralının kim olduğu konusunda farklı varsayımlar ortaya atılmaktadır. </a:t>
            </a:r>
            <a:r>
              <a:rPr lang="tr-TR" dirty="0" err="1"/>
              <a:t>Purāṇalar</a:t>
            </a:r>
            <a:r>
              <a:rPr lang="tr-TR" dirty="0"/>
              <a:t>, </a:t>
            </a:r>
            <a:r>
              <a:rPr lang="tr-TR" dirty="0" err="1"/>
              <a:t>Mahāpadma’nın</a:t>
            </a:r>
            <a:r>
              <a:rPr lang="tr-TR" dirty="0"/>
              <a:t> adından sıkça bahsetse de muhtemelen bu durumun sebebi, </a:t>
            </a:r>
            <a:r>
              <a:rPr lang="tr-TR" dirty="0" err="1"/>
              <a:t>Nanda</a:t>
            </a:r>
            <a:r>
              <a:rPr lang="tr-TR" dirty="0"/>
              <a:t> Hanedanlığının ilk kralı olmasından ziyade, askeri gücünden ve çok varlıklı olmasından ileri gelmektedir.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i="1" dirty="0" err="1"/>
              <a:t>Māhabodhivamşa</a:t>
            </a:r>
            <a:r>
              <a:rPr lang="tr-TR" dirty="0" err="1"/>
              <a:t>’ya</a:t>
            </a:r>
            <a:r>
              <a:rPr lang="tr-TR" dirty="0"/>
              <a:t> göre </a:t>
            </a:r>
            <a:r>
              <a:rPr lang="tr-TR" dirty="0" err="1"/>
              <a:t>Nandaların</a:t>
            </a:r>
            <a:r>
              <a:rPr lang="tr-TR" dirty="0"/>
              <a:t> ilk kralı </a:t>
            </a:r>
            <a:r>
              <a:rPr lang="tr-TR" dirty="0" err="1"/>
              <a:t>Ugrasena’dır</a:t>
            </a:r>
            <a:r>
              <a:rPr lang="tr-TR" dirty="0"/>
              <a:t>. Ayrıca diğer kaynaklarda olduğu gibi dokuz farklı </a:t>
            </a:r>
            <a:r>
              <a:rPr lang="tr-TR" dirty="0" err="1"/>
              <a:t>Nanda</a:t>
            </a:r>
            <a:r>
              <a:rPr lang="tr-TR" dirty="0"/>
              <a:t> kralının tahta geçmiş olduğu aktarılmaktadır. </a:t>
            </a:r>
            <a:r>
              <a:rPr lang="tr-TR" dirty="0" err="1"/>
              <a:t>Purāṇalarda</a:t>
            </a:r>
            <a:r>
              <a:rPr lang="tr-TR" dirty="0"/>
              <a:t> bu kralların ilki baba ve diğerleri oğulları olan bir silsileyi meydana getirdiği ileri sürülmektedir.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1362</TotalTime>
  <Words>519</Words>
  <Application>Microsoft Office PowerPoint</Application>
  <PresentationFormat>Ekran Gösterisi (4:3)</PresentationFormat>
  <Paragraphs>27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216 ORTAÇAĞ HİNDİSTAN TARİHİ VE KÜLTÜRÜ  1. HAFTA  Şişunaga ve Nanda Hanedanlıkları Tarihi I        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143</cp:revision>
  <dcterms:created xsi:type="dcterms:W3CDTF">2014-11-21T09:52:05Z</dcterms:created>
  <dcterms:modified xsi:type="dcterms:W3CDTF">2020-02-24T19:33:18Z</dcterms:modified>
</cp:coreProperties>
</file>