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KÜLTÜRÜ</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3.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Büyük İskender’in Hindistan’a Gelişi</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Atalarının soyu </a:t>
            </a:r>
            <a:r>
              <a:rPr lang="tr-TR" dirty="0" err="1"/>
              <a:t>Vedik</a:t>
            </a:r>
            <a:r>
              <a:rPr lang="tr-TR" dirty="0"/>
              <a:t> döneme dayanan bu kral, ne pahasına olursa olsun krallığını korumaya kararlıydı. İki taraf da bu kaçınılmaz savaş için hazırlık yaptı. İskender yağmurun dinip nehrin sığlaşmasını beklemeden, sel altında </a:t>
            </a:r>
            <a:r>
              <a:rPr lang="tr-TR" dirty="0" err="1"/>
              <a:t>Chelum</a:t>
            </a:r>
            <a:r>
              <a:rPr lang="tr-TR" dirty="0"/>
              <a:t> Nehri boyunca ilerlemiş; </a:t>
            </a:r>
            <a:r>
              <a:rPr lang="tr-TR" dirty="0" err="1"/>
              <a:t>Porus</a:t>
            </a:r>
            <a:r>
              <a:rPr lang="tr-TR" dirty="0"/>
              <a:t> da karşı kıyıda, nehri geçmelerine karşı koymak için tüm kuvvetleriyle bekliyordu.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Bir süre iki ordu da birbirini izledi. İskender ordusunun en az zayiatla karşıya geçebileceği bir nokta arıyordu. Sonunda yağmurlu ve fırtınalı bir geceden sonra, karşıya geçmeyi başardı. İskender’in yalnızca ordusunun bir bölümünü oluşturan on bir binlik süvari, iki bin atlı birliğe sahip </a:t>
            </a:r>
            <a:r>
              <a:rPr lang="tr-TR" dirty="0" err="1"/>
              <a:t>Porus’un</a:t>
            </a:r>
            <a:r>
              <a:rPr lang="tr-TR" dirty="0"/>
              <a:t> askerleri karşısında yenik düştü.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İskender, </a:t>
            </a:r>
            <a:r>
              <a:rPr lang="tr-TR" dirty="0" err="1"/>
              <a:t>Ravi</a:t>
            </a:r>
            <a:r>
              <a:rPr lang="tr-TR" dirty="0"/>
              <a:t> Nehri’ne doğru ilerledi ve sonunda </a:t>
            </a:r>
            <a:r>
              <a:rPr lang="tr-TR" dirty="0" err="1"/>
              <a:t>Beas</a:t>
            </a:r>
            <a:r>
              <a:rPr lang="tr-TR" dirty="0"/>
              <a:t> Nehri’nin kıyılarına ulaşmıştı. Ancak ilerleyişi ordusunun başkaldırısıyla sekteye uğradı ve İskender Temmuz 326 sonlarında geri çekilme kararı aldı. Yaklaşık olarak on dokuz ay süren İskender’in Hindistan’ı işgali, ordusunun büyük çaplı zayiat vermesi sebebiyle sona ermiş; ancak yerine bıraktığı valiler, Makedon etkisinin kısa bir süre daha Hindistan’da hissedilmesine sebep olmuştu. </a:t>
            </a:r>
          </a:p>
        </p:txBody>
      </p:sp>
    </p:spTree>
    <p:extLst>
      <p:ext uri="{BB962C8B-B14F-4D97-AF65-F5344CB8AC3E}">
        <p14:creationId xmlns:p14="http://schemas.microsoft.com/office/powerpoint/2010/main" val="3524398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Öyle ki Hindistan’da geçirdiği büyük değişikliklerin ardından, demirin işlenmeye başlandığı, tarım tekniklerinin iyileştirildiği, kaliteli ve bol ürün üretebilen bir döneme girilmişti. Ayrıca, Hint alt kıtasında nesep devletleri ve bunların artan ticaret bağları sayesinde var olan </a:t>
            </a:r>
            <a:r>
              <a:rPr lang="tr-TR" dirty="0" err="1"/>
              <a:t>feodaliter</a:t>
            </a:r>
            <a:r>
              <a:rPr lang="tr-TR" dirty="0"/>
              <a:t> hanedanlıklar dönemi de sona ermiş ve imparatorluklar dönemi başlamıştır. </a:t>
            </a:r>
          </a:p>
          <a:p>
            <a:pPr algn="ctr"/>
            <a:endParaRPr lang="tr-TR" dirty="0"/>
          </a:p>
        </p:txBody>
      </p:sp>
    </p:spTree>
    <p:extLst>
      <p:ext uri="{BB962C8B-B14F-4D97-AF65-F5344CB8AC3E}">
        <p14:creationId xmlns:p14="http://schemas.microsoft.com/office/powerpoint/2010/main" val="3956045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Her ne kadar, Hint kaynakları İskender’in Hindistan seferine karşın suskun kalmayı tercih edip, onu ülkelerine giren bir istilacı olarak gösterseler de; İskender’in Hindistan’dan ayrılmasından hemen sonra Hindistan’da büyük bir imparatorluk kurulmuştur: </a:t>
            </a:r>
            <a:r>
              <a:rPr lang="tr-TR" dirty="0" err="1"/>
              <a:t>Maurya</a:t>
            </a:r>
            <a:r>
              <a:rPr lang="tr-TR" dirty="0"/>
              <a:t> İmparatorluğu.</a:t>
            </a:r>
          </a:p>
          <a:p>
            <a:pPr algn="ctr"/>
            <a:endParaRPr lang="tr-TR" dirty="0"/>
          </a:p>
        </p:txBody>
      </p:sp>
    </p:spTree>
    <p:extLst>
      <p:ext uri="{BB962C8B-B14F-4D97-AF65-F5344CB8AC3E}">
        <p14:creationId xmlns:p14="http://schemas.microsoft.com/office/powerpoint/2010/main" val="51217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Cyrus’dan</a:t>
            </a:r>
            <a:r>
              <a:rPr lang="tr-TR" dirty="0"/>
              <a:t> yaklaşık iki yüz yıl sonra Hindistan bir diğer yabancı istilasının hedefi olmuştu. Bu, Avrupa’dan gelen Makedon Kralı Büyük İskender’in istilasıydı. İskender, doğuda çok uzak yerleri egemenliği altına almayı hedefleyen büyük bir seferler dizisine başlamış; ilk olarak İran’ı fethetmişti.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Pers İmparatoru III. </a:t>
            </a:r>
            <a:r>
              <a:rPr lang="tr-TR" dirty="0" err="1"/>
              <a:t>Darius’u</a:t>
            </a:r>
            <a:r>
              <a:rPr lang="tr-TR" dirty="0"/>
              <a:t> yenip başkent </a:t>
            </a:r>
            <a:r>
              <a:rPr lang="tr-TR" dirty="0" err="1"/>
              <a:t>Persopolis’i</a:t>
            </a:r>
            <a:r>
              <a:rPr lang="tr-TR" dirty="0"/>
              <a:t> yaktıktan (MÖ 330) sonra, doğu ve kuzeydoğu yönüne ilerleyişine devam etmiştir. MÖ 327’nin başlarında, </a:t>
            </a:r>
            <a:r>
              <a:rPr lang="tr-TR" dirty="0" err="1"/>
              <a:t>Hindikuş</a:t>
            </a:r>
            <a:r>
              <a:rPr lang="tr-TR" dirty="0"/>
              <a:t> Dağlarının ötesine geçerek </a:t>
            </a:r>
            <a:r>
              <a:rPr lang="tr-TR" dirty="0" err="1"/>
              <a:t>Baktriya</a:t>
            </a:r>
            <a:r>
              <a:rPr lang="tr-TR" dirty="0"/>
              <a:t> denilen bölgeyi de istila etmiş ve böylece Doğu İran’ın işgalini tamamlamıştı. MÖ 327’nin Ocak ayında ise, Hindistan’a doğru yönelmiş; </a:t>
            </a:r>
            <a:r>
              <a:rPr lang="tr-TR" dirty="0" err="1"/>
              <a:t>Takshila</a:t>
            </a:r>
            <a:r>
              <a:rPr lang="tr-TR" dirty="0"/>
              <a:t> kralına ve </a:t>
            </a:r>
            <a:r>
              <a:rPr lang="tr-TR" dirty="0" err="1"/>
              <a:t>Sind’in</a:t>
            </a:r>
            <a:r>
              <a:rPr lang="tr-TR" dirty="0"/>
              <a:t> batısındaki diğer yerel prenslere, yapmaya düşündükleri hakkında bilgi vermiştir.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Ayrıca tasarladığı istilayı engelleyecek konuları görüşmek için bir de elçi göndermişti.  Bu olaydan hemen önce, </a:t>
            </a:r>
            <a:r>
              <a:rPr lang="tr-TR" dirty="0" err="1"/>
              <a:t>Takshila</a:t>
            </a:r>
            <a:r>
              <a:rPr lang="tr-TR" dirty="0"/>
              <a:t> kralının oğlu </a:t>
            </a:r>
            <a:r>
              <a:rPr lang="tr-TR" dirty="0" err="1"/>
              <a:t>Ambhi</a:t>
            </a:r>
            <a:r>
              <a:rPr lang="tr-TR" dirty="0"/>
              <a:t>, İskender’e elçiler göndermiş ve kendi krallığının güvenliğinin sağlanması karşılığında ona yardım edeceğini bildirmiştir.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Curtius’un</a:t>
            </a:r>
            <a:r>
              <a:rPr lang="tr-TR" dirty="0"/>
              <a:t> tarih kayıtlarında, onun İskender’e altmış beş fil, besili koyunlar, üç bin boğa ve çeşitli hediyeler gönderdiği yer almaktadır. Böylelikle arkasını sağlama alan İskender, önünde hiçbir engel olmadan, Hindistan’a doğru ilerleyişinin yolunu tam olarak açmıştır. İskender, yaklaşık otuz binlik ordusuyla ilerliyor ancak heterojen bir yapıya sahip olan ordusu, onu uzun vadede hayal kırıklığına uğratacaktır.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Zira milliyetçi bir ruhtan uzak ve liderlerine ilham verecek vatanseverlik duygusundan yoksunlardı. Ordu geneli itibarıyla, uzun mızrak taşıyan piyadeler ve süvarilerden oluşmaktaydı. Ancak orduda, Yunan şehirlerinden toplanan paralı askerler, mızrak ve yay taşıyan Balkan kökenli, Trakyalı diğer birlikler, İran, Orta Asya, Fenike ve Mısır kökenli askerler de bulunmaktaydı.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Sefer planı dâhilinde ordu, İskender tarafından ikiye bölündü. İlki İskender’in öncülüğünde, </a:t>
            </a:r>
            <a:r>
              <a:rPr lang="tr-TR" dirty="0" err="1"/>
              <a:t>Kunar</a:t>
            </a:r>
            <a:r>
              <a:rPr lang="tr-TR" dirty="0"/>
              <a:t> Nehri’nin yukarısına, kuzey ve doğu tepelik bölgelere doğru ilerledi. Diğeri ise </a:t>
            </a:r>
            <a:r>
              <a:rPr lang="tr-TR" dirty="0" err="1"/>
              <a:t>Takshila</a:t>
            </a:r>
            <a:r>
              <a:rPr lang="tr-TR" dirty="0"/>
              <a:t> kralının eşliğinde, komutanlar </a:t>
            </a:r>
            <a:r>
              <a:rPr lang="tr-TR" dirty="0" err="1"/>
              <a:t>Hephaistion</a:t>
            </a:r>
            <a:r>
              <a:rPr lang="tr-TR" dirty="0"/>
              <a:t> ve </a:t>
            </a:r>
            <a:r>
              <a:rPr lang="tr-TR" dirty="0" err="1"/>
              <a:t>Perdiccas’ın</a:t>
            </a:r>
            <a:r>
              <a:rPr lang="tr-TR" dirty="0"/>
              <a:t> emrinde, </a:t>
            </a:r>
            <a:r>
              <a:rPr lang="tr-TR" dirty="0" err="1"/>
              <a:t>İndus</a:t>
            </a:r>
            <a:r>
              <a:rPr lang="tr-TR" dirty="0"/>
              <a:t> Nehri’ne </a:t>
            </a:r>
            <a:r>
              <a:rPr lang="tr-TR" dirty="0" err="1"/>
              <a:t>Peşavar</a:t>
            </a:r>
            <a:r>
              <a:rPr lang="tr-TR" dirty="0"/>
              <a:t> Ovası’na doğru, Kabul Nehri’nin güney kıyısı boyunca ilerledi.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Güney Kabul Vadisi, </a:t>
            </a:r>
            <a:r>
              <a:rPr lang="tr-TR" dirty="0" err="1"/>
              <a:t>Puşkalavati</a:t>
            </a:r>
            <a:r>
              <a:rPr lang="tr-TR" dirty="0"/>
              <a:t> ve </a:t>
            </a:r>
            <a:r>
              <a:rPr lang="tr-TR" dirty="0" err="1"/>
              <a:t>İndus</a:t>
            </a:r>
            <a:r>
              <a:rPr lang="tr-TR" dirty="0"/>
              <a:t> arasındaki kasabalar ele geçirilerek güvenlikleri sağlandı. İskender’in seferindeki bir sonraki aşama, </a:t>
            </a:r>
            <a:r>
              <a:rPr lang="tr-TR" dirty="0" err="1"/>
              <a:t>Aornus</a:t>
            </a:r>
            <a:r>
              <a:rPr lang="tr-TR" dirty="0"/>
              <a:t> diye bilinen kalenin kuşatılmasıydı ve o, bu engeli de aştı.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Nihayetinde Makedon kralı Hindistan topraklarına ayak bastığında MÖ 326’nın baharıydı. </a:t>
            </a:r>
            <a:r>
              <a:rPr lang="tr-TR" dirty="0" err="1"/>
              <a:t>Takshila</a:t>
            </a:r>
            <a:r>
              <a:rPr lang="tr-TR" dirty="0"/>
              <a:t> kralı ve diğer prenslerden alınan yaklaşık beş bin askerden oluşan destek birliğiyle birlikte, </a:t>
            </a:r>
            <a:r>
              <a:rPr lang="tr-TR" dirty="0" err="1"/>
              <a:t>İndus</a:t>
            </a:r>
            <a:r>
              <a:rPr lang="tr-TR" dirty="0"/>
              <a:t> nehrinin diğer yakasına geçmeyi başarmıştı. Bu sefer karşısında, </a:t>
            </a:r>
            <a:r>
              <a:rPr lang="tr-TR" dirty="0" err="1"/>
              <a:t>Porus</a:t>
            </a:r>
            <a:r>
              <a:rPr lang="tr-TR" dirty="0"/>
              <a:t> ya da </a:t>
            </a:r>
            <a:r>
              <a:rPr lang="tr-TR" dirty="0" err="1"/>
              <a:t>Paurava</a:t>
            </a:r>
            <a:r>
              <a:rPr lang="tr-TR" dirty="0"/>
              <a:t> adıyla bilinen bir yerel Hint kralı vardı.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1357</TotalTime>
  <Words>819</Words>
  <Application>Microsoft Office PowerPoint</Application>
  <PresentationFormat>Ekran Gösterisi (4:3)</PresentationFormat>
  <Paragraphs>34</Paragraphs>
  <Slides>14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Calibri</vt:lpstr>
      <vt:lpstr>Century Schoolbook</vt:lpstr>
      <vt:lpstr>Comic Sans MS</vt:lpstr>
      <vt:lpstr>Wingdings</vt:lpstr>
      <vt:lpstr>Wingdings 2</vt:lpstr>
      <vt:lpstr>Oriel</vt:lpstr>
      <vt:lpstr>                  HİN 216 ORTAÇAĞ HİNDİSTAN TARİHİ VE KÜLTÜRÜ  3. HAFTA  Büyük İskender’in Hindistan’a Gelişi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141</cp:revision>
  <dcterms:created xsi:type="dcterms:W3CDTF">2014-11-21T09:52:05Z</dcterms:created>
  <dcterms:modified xsi:type="dcterms:W3CDTF">2020-02-24T19:45:07Z</dcterms:modified>
</cp:coreProperties>
</file>