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420 M. K. GANDHİ HAYATI VE ESERLERİ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14.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Gandhi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ve Din-Kast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Böylelikle tanrı </a:t>
            </a:r>
            <a:r>
              <a:rPr lang="tr-TR"/>
              <a:t>her şeyi </a:t>
            </a:r>
            <a:r>
              <a:rPr lang="tr-TR" dirty="0"/>
              <a:t>bilen, her şeye kadir ve iyiliksever olarak tarif edilmiştir. Bununla birlikte, dinsel pratiğinde tanrıyı soyut ve biricik ilke olarak düşünüyordu.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</a:t>
            </a:r>
            <a:r>
              <a:rPr lang="tr-TR" dirty="0"/>
              <a:t> 4 Eylül 1888 yılında, avukat olmak için hukuk okumak üzere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College</a:t>
            </a:r>
            <a:r>
              <a:rPr lang="tr-TR" dirty="0"/>
              <a:t> </a:t>
            </a:r>
            <a:r>
              <a:rPr lang="tr-TR" dirty="0" err="1"/>
              <a:t>London’a</a:t>
            </a:r>
            <a:r>
              <a:rPr lang="tr-TR" dirty="0"/>
              <a:t> girdi. İngiltere’ye gitmeden önce, kast topluluğunun başı olan </a:t>
            </a:r>
            <a:r>
              <a:rPr lang="tr-TR" dirty="0" err="1"/>
              <a:t>Sheth’in</a:t>
            </a:r>
            <a:r>
              <a:rPr lang="tr-TR" dirty="0"/>
              <a:t>, “Bugünden sonra bu çocuk kastımızdan kovulmuş sayılacaktır.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Her kim, ona yardım eder ya da rıhtıma gidip uğurlarsa ceza verilecektir.” sözleri ile </a:t>
            </a:r>
            <a:r>
              <a:rPr lang="tr-TR" dirty="0" err="1"/>
              <a:t>Kast’tan</a:t>
            </a:r>
            <a:r>
              <a:rPr lang="tr-TR" dirty="0"/>
              <a:t> kovulmuştur. Çünkü mensubu olduğu kastın inançlarına göre, başka bir ülkeye gitmek yasaktır.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Ancak abisinin de desteğini alan </a:t>
            </a:r>
            <a:r>
              <a:rPr lang="tr-TR" dirty="0" err="1"/>
              <a:t>Gandhi</a:t>
            </a:r>
            <a:r>
              <a:rPr lang="tr-TR" dirty="0"/>
              <a:t>, Londra’ya gitmeden önce, </a:t>
            </a:r>
            <a:r>
              <a:rPr lang="tr-TR" dirty="0" err="1"/>
              <a:t>Caynist</a:t>
            </a:r>
            <a:r>
              <a:rPr lang="tr-TR" dirty="0"/>
              <a:t> keşiş </a:t>
            </a:r>
            <a:r>
              <a:rPr lang="tr-TR" dirty="0" err="1"/>
              <a:t>Beçarci’nin</a:t>
            </a:r>
            <a:r>
              <a:rPr lang="tr-TR" dirty="0"/>
              <a:t> önünde, etten ve alkolden uzak durma gibi Hindu kurallarına uyacağına dair annesine söz vermiş ve Londra’da olduğu dönemlerde verdiği bu sözün etkisinde kalmıştır.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Her ne kadar İngiliz geleneklerine göre yaşamaya başladıysa da Hindu kurallarına bağlılığını devam ettirmiştir. Örneğin, </a:t>
            </a:r>
            <a:r>
              <a:rPr lang="tr-TR" dirty="0" err="1"/>
              <a:t>etyemezlik</a:t>
            </a:r>
            <a:r>
              <a:rPr lang="tr-TR" dirty="0"/>
              <a:t> üzerine yazılar okuyarak (</a:t>
            </a:r>
            <a:r>
              <a:rPr lang="tr-TR" dirty="0" err="1"/>
              <a:t>Howard</a:t>
            </a:r>
            <a:r>
              <a:rPr lang="tr-TR" dirty="0"/>
              <a:t> Williams’ın Perhiz Ahlakı, Dr. </a:t>
            </a:r>
            <a:r>
              <a:rPr lang="tr-TR" dirty="0" err="1"/>
              <a:t>Anna</a:t>
            </a:r>
            <a:r>
              <a:rPr lang="tr-TR" dirty="0"/>
              <a:t> </a:t>
            </a:r>
            <a:r>
              <a:rPr lang="tr-TR" dirty="0" err="1"/>
              <a:t>Kingsford’un</a:t>
            </a:r>
            <a:r>
              <a:rPr lang="tr-TR" dirty="0"/>
              <a:t> Eksiksiz Perhiz Rejimine Doğru vb.), entelektüel olarak da bu felsefeyi benimsemiş hatta </a:t>
            </a:r>
            <a:r>
              <a:rPr lang="tr-TR" dirty="0" err="1"/>
              <a:t>Vejeteryanlar</a:t>
            </a:r>
            <a:r>
              <a:rPr lang="tr-TR" dirty="0"/>
              <a:t> Derneği’ne katılmış, yönetim kuruluna seçilmiş ve bu derneğin bir şubesini de kurmayı başarmıştır.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din ve tanrı anlayışına gelecek olursak; onun tanrısı tek ve her yerde mevcuttur. Tanrı her yerdedir, doğada ve özellikle de her birimizde vardır.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Kişileştirilmiş bir kendilikten ziyade, soyut bir ilkedir. </a:t>
            </a:r>
            <a:r>
              <a:rPr lang="tr-TR" dirty="0" err="1"/>
              <a:t>Gandhi</a:t>
            </a:r>
            <a:r>
              <a:rPr lang="tr-TR" dirty="0"/>
              <a:t> asla resimlere tapınmazdı; çünkü tanrısal olan temsil edilebilir bir şey olmayacağına inanıyordu. Ona göre; tanrının adı da yoktur; olmamalıdır.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Gandhi’ye</a:t>
            </a:r>
            <a:r>
              <a:rPr lang="tr-TR" dirty="0"/>
              <a:t> göre çok tanrıcılık reddedilmelidir ve tanrıdan kişisel lütuflar istemek hiçbir işe yaramazdı. Tanrı her şeyde mevcuttur ve tapınaklardaki heykeller gerektiğinde sadece bir araç olarak kullanılabilirdi.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Zira Tanrının kişileştirilmesinin onun varlığını hissetmek için dayanağa ihtiyaç duyanlara gerekli olabileceğini de ileri sürüyordu. Kendisi de daha kişisel tanrısal biçimlere kimi eylemleri haklı çıkarmak için başvurmuştu.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1377</TotalTime>
  <Words>486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420 M. K. GANDHİ HAYATI VE ESERLERİ  14. hafta  Gandhi ve Din-Kast     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2020-02-26T14:31:50Z</dcterms:modified>
</cp:coreProperties>
</file>