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58" r:id="rId5"/>
    <p:sldId id="269" r:id="rId6"/>
    <p:sldId id="260" r:id="rId7"/>
    <p:sldId id="270" r:id="rId8"/>
    <p:sldId id="259" r:id="rId9"/>
    <p:sldId id="271" r:id="rId10"/>
    <p:sldId id="280" r:id="rId11"/>
    <p:sldId id="282" r:id="rId12"/>
    <p:sldId id="261" r:id="rId13"/>
    <p:sldId id="272" r:id="rId14"/>
    <p:sldId id="264" r:id="rId15"/>
    <p:sldId id="275" r:id="rId16"/>
    <p:sldId id="262" r:id="rId17"/>
    <p:sldId id="273" r:id="rId18"/>
    <p:sldId id="265" r:id="rId19"/>
    <p:sldId id="276" r:id="rId20"/>
    <p:sldId id="263" r:id="rId21"/>
    <p:sldId id="274" r:id="rId22"/>
    <p:sldId id="266" r:id="rId23"/>
    <p:sldId id="277" r:id="rId24"/>
    <p:sldId id="267" r:id="rId25"/>
    <p:sldId id="278" r:id="rId26"/>
    <p:sldId id="26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2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65C52-FA0A-498E-9738-C6A00A1DD60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9E4CE7-06DC-4B5C-BFAC-381CBE88FD91}">
      <dgm:prSet phldrT="[Metin]"/>
      <dgm:spPr/>
      <dgm:t>
        <a:bodyPr/>
        <a:lstStyle/>
        <a:p>
          <a:r>
            <a:rPr lang="tr-TR" dirty="0" err="1"/>
            <a:t>Gojoseon</a:t>
          </a:r>
          <a:endParaRPr lang="en-US" dirty="0"/>
        </a:p>
      </dgm:t>
    </dgm:pt>
    <dgm:pt modelId="{6522D429-955D-42F4-8EF2-3D6FF0F6314D}" type="parTrans" cxnId="{6EBD1AA2-B0A9-44C5-B321-5AE0DB9EC326}">
      <dgm:prSet/>
      <dgm:spPr/>
      <dgm:t>
        <a:bodyPr/>
        <a:lstStyle/>
        <a:p>
          <a:endParaRPr lang="en-US"/>
        </a:p>
      </dgm:t>
    </dgm:pt>
    <dgm:pt modelId="{D8A125FA-DF73-446F-A916-4B0B4D798790}" type="sibTrans" cxnId="{6EBD1AA2-B0A9-44C5-B321-5AE0DB9EC326}">
      <dgm:prSet/>
      <dgm:spPr/>
      <dgm:t>
        <a:bodyPr/>
        <a:lstStyle/>
        <a:p>
          <a:endParaRPr lang="en-US"/>
        </a:p>
      </dgm:t>
    </dgm:pt>
    <dgm:pt modelId="{26926733-5CC1-4FF8-B235-B735B5A6EC1D}">
      <dgm:prSet phldrT="[Metin]"/>
      <dgm:spPr/>
      <dgm:t>
        <a:bodyPr/>
        <a:lstStyle/>
        <a:p>
          <a:r>
            <a:rPr lang="tr-TR" dirty="0" err="1"/>
            <a:t>Wiman</a:t>
          </a:r>
          <a:r>
            <a:rPr lang="tr-TR" dirty="0"/>
            <a:t> </a:t>
          </a:r>
          <a:r>
            <a:rPr lang="tr-TR" dirty="0" err="1"/>
            <a:t>Gojoseon</a:t>
          </a:r>
          <a:endParaRPr lang="en-US" dirty="0"/>
        </a:p>
      </dgm:t>
    </dgm:pt>
    <dgm:pt modelId="{2DEC5683-199C-43BB-8AE5-56AF2EEC634C}" type="parTrans" cxnId="{72582015-16DD-4BA4-B64F-DA24182022F3}">
      <dgm:prSet/>
      <dgm:spPr/>
      <dgm:t>
        <a:bodyPr/>
        <a:lstStyle/>
        <a:p>
          <a:endParaRPr lang="en-US"/>
        </a:p>
      </dgm:t>
    </dgm:pt>
    <dgm:pt modelId="{AF5833D2-D7B2-4D5F-A5AD-2922217E3893}" type="sibTrans" cxnId="{72582015-16DD-4BA4-B64F-DA24182022F3}">
      <dgm:prSet/>
      <dgm:spPr/>
      <dgm:t>
        <a:bodyPr/>
        <a:lstStyle/>
        <a:p>
          <a:endParaRPr lang="en-US"/>
        </a:p>
      </dgm:t>
    </dgm:pt>
    <dgm:pt modelId="{636D5339-A78C-42F8-8E08-4A8CFA465C1E}">
      <dgm:prSet phldrT="[Metin]"/>
      <dgm:spPr/>
      <dgm:t>
        <a:bodyPr/>
        <a:lstStyle/>
        <a:p>
          <a:r>
            <a:rPr lang="tr-TR" dirty="0" err="1"/>
            <a:t>Jin</a:t>
          </a:r>
          <a:endParaRPr lang="en-US" dirty="0"/>
        </a:p>
      </dgm:t>
    </dgm:pt>
    <dgm:pt modelId="{5A920196-0EDB-4E30-954D-9541FA0FCBDE}" type="parTrans" cxnId="{2FDB7535-30FB-4ED0-B5EE-1987467CB014}">
      <dgm:prSet/>
      <dgm:spPr/>
      <dgm:t>
        <a:bodyPr/>
        <a:lstStyle/>
        <a:p>
          <a:endParaRPr lang="en-US"/>
        </a:p>
      </dgm:t>
    </dgm:pt>
    <dgm:pt modelId="{B6409D13-A025-4AFD-ABC1-9C4EF1EF1BEF}" type="sibTrans" cxnId="{2FDB7535-30FB-4ED0-B5EE-1987467CB014}">
      <dgm:prSet/>
      <dgm:spPr/>
      <dgm:t>
        <a:bodyPr/>
        <a:lstStyle/>
        <a:p>
          <a:endParaRPr lang="en-US"/>
        </a:p>
      </dgm:t>
    </dgm:pt>
    <dgm:pt modelId="{5D05D364-579E-4C03-BD15-9ACC05E036A3}">
      <dgm:prSet phldrT="[Metin]" custT="1"/>
      <dgm:spPr/>
      <dgm:t>
        <a:bodyPr/>
        <a:lstStyle/>
        <a:p>
          <a:r>
            <a:rPr lang="tr-TR" sz="2400" dirty="0" err="1"/>
            <a:t>HanSaGun</a:t>
          </a:r>
          <a:r>
            <a:rPr lang="en-US" sz="2400" dirty="0"/>
            <a:t> </a:t>
          </a:r>
          <a:r>
            <a:rPr lang="ja-JP" altLang="en-US" sz="2400" b="0" i="0" dirty="0"/>
            <a:t>漢</a:t>
          </a:r>
          <a:endParaRPr lang="en-US" sz="2400" dirty="0"/>
        </a:p>
      </dgm:t>
    </dgm:pt>
    <dgm:pt modelId="{1D8E39F0-D524-42A9-858E-C293E78ABD46}" type="parTrans" cxnId="{45E322DC-E868-4E50-A141-DC64F880D527}">
      <dgm:prSet/>
      <dgm:spPr/>
      <dgm:t>
        <a:bodyPr/>
        <a:lstStyle/>
        <a:p>
          <a:endParaRPr lang="en-US"/>
        </a:p>
      </dgm:t>
    </dgm:pt>
    <dgm:pt modelId="{6D9AB79A-69AB-4235-9F14-FB6C160FEC15}" type="sibTrans" cxnId="{45E322DC-E868-4E50-A141-DC64F880D527}">
      <dgm:prSet/>
      <dgm:spPr/>
      <dgm:t>
        <a:bodyPr/>
        <a:lstStyle/>
        <a:p>
          <a:endParaRPr lang="en-US"/>
        </a:p>
      </dgm:t>
    </dgm:pt>
    <dgm:pt modelId="{7FFA1892-7FC7-4A1A-9F86-A5FD116A4968}">
      <dgm:prSet phldrT="[Metin]" custT="1"/>
      <dgm:spPr/>
      <dgm:t>
        <a:bodyPr/>
        <a:lstStyle/>
        <a:p>
          <a:r>
            <a:rPr lang="en-US" sz="2400" dirty="0" err="1"/>
            <a:t>SamHan</a:t>
          </a:r>
          <a:r>
            <a:rPr lang="en-US" sz="2400" dirty="0"/>
            <a:t>  </a:t>
          </a:r>
          <a:r>
            <a:rPr lang="ja-JP" altLang="en-US" sz="2400" b="0" i="0" dirty="0"/>
            <a:t>韓</a:t>
          </a:r>
          <a:endParaRPr lang="en-US" sz="2400" dirty="0"/>
        </a:p>
      </dgm:t>
    </dgm:pt>
    <dgm:pt modelId="{7A5B5891-7E35-4F3D-BA32-3E5F27DD6391}" type="parTrans" cxnId="{D0890615-9021-4D8B-AB37-FD7B1EF753C0}">
      <dgm:prSet/>
      <dgm:spPr/>
      <dgm:t>
        <a:bodyPr/>
        <a:lstStyle/>
        <a:p>
          <a:endParaRPr lang="en-US"/>
        </a:p>
      </dgm:t>
    </dgm:pt>
    <dgm:pt modelId="{A8EFE363-C0F3-4EC5-BAA5-AF61592D6A3E}" type="sibTrans" cxnId="{D0890615-9021-4D8B-AB37-FD7B1EF753C0}">
      <dgm:prSet/>
      <dgm:spPr/>
      <dgm:t>
        <a:bodyPr/>
        <a:lstStyle/>
        <a:p>
          <a:endParaRPr lang="en-US"/>
        </a:p>
      </dgm:t>
    </dgm:pt>
    <dgm:pt modelId="{7E6DA369-8C2E-492F-899A-F5E46428CA38}">
      <dgm:prSet phldrT="[Metin]"/>
      <dgm:spPr/>
      <dgm:t>
        <a:bodyPr/>
        <a:lstStyle/>
        <a:p>
          <a:endParaRPr lang="en-US" sz="2600" dirty="0"/>
        </a:p>
      </dgm:t>
    </dgm:pt>
    <dgm:pt modelId="{655B4FAD-104E-454C-9163-1C14C262A453}" type="parTrans" cxnId="{292E37C7-8F49-4E66-B27B-A10EAE0CBE6C}">
      <dgm:prSet/>
      <dgm:spPr/>
      <dgm:t>
        <a:bodyPr/>
        <a:lstStyle/>
        <a:p>
          <a:endParaRPr lang="en-US"/>
        </a:p>
      </dgm:t>
    </dgm:pt>
    <dgm:pt modelId="{357C9EA0-7809-4DF5-ACB9-787F1001BFC2}" type="sibTrans" cxnId="{292E37C7-8F49-4E66-B27B-A10EAE0CBE6C}">
      <dgm:prSet/>
      <dgm:spPr/>
      <dgm:t>
        <a:bodyPr/>
        <a:lstStyle/>
        <a:p>
          <a:endParaRPr lang="en-US"/>
        </a:p>
      </dgm:t>
    </dgm:pt>
    <dgm:pt modelId="{F1B42446-5EC1-41D2-8973-51767C23C0C4}">
      <dgm:prSet phldrT="[Metin]"/>
      <dgm:spPr/>
      <dgm:t>
        <a:bodyPr/>
        <a:lstStyle/>
        <a:p>
          <a:endParaRPr lang="en-US" dirty="0"/>
        </a:p>
      </dgm:t>
    </dgm:pt>
    <dgm:pt modelId="{8E8104F4-84D2-476E-9F3C-34B0B0996C4E}" type="parTrans" cxnId="{7F27CF19-937A-4211-8893-AACB6531D07E}">
      <dgm:prSet/>
      <dgm:spPr/>
      <dgm:t>
        <a:bodyPr/>
        <a:lstStyle/>
        <a:p>
          <a:endParaRPr lang="en-US"/>
        </a:p>
      </dgm:t>
    </dgm:pt>
    <dgm:pt modelId="{3DE53B80-C1BA-4E47-80E1-614983BF5257}" type="sibTrans" cxnId="{7F27CF19-937A-4211-8893-AACB6531D07E}">
      <dgm:prSet/>
      <dgm:spPr/>
      <dgm:t>
        <a:bodyPr/>
        <a:lstStyle/>
        <a:p>
          <a:endParaRPr lang="en-US"/>
        </a:p>
      </dgm:t>
    </dgm:pt>
    <dgm:pt modelId="{B8B979D9-E64F-4CAB-B3C7-5D7C5590E015}">
      <dgm:prSet phldrT="[Metin]"/>
      <dgm:spPr/>
      <dgm:t>
        <a:bodyPr/>
        <a:lstStyle/>
        <a:p>
          <a:endParaRPr lang="en-US" dirty="0"/>
        </a:p>
      </dgm:t>
    </dgm:pt>
    <dgm:pt modelId="{197780D3-AE77-4E18-9A03-5C384DD58342}" type="parTrans" cxnId="{A751CB64-345A-4A3D-B53A-7CFF1F8E61C5}">
      <dgm:prSet/>
      <dgm:spPr/>
      <dgm:t>
        <a:bodyPr/>
        <a:lstStyle/>
        <a:p>
          <a:endParaRPr lang="en-US"/>
        </a:p>
      </dgm:t>
    </dgm:pt>
    <dgm:pt modelId="{C20FFF32-3E96-4F7F-9BEB-C2F10753A6F2}" type="sibTrans" cxnId="{A751CB64-345A-4A3D-B53A-7CFF1F8E61C5}">
      <dgm:prSet/>
      <dgm:spPr/>
      <dgm:t>
        <a:bodyPr/>
        <a:lstStyle/>
        <a:p>
          <a:endParaRPr lang="en-US"/>
        </a:p>
      </dgm:t>
    </dgm:pt>
    <dgm:pt modelId="{E4B9F262-4483-4E8E-BBB8-54D0D7729B55}">
      <dgm:prSet phldrT="[Metin]" custT="1"/>
      <dgm:spPr/>
      <dgm:t>
        <a:bodyPr/>
        <a:lstStyle/>
        <a:p>
          <a:r>
            <a:rPr lang="tr-TR" sz="2400" dirty="0" err="1"/>
            <a:t>Mahan</a:t>
          </a:r>
          <a:endParaRPr lang="en-US" sz="2400" dirty="0"/>
        </a:p>
      </dgm:t>
    </dgm:pt>
    <dgm:pt modelId="{3964B72F-12E6-4522-8E63-8900E1512E74}" type="parTrans" cxnId="{B670EBA1-41D0-4CB3-87A7-31AA93F006D8}">
      <dgm:prSet/>
      <dgm:spPr/>
      <dgm:t>
        <a:bodyPr/>
        <a:lstStyle/>
        <a:p>
          <a:endParaRPr lang="en-US"/>
        </a:p>
      </dgm:t>
    </dgm:pt>
    <dgm:pt modelId="{571CEAA7-1D97-4947-B406-0E33A597F0F3}" type="sibTrans" cxnId="{B670EBA1-41D0-4CB3-87A7-31AA93F006D8}">
      <dgm:prSet/>
      <dgm:spPr/>
      <dgm:t>
        <a:bodyPr/>
        <a:lstStyle/>
        <a:p>
          <a:endParaRPr lang="en-US"/>
        </a:p>
      </dgm:t>
    </dgm:pt>
    <dgm:pt modelId="{44B3A217-984F-448F-8FAC-23FAF0DE0284}">
      <dgm:prSet phldrT="[Metin]" custT="1"/>
      <dgm:spPr/>
      <dgm:t>
        <a:bodyPr/>
        <a:lstStyle/>
        <a:p>
          <a:r>
            <a:rPr lang="tr-TR" sz="2400" dirty="0" err="1"/>
            <a:t>Jinhan</a:t>
          </a:r>
          <a:endParaRPr lang="en-US" sz="2400" dirty="0"/>
        </a:p>
      </dgm:t>
    </dgm:pt>
    <dgm:pt modelId="{24CF38C6-0BBC-4554-8B1C-7FEF34978F16}" type="parTrans" cxnId="{A0EACED4-CA8D-4C9C-A956-CBF5048091E9}">
      <dgm:prSet/>
      <dgm:spPr/>
      <dgm:t>
        <a:bodyPr/>
        <a:lstStyle/>
        <a:p>
          <a:endParaRPr lang="en-US"/>
        </a:p>
      </dgm:t>
    </dgm:pt>
    <dgm:pt modelId="{4361C0A0-EA20-4BDB-BEFE-AA0F58927119}" type="sibTrans" cxnId="{A0EACED4-CA8D-4C9C-A956-CBF5048091E9}">
      <dgm:prSet/>
      <dgm:spPr/>
      <dgm:t>
        <a:bodyPr/>
        <a:lstStyle/>
        <a:p>
          <a:endParaRPr lang="en-US"/>
        </a:p>
      </dgm:t>
    </dgm:pt>
    <dgm:pt modelId="{0FCE87CA-5BC3-423A-BFA5-977FC7B327E6}">
      <dgm:prSet phldrT="[Metin]" custT="1"/>
      <dgm:spPr/>
      <dgm:t>
        <a:bodyPr/>
        <a:lstStyle/>
        <a:p>
          <a:r>
            <a:rPr lang="tr-TR" sz="2400" dirty="0" err="1"/>
            <a:t>Byeonhan</a:t>
          </a:r>
          <a:endParaRPr lang="en-US" sz="2400" dirty="0"/>
        </a:p>
      </dgm:t>
    </dgm:pt>
    <dgm:pt modelId="{E080B838-54B3-4889-9F71-152E28EA7A55}" type="parTrans" cxnId="{264D2AD8-7771-4A3B-8682-A1CF90957F80}">
      <dgm:prSet/>
      <dgm:spPr/>
      <dgm:t>
        <a:bodyPr/>
        <a:lstStyle/>
        <a:p>
          <a:endParaRPr lang="en-US"/>
        </a:p>
      </dgm:t>
    </dgm:pt>
    <dgm:pt modelId="{3743B0B7-B769-4E98-9144-FB5C8ACFBBB0}" type="sibTrans" cxnId="{264D2AD8-7771-4A3B-8682-A1CF90957F80}">
      <dgm:prSet/>
      <dgm:spPr/>
      <dgm:t>
        <a:bodyPr/>
        <a:lstStyle/>
        <a:p>
          <a:endParaRPr lang="en-US"/>
        </a:p>
      </dgm:t>
    </dgm:pt>
    <dgm:pt modelId="{DEB3C464-46D1-49A8-AB64-3E843A479E1A}" type="pres">
      <dgm:prSet presAssocID="{50A65C52-FA0A-498E-9738-C6A00A1DD605}" presName="rootnode" presStyleCnt="0">
        <dgm:presLayoutVars>
          <dgm:chMax/>
          <dgm:chPref/>
          <dgm:dir/>
          <dgm:animLvl val="lvl"/>
        </dgm:presLayoutVars>
      </dgm:prSet>
      <dgm:spPr/>
    </dgm:pt>
    <dgm:pt modelId="{5D934298-3B3B-4516-ACFB-88FC4C3322F4}" type="pres">
      <dgm:prSet presAssocID="{B8B979D9-E64F-4CAB-B3C7-5D7C5590E015}" presName="composite" presStyleCnt="0"/>
      <dgm:spPr/>
    </dgm:pt>
    <dgm:pt modelId="{651B453E-A4D6-4291-A340-B6119C1573A7}" type="pres">
      <dgm:prSet presAssocID="{B8B979D9-E64F-4CAB-B3C7-5D7C5590E015}" presName="LShape" presStyleLbl="alignNode1" presStyleIdx="0" presStyleCnt="5"/>
      <dgm:spPr/>
    </dgm:pt>
    <dgm:pt modelId="{445049CA-09AB-41BA-8742-F2A65AED964E}" type="pres">
      <dgm:prSet presAssocID="{B8B979D9-E64F-4CAB-B3C7-5D7C5590E01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73677BF-8D9A-4EFB-99EE-85DF63D7274A}" type="pres">
      <dgm:prSet presAssocID="{B8B979D9-E64F-4CAB-B3C7-5D7C5590E015}" presName="Triangle" presStyleLbl="alignNode1" presStyleIdx="1" presStyleCnt="5"/>
      <dgm:spPr/>
    </dgm:pt>
    <dgm:pt modelId="{829D70A4-9834-4FE7-9E63-50B878598F25}" type="pres">
      <dgm:prSet presAssocID="{C20FFF32-3E96-4F7F-9BEB-C2F10753A6F2}" presName="sibTrans" presStyleCnt="0"/>
      <dgm:spPr/>
    </dgm:pt>
    <dgm:pt modelId="{44E26BAD-2595-46EC-BC53-B2BAD2A8825D}" type="pres">
      <dgm:prSet presAssocID="{C20FFF32-3E96-4F7F-9BEB-C2F10753A6F2}" presName="space" presStyleCnt="0"/>
      <dgm:spPr/>
    </dgm:pt>
    <dgm:pt modelId="{86F8DED6-7C4E-471E-B784-03A613FFEA52}" type="pres">
      <dgm:prSet presAssocID="{F1B42446-5EC1-41D2-8973-51767C23C0C4}" presName="composite" presStyleCnt="0"/>
      <dgm:spPr/>
    </dgm:pt>
    <dgm:pt modelId="{7BA102D9-D2DF-4221-A7B1-6341A2D39CF8}" type="pres">
      <dgm:prSet presAssocID="{F1B42446-5EC1-41D2-8973-51767C23C0C4}" presName="LShape" presStyleLbl="alignNode1" presStyleIdx="2" presStyleCnt="5"/>
      <dgm:spPr/>
    </dgm:pt>
    <dgm:pt modelId="{06BBEFD1-E127-496B-BA70-DE47CA04DE87}" type="pres">
      <dgm:prSet presAssocID="{F1B42446-5EC1-41D2-8973-51767C23C0C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EFE8793-DEFE-470D-B273-F968AA20F1A3}" type="pres">
      <dgm:prSet presAssocID="{F1B42446-5EC1-41D2-8973-51767C23C0C4}" presName="Triangle" presStyleLbl="alignNode1" presStyleIdx="3" presStyleCnt="5"/>
      <dgm:spPr/>
    </dgm:pt>
    <dgm:pt modelId="{C1CA428A-FABA-4C81-BB4F-A7554BC93F93}" type="pres">
      <dgm:prSet presAssocID="{3DE53B80-C1BA-4E47-80E1-614983BF5257}" presName="sibTrans" presStyleCnt="0"/>
      <dgm:spPr/>
    </dgm:pt>
    <dgm:pt modelId="{F2CD9289-9AC4-4BC4-9792-D7FE773A7352}" type="pres">
      <dgm:prSet presAssocID="{3DE53B80-C1BA-4E47-80E1-614983BF5257}" presName="space" presStyleCnt="0"/>
      <dgm:spPr/>
    </dgm:pt>
    <dgm:pt modelId="{295E846E-C1CB-42E3-A854-7B0E20A61E64}" type="pres">
      <dgm:prSet presAssocID="{7E6DA369-8C2E-492F-899A-F5E46428CA38}" presName="composite" presStyleCnt="0"/>
      <dgm:spPr/>
    </dgm:pt>
    <dgm:pt modelId="{1C266130-C054-4114-8953-C894DE871C96}" type="pres">
      <dgm:prSet presAssocID="{7E6DA369-8C2E-492F-899A-F5E46428CA38}" presName="LShape" presStyleLbl="alignNode1" presStyleIdx="4" presStyleCnt="5"/>
      <dgm:spPr/>
    </dgm:pt>
    <dgm:pt modelId="{CAC8DD89-CEB6-44CF-97D2-C4CDEBA96C19}" type="pres">
      <dgm:prSet presAssocID="{7E6DA369-8C2E-492F-899A-F5E46428CA3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0890615-9021-4D8B-AB37-FD7B1EF753C0}" srcId="{7E6DA369-8C2E-492F-899A-F5E46428CA38}" destId="{7FFA1892-7FC7-4A1A-9F86-A5FD116A4968}" srcOrd="1" destOrd="0" parTransId="{7A5B5891-7E35-4F3D-BA32-3E5F27DD6391}" sibTransId="{A8EFE363-C0F3-4EC5-BAA5-AF61592D6A3E}"/>
    <dgm:cxn modelId="{72582015-16DD-4BA4-B64F-DA24182022F3}" srcId="{F1B42446-5EC1-41D2-8973-51767C23C0C4}" destId="{26926733-5CC1-4FF8-B235-B735B5A6EC1D}" srcOrd="0" destOrd="0" parTransId="{2DEC5683-199C-43BB-8AE5-56AF2EEC634C}" sibTransId="{AF5833D2-D7B2-4D5F-A5AD-2922217E3893}"/>
    <dgm:cxn modelId="{024C9716-92F0-4C55-969A-47EA9F7BC6BC}" type="presOf" srcId="{5D05D364-579E-4C03-BD15-9ACC05E036A3}" destId="{CAC8DD89-CEB6-44CF-97D2-C4CDEBA96C19}" srcOrd="0" destOrd="1" presId="urn:microsoft.com/office/officeart/2009/3/layout/StepUpProcess"/>
    <dgm:cxn modelId="{7F27CF19-937A-4211-8893-AACB6531D07E}" srcId="{50A65C52-FA0A-498E-9738-C6A00A1DD605}" destId="{F1B42446-5EC1-41D2-8973-51767C23C0C4}" srcOrd="1" destOrd="0" parTransId="{8E8104F4-84D2-476E-9F3C-34B0B0996C4E}" sibTransId="{3DE53B80-C1BA-4E47-80E1-614983BF5257}"/>
    <dgm:cxn modelId="{AF027129-28B2-4027-8DCF-6859373D5D40}" type="presOf" srcId="{7E6DA369-8C2E-492F-899A-F5E46428CA38}" destId="{CAC8DD89-CEB6-44CF-97D2-C4CDEBA96C19}" srcOrd="0" destOrd="0" presId="urn:microsoft.com/office/officeart/2009/3/layout/StepUpProcess"/>
    <dgm:cxn modelId="{1531CD2C-39B6-4290-918B-351BE25C9E71}" type="presOf" srcId="{189E4CE7-06DC-4B5C-BFAC-381CBE88FD91}" destId="{445049CA-09AB-41BA-8742-F2A65AED964E}" srcOrd="0" destOrd="1" presId="urn:microsoft.com/office/officeart/2009/3/layout/StepUpProcess"/>
    <dgm:cxn modelId="{2FDB7535-30FB-4ED0-B5EE-1987467CB014}" srcId="{F1B42446-5EC1-41D2-8973-51767C23C0C4}" destId="{636D5339-A78C-42F8-8E08-4A8CFA465C1E}" srcOrd="1" destOrd="0" parTransId="{5A920196-0EDB-4E30-954D-9541FA0FCBDE}" sibTransId="{B6409D13-A025-4AFD-ABC1-9C4EF1EF1BEF}"/>
    <dgm:cxn modelId="{A751CB64-345A-4A3D-B53A-7CFF1F8E61C5}" srcId="{50A65C52-FA0A-498E-9738-C6A00A1DD605}" destId="{B8B979D9-E64F-4CAB-B3C7-5D7C5590E015}" srcOrd="0" destOrd="0" parTransId="{197780D3-AE77-4E18-9A03-5C384DD58342}" sibTransId="{C20FFF32-3E96-4F7F-9BEB-C2F10753A6F2}"/>
    <dgm:cxn modelId="{F0C7AD71-9B69-44AE-8232-8736F0AB1039}" type="presOf" srcId="{50A65C52-FA0A-498E-9738-C6A00A1DD605}" destId="{DEB3C464-46D1-49A8-AB64-3E843A479E1A}" srcOrd="0" destOrd="0" presId="urn:microsoft.com/office/officeart/2009/3/layout/StepUpProcess"/>
    <dgm:cxn modelId="{997C387A-07BA-4A0C-876F-01C80859E05E}" type="presOf" srcId="{F1B42446-5EC1-41D2-8973-51767C23C0C4}" destId="{06BBEFD1-E127-496B-BA70-DE47CA04DE87}" srcOrd="0" destOrd="0" presId="urn:microsoft.com/office/officeart/2009/3/layout/StepUpProcess"/>
    <dgm:cxn modelId="{B7C4508B-DC89-487E-AF2A-19BA30F8EC1A}" type="presOf" srcId="{0FCE87CA-5BC3-423A-BFA5-977FC7B327E6}" destId="{CAC8DD89-CEB6-44CF-97D2-C4CDEBA96C19}" srcOrd="0" destOrd="5" presId="urn:microsoft.com/office/officeart/2009/3/layout/StepUpProcess"/>
    <dgm:cxn modelId="{B670EBA1-41D0-4CB3-87A7-31AA93F006D8}" srcId="{7FFA1892-7FC7-4A1A-9F86-A5FD116A4968}" destId="{E4B9F262-4483-4E8E-BBB8-54D0D7729B55}" srcOrd="0" destOrd="0" parTransId="{3964B72F-12E6-4522-8E63-8900E1512E74}" sibTransId="{571CEAA7-1D97-4947-B406-0E33A597F0F3}"/>
    <dgm:cxn modelId="{6EBD1AA2-B0A9-44C5-B321-5AE0DB9EC326}" srcId="{B8B979D9-E64F-4CAB-B3C7-5D7C5590E015}" destId="{189E4CE7-06DC-4B5C-BFAC-381CBE88FD91}" srcOrd="0" destOrd="0" parTransId="{6522D429-955D-42F4-8EF2-3D6FF0F6314D}" sibTransId="{D8A125FA-DF73-446F-A916-4B0B4D798790}"/>
    <dgm:cxn modelId="{BAB457B7-31E8-43DE-AD4D-1639B05A1D87}" type="presOf" srcId="{636D5339-A78C-42F8-8E08-4A8CFA465C1E}" destId="{06BBEFD1-E127-496B-BA70-DE47CA04DE87}" srcOrd="0" destOrd="2" presId="urn:microsoft.com/office/officeart/2009/3/layout/StepUpProcess"/>
    <dgm:cxn modelId="{431FC6BC-4937-4100-99D9-82694A61D9AC}" type="presOf" srcId="{B8B979D9-E64F-4CAB-B3C7-5D7C5590E015}" destId="{445049CA-09AB-41BA-8742-F2A65AED964E}" srcOrd="0" destOrd="0" presId="urn:microsoft.com/office/officeart/2009/3/layout/StepUpProcess"/>
    <dgm:cxn modelId="{37884CBD-0C4F-40CD-BF86-F9F15C2C11F1}" type="presOf" srcId="{26926733-5CC1-4FF8-B235-B735B5A6EC1D}" destId="{06BBEFD1-E127-496B-BA70-DE47CA04DE87}" srcOrd="0" destOrd="1" presId="urn:microsoft.com/office/officeart/2009/3/layout/StepUpProcess"/>
    <dgm:cxn modelId="{292E37C7-8F49-4E66-B27B-A10EAE0CBE6C}" srcId="{50A65C52-FA0A-498E-9738-C6A00A1DD605}" destId="{7E6DA369-8C2E-492F-899A-F5E46428CA38}" srcOrd="2" destOrd="0" parTransId="{655B4FAD-104E-454C-9163-1C14C262A453}" sibTransId="{357C9EA0-7809-4DF5-ACB9-787F1001BFC2}"/>
    <dgm:cxn modelId="{1ED841D1-E9ED-474C-A6CD-31DE77AC1694}" type="presOf" srcId="{44B3A217-984F-448F-8FAC-23FAF0DE0284}" destId="{CAC8DD89-CEB6-44CF-97D2-C4CDEBA96C19}" srcOrd="0" destOrd="4" presId="urn:microsoft.com/office/officeart/2009/3/layout/StepUpProcess"/>
    <dgm:cxn modelId="{A0EACED4-CA8D-4C9C-A956-CBF5048091E9}" srcId="{7FFA1892-7FC7-4A1A-9F86-A5FD116A4968}" destId="{44B3A217-984F-448F-8FAC-23FAF0DE0284}" srcOrd="1" destOrd="0" parTransId="{24CF38C6-0BBC-4554-8B1C-7FEF34978F16}" sibTransId="{4361C0A0-EA20-4BDB-BEFE-AA0F58927119}"/>
    <dgm:cxn modelId="{264D2AD8-7771-4A3B-8682-A1CF90957F80}" srcId="{7FFA1892-7FC7-4A1A-9F86-A5FD116A4968}" destId="{0FCE87CA-5BC3-423A-BFA5-977FC7B327E6}" srcOrd="2" destOrd="0" parTransId="{E080B838-54B3-4889-9F71-152E28EA7A55}" sibTransId="{3743B0B7-B769-4E98-9144-FB5C8ACFBBB0}"/>
    <dgm:cxn modelId="{45E322DC-E868-4E50-A141-DC64F880D527}" srcId="{7E6DA369-8C2E-492F-899A-F5E46428CA38}" destId="{5D05D364-579E-4C03-BD15-9ACC05E036A3}" srcOrd="0" destOrd="0" parTransId="{1D8E39F0-D524-42A9-858E-C293E78ABD46}" sibTransId="{6D9AB79A-69AB-4235-9F14-FB6C160FEC15}"/>
    <dgm:cxn modelId="{C72BB7E6-2F39-4A0F-9211-5FB973EB0EBA}" type="presOf" srcId="{E4B9F262-4483-4E8E-BBB8-54D0D7729B55}" destId="{CAC8DD89-CEB6-44CF-97D2-C4CDEBA96C19}" srcOrd="0" destOrd="3" presId="urn:microsoft.com/office/officeart/2009/3/layout/StepUpProcess"/>
    <dgm:cxn modelId="{255573FC-2B2D-483E-B3E2-E70AA5E88A1D}" type="presOf" srcId="{7FFA1892-7FC7-4A1A-9F86-A5FD116A4968}" destId="{CAC8DD89-CEB6-44CF-97D2-C4CDEBA96C19}" srcOrd="0" destOrd="2" presId="urn:microsoft.com/office/officeart/2009/3/layout/StepUpProcess"/>
    <dgm:cxn modelId="{6AEF1C21-E723-4FCC-A8B5-8C06A3DD394C}" type="presParOf" srcId="{DEB3C464-46D1-49A8-AB64-3E843A479E1A}" destId="{5D934298-3B3B-4516-ACFB-88FC4C3322F4}" srcOrd="0" destOrd="0" presId="urn:microsoft.com/office/officeart/2009/3/layout/StepUpProcess"/>
    <dgm:cxn modelId="{69529D3F-1C8C-4F34-BDC4-1CA7B9EFE065}" type="presParOf" srcId="{5D934298-3B3B-4516-ACFB-88FC4C3322F4}" destId="{651B453E-A4D6-4291-A340-B6119C1573A7}" srcOrd="0" destOrd="0" presId="urn:microsoft.com/office/officeart/2009/3/layout/StepUpProcess"/>
    <dgm:cxn modelId="{715BF4FB-66CB-45D4-BF1B-2F28D9AB8B62}" type="presParOf" srcId="{5D934298-3B3B-4516-ACFB-88FC4C3322F4}" destId="{445049CA-09AB-41BA-8742-F2A65AED964E}" srcOrd="1" destOrd="0" presId="urn:microsoft.com/office/officeart/2009/3/layout/StepUpProcess"/>
    <dgm:cxn modelId="{222CB08C-19B4-41A2-8308-3887D0DDCAE6}" type="presParOf" srcId="{5D934298-3B3B-4516-ACFB-88FC4C3322F4}" destId="{D73677BF-8D9A-4EFB-99EE-85DF63D7274A}" srcOrd="2" destOrd="0" presId="urn:microsoft.com/office/officeart/2009/3/layout/StepUpProcess"/>
    <dgm:cxn modelId="{AB446B42-5F5C-47DD-91A9-BFE7A293BADA}" type="presParOf" srcId="{DEB3C464-46D1-49A8-AB64-3E843A479E1A}" destId="{829D70A4-9834-4FE7-9E63-50B878598F25}" srcOrd="1" destOrd="0" presId="urn:microsoft.com/office/officeart/2009/3/layout/StepUpProcess"/>
    <dgm:cxn modelId="{76166893-647D-4A5A-8EC5-862DA0A87F15}" type="presParOf" srcId="{829D70A4-9834-4FE7-9E63-50B878598F25}" destId="{44E26BAD-2595-46EC-BC53-B2BAD2A8825D}" srcOrd="0" destOrd="0" presId="urn:microsoft.com/office/officeart/2009/3/layout/StepUpProcess"/>
    <dgm:cxn modelId="{DFFA0697-EF2C-437A-9958-DD610CEE9EFF}" type="presParOf" srcId="{DEB3C464-46D1-49A8-AB64-3E843A479E1A}" destId="{86F8DED6-7C4E-471E-B784-03A613FFEA52}" srcOrd="2" destOrd="0" presId="urn:microsoft.com/office/officeart/2009/3/layout/StepUpProcess"/>
    <dgm:cxn modelId="{D09B61CC-2C4B-482B-B826-7F747FC5BB68}" type="presParOf" srcId="{86F8DED6-7C4E-471E-B784-03A613FFEA52}" destId="{7BA102D9-D2DF-4221-A7B1-6341A2D39CF8}" srcOrd="0" destOrd="0" presId="urn:microsoft.com/office/officeart/2009/3/layout/StepUpProcess"/>
    <dgm:cxn modelId="{28C1E0BD-B279-4712-A592-27AB14E7D67B}" type="presParOf" srcId="{86F8DED6-7C4E-471E-B784-03A613FFEA52}" destId="{06BBEFD1-E127-496B-BA70-DE47CA04DE87}" srcOrd="1" destOrd="0" presId="urn:microsoft.com/office/officeart/2009/3/layout/StepUpProcess"/>
    <dgm:cxn modelId="{160FB8EC-7144-44BC-B1D7-E1D36F2EEBCF}" type="presParOf" srcId="{86F8DED6-7C4E-471E-B784-03A613FFEA52}" destId="{9EFE8793-DEFE-470D-B273-F968AA20F1A3}" srcOrd="2" destOrd="0" presId="urn:microsoft.com/office/officeart/2009/3/layout/StepUpProcess"/>
    <dgm:cxn modelId="{2B72FA2C-A3E5-41BA-B1A0-0E3746231AF5}" type="presParOf" srcId="{DEB3C464-46D1-49A8-AB64-3E843A479E1A}" destId="{C1CA428A-FABA-4C81-BB4F-A7554BC93F93}" srcOrd="3" destOrd="0" presId="urn:microsoft.com/office/officeart/2009/3/layout/StepUpProcess"/>
    <dgm:cxn modelId="{8DF4CC89-ED3F-44AA-A9DD-9E171F96B14A}" type="presParOf" srcId="{C1CA428A-FABA-4C81-BB4F-A7554BC93F93}" destId="{F2CD9289-9AC4-4BC4-9792-D7FE773A7352}" srcOrd="0" destOrd="0" presId="urn:microsoft.com/office/officeart/2009/3/layout/StepUpProcess"/>
    <dgm:cxn modelId="{24C3AD61-CF62-4480-800F-66936D4A0E62}" type="presParOf" srcId="{DEB3C464-46D1-49A8-AB64-3E843A479E1A}" destId="{295E846E-C1CB-42E3-A854-7B0E20A61E64}" srcOrd="4" destOrd="0" presId="urn:microsoft.com/office/officeart/2009/3/layout/StepUpProcess"/>
    <dgm:cxn modelId="{DD815E25-F198-47E7-AC22-0428DE2F3287}" type="presParOf" srcId="{295E846E-C1CB-42E3-A854-7B0E20A61E64}" destId="{1C266130-C054-4114-8953-C894DE871C96}" srcOrd="0" destOrd="0" presId="urn:microsoft.com/office/officeart/2009/3/layout/StepUpProcess"/>
    <dgm:cxn modelId="{C3123203-47E3-4A71-88DD-12094BA3226E}" type="presParOf" srcId="{295E846E-C1CB-42E3-A854-7B0E20A61E64}" destId="{CAC8DD89-CEB6-44CF-97D2-C4CDEBA96C1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5C170-B7EB-485C-8AA2-179EAF70EAA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41F79-EFD1-4A26-8458-68ED60DD802A}">
      <dgm:prSet phldrT="[Metin]"/>
      <dgm:spPr/>
      <dgm:t>
        <a:bodyPr/>
        <a:lstStyle/>
        <a:p>
          <a:r>
            <a:rPr lang="tr-TR" dirty="0"/>
            <a:t> </a:t>
          </a:r>
          <a:r>
            <a:rPr lang="tr-TR" dirty="0" err="1"/>
            <a:t>Goguryeo</a:t>
          </a:r>
          <a:endParaRPr lang="en-US" dirty="0"/>
        </a:p>
      </dgm:t>
    </dgm:pt>
    <dgm:pt modelId="{A21641A7-1D1C-4AE4-ACD5-ACC1018261D8}" type="parTrans" cxnId="{414F514C-8C4A-4E9D-808C-3CA4AF7A33E2}">
      <dgm:prSet/>
      <dgm:spPr/>
      <dgm:t>
        <a:bodyPr/>
        <a:lstStyle/>
        <a:p>
          <a:endParaRPr lang="en-US"/>
        </a:p>
      </dgm:t>
    </dgm:pt>
    <dgm:pt modelId="{4C8A02DE-DB36-40E0-B8D2-ED6FED91C842}" type="sibTrans" cxnId="{414F514C-8C4A-4E9D-808C-3CA4AF7A33E2}">
      <dgm:prSet/>
      <dgm:spPr/>
      <dgm:t>
        <a:bodyPr/>
        <a:lstStyle/>
        <a:p>
          <a:endParaRPr lang="en-US"/>
        </a:p>
      </dgm:t>
    </dgm:pt>
    <dgm:pt modelId="{7F469B8A-A2AC-4EF1-9684-8A96BB036E17}">
      <dgm:prSet phldrT="[Metin]"/>
      <dgm:spPr/>
      <dgm:t>
        <a:bodyPr/>
        <a:lstStyle/>
        <a:p>
          <a:r>
            <a:rPr lang="tr-TR" dirty="0" err="1"/>
            <a:t>Silla</a:t>
          </a:r>
          <a:endParaRPr lang="en-US" dirty="0"/>
        </a:p>
      </dgm:t>
    </dgm:pt>
    <dgm:pt modelId="{92B8B37A-A936-4F97-BAC3-D372B8C20D7A}" type="parTrans" cxnId="{12E9968B-2A33-46A6-ABE8-6248C4E1A6B9}">
      <dgm:prSet/>
      <dgm:spPr/>
      <dgm:t>
        <a:bodyPr/>
        <a:lstStyle/>
        <a:p>
          <a:endParaRPr lang="en-US"/>
        </a:p>
      </dgm:t>
    </dgm:pt>
    <dgm:pt modelId="{C0A1DE25-766A-498F-A55B-F4806152254F}" type="sibTrans" cxnId="{12E9968B-2A33-46A6-ABE8-6248C4E1A6B9}">
      <dgm:prSet/>
      <dgm:spPr/>
      <dgm:t>
        <a:bodyPr/>
        <a:lstStyle/>
        <a:p>
          <a:endParaRPr lang="en-US"/>
        </a:p>
      </dgm:t>
    </dgm:pt>
    <dgm:pt modelId="{DBC15018-D8F0-462D-BDA6-75A2D2DF7C5E}">
      <dgm:prSet phldrT="[Metin]"/>
      <dgm:spPr/>
      <dgm:t>
        <a:bodyPr/>
        <a:lstStyle/>
        <a:p>
          <a:r>
            <a:rPr lang="tr-TR" dirty="0" err="1"/>
            <a:t>Baekje</a:t>
          </a:r>
          <a:endParaRPr lang="en-US" dirty="0"/>
        </a:p>
      </dgm:t>
    </dgm:pt>
    <dgm:pt modelId="{4AE8CD9C-0213-4E57-9C4C-EE7CFB559068}" type="parTrans" cxnId="{9D7D761A-F7FF-4872-90CB-E0CB6A945639}">
      <dgm:prSet/>
      <dgm:spPr/>
      <dgm:t>
        <a:bodyPr/>
        <a:lstStyle/>
        <a:p>
          <a:endParaRPr lang="en-US"/>
        </a:p>
      </dgm:t>
    </dgm:pt>
    <dgm:pt modelId="{6ABC4434-4243-4D8D-8C49-9C9D7AA12ED4}" type="sibTrans" cxnId="{9D7D761A-F7FF-4872-90CB-E0CB6A945639}">
      <dgm:prSet/>
      <dgm:spPr/>
      <dgm:t>
        <a:bodyPr/>
        <a:lstStyle/>
        <a:p>
          <a:endParaRPr lang="en-US"/>
        </a:p>
      </dgm:t>
    </dgm:pt>
    <dgm:pt modelId="{0D4BC071-C91A-49BA-9E1A-503CA61DD535}">
      <dgm:prSet phldrT="[Metin]"/>
      <dgm:spPr/>
      <dgm:t>
        <a:bodyPr/>
        <a:lstStyle/>
        <a:p>
          <a:r>
            <a:rPr lang="tr-TR" dirty="0"/>
            <a:t> </a:t>
          </a:r>
          <a:endParaRPr lang="en-US" dirty="0"/>
        </a:p>
      </dgm:t>
    </dgm:pt>
    <dgm:pt modelId="{D3FFA755-5E52-4684-9123-A1A25A11A6F5}" type="parTrans" cxnId="{780B47D8-B8C7-4922-B6B9-5C22E1E35974}">
      <dgm:prSet/>
      <dgm:spPr/>
      <dgm:t>
        <a:bodyPr/>
        <a:lstStyle/>
        <a:p>
          <a:endParaRPr lang="en-US"/>
        </a:p>
      </dgm:t>
    </dgm:pt>
    <dgm:pt modelId="{F8396839-01BC-46E7-9C58-70DC10F553A4}" type="sibTrans" cxnId="{780B47D8-B8C7-4922-B6B9-5C22E1E35974}">
      <dgm:prSet/>
      <dgm:spPr/>
      <dgm:t>
        <a:bodyPr/>
        <a:lstStyle/>
        <a:p>
          <a:endParaRPr lang="en-US"/>
        </a:p>
      </dgm:t>
    </dgm:pt>
    <dgm:pt modelId="{6D1ED8CF-A054-4408-9F7F-51C0FEDD0C05}">
      <dgm:prSet phldrT="[Metin]"/>
      <dgm:spPr/>
      <dgm:t>
        <a:bodyPr/>
        <a:lstStyle/>
        <a:p>
          <a:r>
            <a:rPr lang="tr-TR" dirty="0"/>
            <a:t>Birleşik </a:t>
          </a:r>
          <a:r>
            <a:rPr lang="tr-TR" dirty="0" err="1"/>
            <a:t>Silla</a:t>
          </a:r>
          <a:endParaRPr lang="en-US" dirty="0"/>
        </a:p>
      </dgm:t>
    </dgm:pt>
    <dgm:pt modelId="{82C4EC72-29E0-4C31-B47C-266443621463}" type="parTrans" cxnId="{0936A1DA-5EA0-430B-A1DB-500A08983851}">
      <dgm:prSet/>
      <dgm:spPr/>
      <dgm:t>
        <a:bodyPr/>
        <a:lstStyle/>
        <a:p>
          <a:endParaRPr lang="en-US"/>
        </a:p>
      </dgm:t>
    </dgm:pt>
    <dgm:pt modelId="{312254FB-1C2C-48FE-8D04-66367CAF10A0}" type="sibTrans" cxnId="{0936A1DA-5EA0-430B-A1DB-500A08983851}">
      <dgm:prSet/>
      <dgm:spPr/>
      <dgm:t>
        <a:bodyPr/>
        <a:lstStyle/>
        <a:p>
          <a:endParaRPr lang="en-US"/>
        </a:p>
      </dgm:t>
    </dgm:pt>
    <dgm:pt modelId="{63128E7E-178F-4630-A0A0-2266C799B783}">
      <dgm:prSet phldrT="[Metin]"/>
      <dgm:spPr/>
      <dgm:t>
        <a:bodyPr/>
        <a:lstStyle/>
        <a:p>
          <a:r>
            <a:rPr lang="tr-TR" dirty="0" err="1"/>
            <a:t>Balhae</a:t>
          </a:r>
          <a:endParaRPr lang="en-US" dirty="0"/>
        </a:p>
      </dgm:t>
    </dgm:pt>
    <dgm:pt modelId="{40253A0A-A303-43B9-BA25-4710ACC81A32}" type="parTrans" cxnId="{AE2A6FF4-C7CF-4FD6-A619-D5FFD51EB5F8}">
      <dgm:prSet/>
      <dgm:spPr/>
      <dgm:t>
        <a:bodyPr/>
        <a:lstStyle/>
        <a:p>
          <a:endParaRPr lang="en-US"/>
        </a:p>
      </dgm:t>
    </dgm:pt>
    <dgm:pt modelId="{CF8D246D-AD80-4BD5-A8B6-1E39EC1AE771}" type="sibTrans" cxnId="{AE2A6FF4-C7CF-4FD6-A619-D5FFD51EB5F8}">
      <dgm:prSet/>
      <dgm:spPr/>
      <dgm:t>
        <a:bodyPr/>
        <a:lstStyle/>
        <a:p>
          <a:endParaRPr lang="en-US"/>
        </a:p>
      </dgm:t>
    </dgm:pt>
    <dgm:pt modelId="{9134EF4C-27EB-4D48-AB86-D5A3A298716D}">
      <dgm:prSet phldrT="[Metin]"/>
      <dgm:spPr/>
      <dgm:t>
        <a:bodyPr/>
        <a:lstStyle/>
        <a:p>
          <a:r>
            <a:rPr lang="tr-TR" dirty="0"/>
            <a:t> </a:t>
          </a:r>
          <a:r>
            <a:rPr lang="tr-TR" dirty="0" err="1"/>
            <a:t>Goryeo</a:t>
          </a:r>
          <a:endParaRPr lang="en-US" dirty="0"/>
        </a:p>
      </dgm:t>
    </dgm:pt>
    <dgm:pt modelId="{0B0C62FA-8AF2-4F5F-B53C-C80D31E4F785}" type="parTrans" cxnId="{4F5A18C8-8BAB-4F18-977A-28095775DC9D}">
      <dgm:prSet/>
      <dgm:spPr/>
      <dgm:t>
        <a:bodyPr/>
        <a:lstStyle/>
        <a:p>
          <a:endParaRPr lang="en-US"/>
        </a:p>
      </dgm:t>
    </dgm:pt>
    <dgm:pt modelId="{5510FFF1-6CCA-44FF-A08C-D20774D5610D}" type="sibTrans" cxnId="{4F5A18C8-8BAB-4F18-977A-28095775DC9D}">
      <dgm:prSet/>
      <dgm:spPr/>
      <dgm:t>
        <a:bodyPr/>
        <a:lstStyle/>
        <a:p>
          <a:endParaRPr lang="en-US"/>
        </a:p>
      </dgm:t>
    </dgm:pt>
    <dgm:pt modelId="{87E9B8F4-A9B0-46B4-AF45-E10A19E1CA85}">
      <dgm:prSet phldrT="[Metin]"/>
      <dgm:spPr/>
      <dgm:t>
        <a:bodyPr/>
        <a:lstStyle/>
        <a:p>
          <a:r>
            <a:rPr lang="tr-TR" dirty="0" err="1"/>
            <a:t>Joseon</a:t>
          </a:r>
          <a:endParaRPr lang="en-US" dirty="0"/>
        </a:p>
      </dgm:t>
    </dgm:pt>
    <dgm:pt modelId="{E061F985-8A63-4C13-89AA-FFA2FF10D157}" type="parTrans" cxnId="{89DD5CA3-446A-4774-85AE-919903AF5707}">
      <dgm:prSet/>
      <dgm:spPr/>
      <dgm:t>
        <a:bodyPr/>
        <a:lstStyle/>
        <a:p>
          <a:endParaRPr lang="en-US"/>
        </a:p>
      </dgm:t>
    </dgm:pt>
    <dgm:pt modelId="{18ED0A46-48C2-49AD-9BCA-61FE15FB7288}" type="sibTrans" cxnId="{89DD5CA3-446A-4774-85AE-919903AF5707}">
      <dgm:prSet/>
      <dgm:spPr/>
      <dgm:t>
        <a:bodyPr/>
        <a:lstStyle/>
        <a:p>
          <a:endParaRPr lang="en-US"/>
        </a:p>
      </dgm:t>
    </dgm:pt>
    <dgm:pt modelId="{29BD4BC5-9BB7-416D-BDA0-DCC7802B60D6}">
      <dgm:prSet phldrT="[Metin]"/>
      <dgm:spPr/>
      <dgm:t>
        <a:bodyPr/>
        <a:lstStyle/>
        <a:p>
          <a:r>
            <a:rPr lang="tr-TR" dirty="0" err="1"/>
            <a:t>Gaya</a:t>
          </a:r>
          <a:endParaRPr lang="en-US" dirty="0"/>
        </a:p>
      </dgm:t>
    </dgm:pt>
    <dgm:pt modelId="{DEBB0070-93D2-4F15-A035-7093AEC6E603}" type="parTrans" cxnId="{705AE599-318E-4347-BE4D-57D51BE292C7}">
      <dgm:prSet/>
      <dgm:spPr/>
      <dgm:t>
        <a:bodyPr/>
        <a:lstStyle/>
        <a:p>
          <a:endParaRPr lang="en-US"/>
        </a:p>
      </dgm:t>
    </dgm:pt>
    <dgm:pt modelId="{7F189847-74F2-4793-B42A-662FDF47C3E3}" type="sibTrans" cxnId="{705AE599-318E-4347-BE4D-57D51BE292C7}">
      <dgm:prSet/>
      <dgm:spPr/>
      <dgm:t>
        <a:bodyPr/>
        <a:lstStyle/>
        <a:p>
          <a:endParaRPr lang="en-US"/>
        </a:p>
      </dgm:t>
    </dgm:pt>
    <dgm:pt modelId="{34FB4C73-3516-4B03-A651-EC33E7C39186}">
      <dgm:prSet phldrT="[Metin]"/>
      <dgm:spPr/>
      <dgm:t>
        <a:bodyPr/>
        <a:lstStyle/>
        <a:p>
          <a:r>
            <a:rPr lang="tr-TR" dirty="0"/>
            <a:t>3 Krallık</a:t>
          </a:r>
          <a:endParaRPr lang="en-US" dirty="0"/>
        </a:p>
      </dgm:t>
    </dgm:pt>
    <dgm:pt modelId="{2CA17EA3-D1E4-4811-9E81-61FD8254BB04}" type="parTrans" cxnId="{1D0938CD-B6AB-4E21-A75D-534FAE97E818}">
      <dgm:prSet/>
      <dgm:spPr/>
      <dgm:t>
        <a:bodyPr/>
        <a:lstStyle/>
        <a:p>
          <a:endParaRPr lang="en-US"/>
        </a:p>
      </dgm:t>
    </dgm:pt>
    <dgm:pt modelId="{BBDE276D-352A-4863-BF2C-0F2C80DC8BA9}" type="sibTrans" cxnId="{1D0938CD-B6AB-4E21-A75D-534FAE97E818}">
      <dgm:prSet/>
      <dgm:spPr/>
      <dgm:t>
        <a:bodyPr/>
        <a:lstStyle/>
        <a:p>
          <a:endParaRPr lang="en-US"/>
        </a:p>
      </dgm:t>
    </dgm:pt>
    <dgm:pt modelId="{BB36CDC1-7FAA-42E8-8B5E-E424A5B7DDAC}">
      <dgm:prSet phldrT="[Metin]"/>
      <dgm:spPr/>
      <dgm:t>
        <a:bodyPr/>
        <a:lstStyle/>
        <a:p>
          <a:r>
            <a:rPr lang="tr-TR" dirty="0" err="1"/>
            <a:t>DaeHanJeGuk</a:t>
          </a:r>
          <a:endParaRPr lang="en-US" dirty="0"/>
        </a:p>
      </dgm:t>
    </dgm:pt>
    <dgm:pt modelId="{199F48F1-785C-4258-97D1-C4D71FF50BBF}" type="parTrans" cxnId="{D4BEE796-6A5C-46C4-BC67-FE257CEF71C4}">
      <dgm:prSet/>
      <dgm:spPr/>
      <dgm:t>
        <a:bodyPr/>
        <a:lstStyle/>
        <a:p>
          <a:endParaRPr lang="en-US"/>
        </a:p>
      </dgm:t>
    </dgm:pt>
    <dgm:pt modelId="{FDEC6FA4-2599-446F-BFC4-E8B5EC0A6F82}" type="sibTrans" cxnId="{D4BEE796-6A5C-46C4-BC67-FE257CEF71C4}">
      <dgm:prSet/>
      <dgm:spPr/>
      <dgm:t>
        <a:bodyPr/>
        <a:lstStyle/>
        <a:p>
          <a:endParaRPr lang="en-US"/>
        </a:p>
      </dgm:t>
    </dgm:pt>
    <dgm:pt modelId="{47D7670F-509D-4615-9EA1-064CD610A3A4}" type="pres">
      <dgm:prSet presAssocID="{E2C5C170-B7EB-485C-8AA2-179EAF70EAA5}" presName="rootnode" presStyleCnt="0">
        <dgm:presLayoutVars>
          <dgm:chMax/>
          <dgm:chPref/>
          <dgm:dir/>
          <dgm:animLvl val="lvl"/>
        </dgm:presLayoutVars>
      </dgm:prSet>
      <dgm:spPr/>
    </dgm:pt>
    <dgm:pt modelId="{2CA42C14-939A-4E99-AAB8-3D81A5091FAB}" type="pres">
      <dgm:prSet presAssocID="{34FB4C73-3516-4B03-A651-EC33E7C39186}" presName="composite" presStyleCnt="0"/>
      <dgm:spPr/>
    </dgm:pt>
    <dgm:pt modelId="{581DF521-522F-48BA-A04A-B59D8966E91F}" type="pres">
      <dgm:prSet presAssocID="{34FB4C73-3516-4B03-A651-EC33E7C39186}" presName="LShape" presStyleLbl="alignNode1" presStyleIdx="0" presStyleCnt="9"/>
      <dgm:spPr/>
    </dgm:pt>
    <dgm:pt modelId="{192EFF94-DD96-430A-AC6E-60F0F4724A83}" type="pres">
      <dgm:prSet presAssocID="{34FB4C73-3516-4B03-A651-EC33E7C39186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0EA6195-4E5B-4DE3-9A22-04753D3498EC}" type="pres">
      <dgm:prSet presAssocID="{34FB4C73-3516-4B03-A651-EC33E7C39186}" presName="Triangle" presStyleLbl="alignNode1" presStyleIdx="1" presStyleCnt="9"/>
      <dgm:spPr/>
    </dgm:pt>
    <dgm:pt modelId="{69F438E6-9FDE-4A1B-8124-23A2DF67141A}" type="pres">
      <dgm:prSet presAssocID="{BBDE276D-352A-4863-BF2C-0F2C80DC8BA9}" presName="sibTrans" presStyleCnt="0"/>
      <dgm:spPr/>
    </dgm:pt>
    <dgm:pt modelId="{C155545E-DDF8-407E-8C4B-A4ECD105EA81}" type="pres">
      <dgm:prSet presAssocID="{BBDE276D-352A-4863-BF2C-0F2C80DC8BA9}" presName="space" presStyleCnt="0"/>
      <dgm:spPr/>
    </dgm:pt>
    <dgm:pt modelId="{607B1282-E910-4A5B-B817-F23B6C1BCB35}" type="pres">
      <dgm:prSet presAssocID="{0D4BC071-C91A-49BA-9E1A-503CA61DD535}" presName="composite" presStyleCnt="0"/>
      <dgm:spPr/>
    </dgm:pt>
    <dgm:pt modelId="{91E83DE3-CDCB-4371-BA7C-B16F2B805403}" type="pres">
      <dgm:prSet presAssocID="{0D4BC071-C91A-49BA-9E1A-503CA61DD535}" presName="LShape" presStyleLbl="alignNode1" presStyleIdx="2" presStyleCnt="9"/>
      <dgm:spPr/>
    </dgm:pt>
    <dgm:pt modelId="{D72D6E4F-24B5-49E6-906A-B7DF6101407C}" type="pres">
      <dgm:prSet presAssocID="{0D4BC071-C91A-49BA-9E1A-503CA61DD53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DD3BBF9B-2CAD-4F4D-966D-FC6227544C35}" type="pres">
      <dgm:prSet presAssocID="{0D4BC071-C91A-49BA-9E1A-503CA61DD535}" presName="Triangle" presStyleLbl="alignNode1" presStyleIdx="3" presStyleCnt="9"/>
      <dgm:spPr/>
    </dgm:pt>
    <dgm:pt modelId="{408EE7A4-245A-4404-82AA-23404362A9C5}" type="pres">
      <dgm:prSet presAssocID="{F8396839-01BC-46E7-9C58-70DC10F553A4}" presName="sibTrans" presStyleCnt="0"/>
      <dgm:spPr/>
    </dgm:pt>
    <dgm:pt modelId="{8CA73AC0-7206-4E29-AE67-82B228B093DF}" type="pres">
      <dgm:prSet presAssocID="{F8396839-01BC-46E7-9C58-70DC10F553A4}" presName="space" presStyleCnt="0"/>
      <dgm:spPr/>
    </dgm:pt>
    <dgm:pt modelId="{B1D0E80C-24F1-40A3-AAB1-DCE1C2AB5499}" type="pres">
      <dgm:prSet presAssocID="{9134EF4C-27EB-4D48-AB86-D5A3A298716D}" presName="composite" presStyleCnt="0"/>
      <dgm:spPr/>
    </dgm:pt>
    <dgm:pt modelId="{7DF2C462-464C-4979-8E56-58F289379E7D}" type="pres">
      <dgm:prSet presAssocID="{9134EF4C-27EB-4D48-AB86-D5A3A298716D}" presName="LShape" presStyleLbl="alignNode1" presStyleIdx="4" presStyleCnt="9"/>
      <dgm:spPr/>
    </dgm:pt>
    <dgm:pt modelId="{4268943F-01F5-4D2A-AF8C-2A72B0A118C3}" type="pres">
      <dgm:prSet presAssocID="{9134EF4C-27EB-4D48-AB86-D5A3A298716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0CB84BF-0DCC-4D23-AA09-86960BDC76EE}" type="pres">
      <dgm:prSet presAssocID="{9134EF4C-27EB-4D48-AB86-D5A3A298716D}" presName="Triangle" presStyleLbl="alignNode1" presStyleIdx="5" presStyleCnt="9"/>
      <dgm:spPr/>
    </dgm:pt>
    <dgm:pt modelId="{9630F364-B45C-4DBC-9D8A-27E0F5B6DE16}" type="pres">
      <dgm:prSet presAssocID="{5510FFF1-6CCA-44FF-A08C-D20774D5610D}" presName="sibTrans" presStyleCnt="0"/>
      <dgm:spPr/>
    </dgm:pt>
    <dgm:pt modelId="{33A1FEEE-79FD-446D-8ABE-0FF32CB4EA5B}" type="pres">
      <dgm:prSet presAssocID="{5510FFF1-6CCA-44FF-A08C-D20774D5610D}" presName="space" presStyleCnt="0"/>
      <dgm:spPr/>
    </dgm:pt>
    <dgm:pt modelId="{DF4738D4-8DA7-4875-BE3F-4AED0F3DBAE5}" type="pres">
      <dgm:prSet presAssocID="{87E9B8F4-A9B0-46B4-AF45-E10A19E1CA85}" presName="composite" presStyleCnt="0"/>
      <dgm:spPr/>
    </dgm:pt>
    <dgm:pt modelId="{D49618D7-0EE9-4D08-A217-FA9AB284BA10}" type="pres">
      <dgm:prSet presAssocID="{87E9B8F4-A9B0-46B4-AF45-E10A19E1CA85}" presName="LShape" presStyleLbl="alignNode1" presStyleIdx="6" presStyleCnt="9"/>
      <dgm:spPr/>
    </dgm:pt>
    <dgm:pt modelId="{82BFBD55-149F-4760-8A98-CAA1FD6F86FC}" type="pres">
      <dgm:prSet presAssocID="{87E9B8F4-A9B0-46B4-AF45-E10A19E1CA8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02C548F-B0B2-4B5A-AF40-21881043FCB2}" type="pres">
      <dgm:prSet presAssocID="{87E9B8F4-A9B0-46B4-AF45-E10A19E1CA85}" presName="Triangle" presStyleLbl="alignNode1" presStyleIdx="7" presStyleCnt="9"/>
      <dgm:spPr/>
    </dgm:pt>
    <dgm:pt modelId="{FF288C49-7F26-44F4-BCA5-5C6743DCE7F3}" type="pres">
      <dgm:prSet presAssocID="{18ED0A46-48C2-49AD-9BCA-61FE15FB7288}" presName="sibTrans" presStyleCnt="0"/>
      <dgm:spPr/>
    </dgm:pt>
    <dgm:pt modelId="{691152E3-3796-40CA-A37E-C98849B10763}" type="pres">
      <dgm:prSet presAssocID="{18ED0A46-48C2-49AD-9BCA-61FE15FB7288}" presName="space" presStyleCnt="0"/>
      <dgm:spPr/>
    </dgm:pt>
    <dgm:pt modelId="{73E18316-778C-4B5E-8D35-E29994AB5629}" type="pres">
      <dgm:prSet presAssocID="{BB36CDC1-7FAA-42E8-8B5E-E424A5B7DDAC}" presName="composite" presStyleCnt="0"/>
      <dgm:spPr/>
    </dgm:pt>
    <dgm:pt modelId="{3A4A1E0F-51BC-441F-B9C8-7BBEEE83DD80}" type="pres">
      <dgm:prSet presAssocID="{BB36CDC1-7FAA-42E8-8B5E-E424A5B7DDAC}" presName="LShape" presStyleLbl="alignNode1" presStyleIdx="8" presStyleCnt="9"/>
      <dgm:spPr/>
    </dgm:pt>
    <dgm:pt modelId="{D7D1D29B-9049-489D-A2F2-8E53359F3FD6}" type="pres">
      <dgm:prSet presAssocID="{BB36CDC1-7FAA-42E8-8B5E-E424A5B7DDAC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FF97F0A-53C7-481B-B03F-D399FB6AFDEF}" type="presOf" srcId="{6D1ED8CF-A054-4408-9F7F-51C0FEDD0C05}" destId="{D72D6E4F-24B5-49E6-906A-B7DF6101407C}" srcOrd="0" destOrd="1" presId="urn:microsoft.com/office/officeart/2009/3/layout/StepUpProcess"/>
    <dgm:cxn modelId="{877AC116-9B55-42B5-B954-DE9E2E9ABA82}" type="presOf" srcId="{E2C5C170-B7EB-485C-8AA2-179EAF70EAA5}" destId="{47D7670F-509D-4615-9EA1-064CD610A3A4}" srcOrd="0" destOrd="0" presId="urn:microsoft.com/office/officeart/2009/3/layout/StepUpProcess"/>
    <dgm:cxn modelId="{9D7D761A-F7FF-4872-90CB-E0CB6A945639}" srcId="{34FB4C73-3516-4B03-A651-EC33E7C39186}" destId="{DBC15018-D8F0-462D-BDA6-75A2D2DF7C5E}" srcOrd="2" destOrd="0" parTransId="{4AE8CD9C-0213-4E57-9C4C-EE7CFB559068}" sibTransId="{6ABC4434-4243-4D8D-8C49-9C9D7AA12ED4}"/>
    <dgm:cxn modelId="{43531E21-E7A9-4189-9025-8AE27DADA8A3}" type="presOf" srcId="{9134EF4C-27EB-4D48-AB86-D5A3A298716D}" destId="{4268943F-01F5-4D2A-AF8C-2A72B0A118C3}" srcOrd="0" destOrd="0" presId="urn:microsoft.com/office/officeart/2009/3/layout/StepUpProcess"/>
    <dgm:cxn modelId="{C724B921-34CF-432C-BE41-99080001828A}" type="presOf" srcId="{87E9B8F4-A9B0-46B4-AF45-E10A19E1CA85}" destId="{82BFBD55-149F-4760-8A98-CAA1FD6F86FC}" srcOrd="0" destOrd="0" presId="urn:microsoft.com/office/officeart/2009/3/layout/StepUpProcess"/>
    <dgm:cxn modelId="{1DC6A439-64EF-4137-A04C-C3FB28062950}" type="presOf" srcId="{6BD41F79-EFD1-4A26-8458-68ED60DD802A}" destId="{192EFF94-DD96-430A-AC6E-60F0F4724A83}" srcOrd="0" destOrd="1" presId="urn:microsoft.com/office/officeart/2009/3/layout/StepUpProcess"/>
    <dgm:cxn modelId="{1C69DA65-EF7D-4226-9B56-EEEBD77FCB74}" type="presOf" srcId="{34FB4C73-3516-4B03-A651-EC33E7C39186}" destId="{192EFF94-DD96-430A-AC6E-60F0F4724A83}" srcOrd="0" destOrd="0" presId="urn:microsoft.com/office/officeart/2009/3/layout/StepUpProcess"/>
    <dgm:cxn modelId="{414F514C-8C4A-4E9D-808C-3CA4AF7A33E2}" srcId="{34FB4C73-3516-4B03-A651-EC33E7C39186}" destId="{6BD41F79-EFD1-4A26-8458-68ED60DD802A}" srcOrd="0" destOrd="0" parTransId="{A21641A7-1D1C-4AE4-ACD5-ACC1018261D8}" sibTransId="{4C8A02DE-DB36-40E0-B8D2-ED6FED91C842}"/>
    <dgm:cxn modelId="{99B7CD7C-2D51-4E5E-83E9-561918571CC8}" type="presOf" srcId="{7F469B8A-A2AC-4EF1-9684-8A96BB036E17}" destId="{192EFF94-DD96-430A-AC6E-60F0F4724A83}" srcOrd="0" destOrd="2" presId="urn:microsoft.com/office/officeart/2009/3/layout/StepUpProcess"/>
    <dgm:cxn modelId="{F9473F83-7268-498E-BCC5-2E8C84DC5EE6}" type="presOf" srcId="{29BD4BC5-9BB7-416D-BDA0-DCC7802B60D6}" destId="{192EFF94-DD96-430A-AC6E-60F0F4724A83}" srcOrd="0" destOrd="4" presId="urn:microsoft.com/office/officeart/2009/3/layout/StepUpProcess"/>
    <dgm:cxn modelId="{12E9968B-2A33-46A6-ABE8-6248C4E1A6B9}" srcId="{34FB4C73-3516-4B03-A651-EC33E7C39186}" destId="{7F469B8A-A2AC-4EF1-9684-8A96BB036E17}" srcOrd="1" destOrd="0" parTransId="{92B8B37A-A936-4F97-BAC3-D372B8C20D7A}" sibTransId="{C0A1DE25-766A-498F-A55B-F4806152254F}"/>
    <dgm:cxn modelId="{D4BEE796-6A5C-46C4-BC67-FE257CEF71C4}" srcId="{E2C5C170-B7EB-485C-8AA2-179EAF70EAA5}" destId="{BB36CDC1-7FAA-42E8-8B5E-E424A5B7DDAC}" srcOrd="4" destOrd="0" parTransId="{199F48F1-785C-4258-97D1-C4D71FF50BBF}" sibTransId="{FDEC6FA4-2599-446F-BFC4-E8B5EC0A6F82}"/>
    <dgm:cxn modelId="{705AE599-318E-4347-BE4D-57D51BE292C7}" srcId="{34FB4C73-3516-4B03-A651-EC33E7C39186}" destId="{29BD4BC5-9BB7-416D-BDA0-DCC7802B60D6}" srcOrd="3" destOrd="0" parTransId="{DEBB0070-93D2-4F15-A035-7093AEC6E603}" sibTransId="{7F189847-74F2-4793-B42A-662FDF47C3E3}"/>
    <dgm:cxn modelId="{89DD5CA3-446A-4774-85AE-919903AF5707}" srcId="{E2C5C170-B7EB-485C-8AA2-179EAF70EAA5}" destId="{87E9B8F4-A9B0-46B4-AF45-E10A19E1CA85}" srcOrd="3" destOrd="0" parTransId="{E061F985-8A63-4C13-89AA-FFA2FF10D157}" sibTransId="{18ED0A46-48C2-49AD-9BCA-61FE15FB7288}"/>
    <dgm:cxn modelId="{3227D8AA-3C67-46F8-A6FF-79C20368277A}" type="presOf" srcId="{BB36CDC1-7FAA-42E8-8B5E-E424A5B7DDAC}" destId="{D7D1D29B-9049-489D-A2F2-8E53359F3FD6}" srcOrd="0" destOrd="0" presId="urn:microsoft.com/office/officeart/2009/3/layout/StepUpProcess"/>
    <dgm:cxn modelId="{CC2D2ABF-34DC-407B-B3DF-4ED867559218}" type="presOf" srcId="{63128E7E-178F-4630-A0A0-2266C799B783}" destId="{D72D6E4F-24B5-49E6-906A-B7DF6101407C}" srcOrd="0" destOrd="2" presId="urn:microsoft.com/office/officeart/2009/3/layout/StepUpProcess"/>
    <dgm:cxn modelId="{4F5A18C8-8BAB-4F18-977A-28095775DC9D}" srcId="{E2C5C170-B7EB-485C-8AA2-179EAF70EAA5}" destId="{9134EF4C-27EB-4D48-AB86-D5A3A298716D}" srcOrd="2" destOrd="0" parTransId="{0B0C62FA-8AF2-4F5F-B53C-C80D31E4F785}" sibTransId="{5510FFF1-6CCA-44FF-A08C-D20774D5610D}"/>
    <dgm:cxn modelId="{1D0938CD-B6AB-4E21-A75D-534FAE97E818}" srcId="{E2C5C170-B7EB-485C-8AA2-179EAF70EAA5}" destId="{34FB4C73-3516-4B03-A651-EC33E7C39186}" srcOrd="0" destOrd="0" parTransId="{2CA17EA3-D1E4-4811-9E81-61FD8254BB04}" sibTransId="{BBDE276D-352A-4863-BF2C-0F2C80DC8BA9}"/>
    <dgm:cxn modelId="{780B47D8-B8C7-4922-B6B9-5C22E1E35974}" srcId="{E2C5C170-B7EB-485C-8AA2-179EAF70EAA5}" destId="{0D4BC071-C91A-49BA-9E1A-503CA61DD535}" srcOrd="1" destOrd="0" parTransId="{D3FFA755-5E52-4684-9123-A1A25A11A6F5}" sibTransId="{F8396839-01BC-46E7-9C58-70DC10F553A4}"/>
    <dgm:cxn modelId="{0936A1DA-5EA0-430B-A1DB-500A08983851}" srcId="{0D4BC071-C91A-49BA-9E1A-503CA61DD535}" destId="{6D1ED8CF-A054-4408-9F7F-51C0FEDD0C05}" srcOrd="0" destOrd="0" parTransId="{82C4EC72-29E0-4C31-B47C-266443621463}" sibTransId="{312254FB-1C2C-48FE-8D04-66367CAF10A0}"/>
    <dgm:cxn modelId="{245AE0EC-36BB-48CB-89E0-A886D7C1C8C0}" type="presOf" srcId="{0D4BC071-C91A-49BA-9E1A-503CA61DD535}" destId="{D72D6E4F-24B5-49E6-906A-B7DF6101407C}" srcOrd="0" destOrd="0" presId="urn:microsoft.com/office/officeart/2009/3/layout/StepUpProcess"/>
    <dgm:cxn modelId="{AE2A6FF4-C7CF-4FD6-A619-D5FFD51EB5F8}" srcId="{0D4BC071-C91A-49BA-9E1A-503CA61DD535}" destId="{63128E7E-178F-4630-A0A0-2266C799B783}" srcOrd="1" destOrd="0" parTransId="{40253A0A-A303-43B9-BA25-4710ACC81A32}" sibTransId="{CF8D246D-AD80-4BD5-A8B6-1E39EC1AE771}"/>
    <dgm:cxn modelId="{FDD5B4FC-C94D-404F-ABE8-34A251ADBE87}" type="presOf" srcId="{DBC15018-D8F0-462D-BDA6-75A2D2DF7C5E}" destId="{192EFF94-DD96-430A-AC6E-60F0F4724A83}" srcOrd="0" destOrd="3" presId="urn:microsoft.com/office/officeart/2009/3/layout/StepUpProcess"/>
    <dgm:cxn modelId="{F209590C-4A1B-4199-B976-0B2D33992EAF}" type="presParOf" srcId="{47D7670F-509D-4615-9EA1-064CD610A3A4}" destId="{2CA42C14-939A-4E99-AAB8-3D81A5091FAB}" srcOrd="0" destOrd="0" presId="urn:microsoft.com/office/officeart/2009/3/layout/StepUpProcess"/>
    <dgm:cxn modelId="{1F4870B0-0765-4D38-B77F-FA85AAEC7D6E}" type="presParOf" srcId="{2CA42C14-939A-4E99-AAB8-3D81A5091FAB}" destId="{581DF521-522F-48BA-A04A-B59D8966E91F}" srcOrd="0" destOrd="0" presId="urn:microsoft.com/office/officeart/2009/3/layout/StepUpProcess"/>
    <dgm:cxn modelId="{1B5A521E-1CF0-4F00-8E3A-5A0C85D0DBA5}" type="presParOf" srcId="{2CA42C14-939A-4E99-AAB8-3D81A5091FAB}" destId="{192EFF94-DD96-430A-AC6E-60F0F4724A83}" srcOrd="1" destOrd="0" presId="urn:microsoft.com/office/officeart/2009/3/layout/StepUpProcess"/>
    <dgm:cxn modelId="{5C6B5E34-F549-4B28-B193-092FE987C8E5}" type="presParOf" srcId="{2CA42C14-939A-4E99-AAB8-3D81A5091FAB}" destId="{70EA6195-4E5B-4DE3-9A22-04753D3498EC}" srcOrd="2" destOrd="0" presId="urn:microsoft.com/office/officeart/2009/3/layout/StepUpProcess"/>
    <dgm:cxn modelId="{384C1A26-ECDC-4A7A-968B-EA51FBB6DB0F}" type="presParOf" srcId="{47D7670F-509D-4615-9EA1-064CD610A3A4}" destId="{69F438E6-9FDE-4A1B-8124-23A2DF67141A}" srcOrd="1" destOrd="0" presId="urn:microsoft.com/office/officeart/2009/3/layout/StepUpProcess"/>
    <dgm:cxn modelId="{ACC1ABB8-02BD-4206-AE33-DC32B584FB68}" type="presParOf" srcId="{69F438E6-9FDE-4A1B-8124-23A2DF67141A}" destId="{C155545E-DDF8-407E-8C4B-A4ECD105EA81}" srcOrd="0" destOrd="0" presId="urn:microsoft.com/office/officeart/2009/3/layout/StepUpProcess"/>
    <dgm:cxn modelId="{FF62E239-D887-4BEA-8F68-CA793D5C7CDA}" type="presParOf" srcId="{47D7670F-509D-4615-9EA1-064CD610A3A4}" destId="{607B1282-E910-4A5B-B817-F23B6C1BCB35}" srcOrd="2" destOrd="0" presId="urn:microsoft.com/office/officeart/2009/3/layout/StepUpProcess"/>
    <dgm:cxn modelId="{75D9EC48-FBC1-4399-AB4D-0D811910BD1A}" type="presParOf" srcId="{607B1282-E910-4A5B-B817-F23B6C1BCB35}" destId="{91E83DE3-CDCB-4371-BA7C-B16F2B805403}" srcOrd="0" destOrd="0" presId="urn:microsoft.com/office/officeart/2009/3/layout/StepUpProcess"/>
    <dgm:cxn modelId="{2BAF592C-4570-4AE1-A2AA-D5182B306321}" type="presParOf" srcId="{607B1282-E910-4A5B-B817-F23B6C1BCB35}" destId="{D72D6E4F-24B5-49E6-906A-B7DF6101407C}" srcOrd="1" destOrd="0" presId="urn:microsoft.com/office/officeart/2009/3/layout/StepUpProcess"/>
    <dgm:cxn modelId="{87486600-113D-41AA-A6BF-A01318E30033}" type="presParOf" srcId="{607B1282-E910-4A5B-B817-F23B6C1BCB35}" destId="{DD3BBF9B-2CAD-4F4D-966D-FC6227544C35}" srcOrd="2" destOrd="0" presId="urn:microsoft.com/office/officeart/2009/3/layout/StepUpProcess"/>
    <dgm:cxn modelId="{6D2F48D0-0319-40AD-8C25-C916CAA34621}" type="presParOf" srcId="{47D7670F-509D-4615-9EA1-064CD610A3A4}" destId="{408EE7A4-245A-4404-82AA-23404362A9C5}" srcOrd="3" destOrd="0" presId="urn:microsoft.com/office/officeart/2009/3/layout/StepUpProcess"/>
    <dgm:cxn modelId="{F49A5A7F-3AD1-4DA6-970D-AC8009878790}" type="presParOf" srcId="{408EE7A4-245A-4404-82AA-23404362A9C5}" destId="{8CA73AC0-7206-4E29-AE67-82B228B093DF}" srcOrd="0" destOrd="0" presId="urn:microsoft.com/office/officeart/2009/3/layout/StepUpProcess"/>
    <dgm:cxn modelId="{BBC2B9AA-B840-47B9-A2DF-A5977B8DECA9}" type="presParOf" srcId="{47D7670F-509D-4615-9EA1-064CD610A3A4}" destId="{B1D0E80C-24F1-40A3-AAB1-DCE1C2AB5499}" srcOrd="4" destOrd="0" presId="urn:microsoft.com/office/officeart/2009/3/layout/StepUpProcess"/>
    <dgm:cxn modelId="{B045F586-489E-47C8-B84D-098E60F7AF4D}" type="presParOf" srcId="{B1D0E80C-24F1-40A3-AAB1-DCE1C2AB5499}" destId="{7DF2C462-464C-4979-8E56-58F289379E7D}" srcOrd="0" destOrd="0" presId="urn:microsoft.com/office/officeart/2009/3/layout/StepUpProcess"/>
    <dgm:cxn modelId="{81ECA259-F312-4900-BAC9-BC089956E1AD}" type="presParOf" srcId="{B1D0E80C-24F1-40A3-AAB1-DCE1C2AB5499}" destId="{4268943F-01F5-4D2A-AF8C-2A72B0A118C3}" srcOrd="1" destOrd="0" presId="urn:microsoft.com/office/officeart/2009/3/layout/StepUpProcess"/>
    <dgm:cxn modelId="{4674F4CC-A8F0-4846-8510-64144AB7F8D5}" type="presParOf" srcId="{B1D0E80C-24F1-40A3-AAB1-DCE1C2AB5499}" destId="{50CB84BF-0DCC-4D23-AA09-86960BDC76EE}" srcOrd="2" destOrd="0" presId="urn:microsoft.com/office/officeart/2009/3/layout/StepUpProcess"/>
    <dgm:cxn modelId="{E04BEF0D-5F21-493C-9A62-B499E3F76814}" type="presParOf" srcId="{47D7670F-509D-4615-9EA1-064CD610A3A4}" destId="{9630F364-B45C-4DBC-9D8A-27E0F5B6DE16}" srcOrd="5" destOrd="0" presId="urn:microsoft.com/office/officeart/2009/3/layout/StepUpProcess"/>
    <dgm:cxn modelId="{53B4AF41-BA6C-4FC3-82D5-B126672739F2}" type="presParOf" srcId="{9630F364-B45C-4DBC-9D8A-27E0F5B6DE16}" destId="{33A1FEEE-79FD-446D-8ABE-0FF32CB4EA5B}" srcOrd="0" destOrd="0" presId="urn:microsoft.com/office/officeart/2009/3/layout/StepUpProcess"/>
    <dgm:cxn modelId="{2044A8A0-D5BF-45E5-AEEF-4FE95BCFD50B}" type="presParOf" srcId="{47D7670F-509D-4615-9EA1-064CD610A3A4}" destId="{DF4738D4-8DA7-4875-BE3F-4AED0F3DBAE5}" srcOrd="6" destOrd="0" presId="urn:microsoft.com/office/officeart/2009/3/layout/StepUpProcess"/>
    <dgm:cxn modelId="{54A82543-DE34-4A8E-95B2-1CF9ED1DEB84}" type="presParOf" srcId="{DF4738D4-8DA7-4875-BE3F-4AED0F3DBAE5}" destId="{D49618D7-0EE9-4D08-A217-FA9AB284BA10}" srcOrd="0" destOrd="0" presId="urn:microsoft.com/office/officeart/2009/3/layout/StepUpProcess"/>
    <dgm:cxn modelId="{14F57370-9BAA-48F1-86FB-80618D12C3B9}" type="presParOf" srcId="{DF4738D4-8DA7-4875-BE3F-4AED0F3DBAE5}" destId="{82BFBD55-149F-4760-8A98-CAA1FD6F86FC}" srcOrd="1" destOrd="0" presId="urn:microsoft.com/office/officeart/2009/3/layout/StepUpProcess"/>
    <dgm:cxn modelId="{81A72C40-CB2A-42A2-AC42-F6134A85CACC}" type="presParOf" srcId="{DF4738D4-8DA7-4875-BE3F-4AED0F3DBAE5}" destId="{702C548F-B0B2-4B5A-AF40-21881043FCB2}" srcOrd="2" destOrd="0" presId="urn:microsoft.com/office/officeart/2009/3/layout/StepUpProcess"/>
    <dgm:cxn modelId="{3456B1A9-FD13-40A4-831D-54AD2EAB3560}" type="presParOf" srcId="{47D7670F-509D-4615-9EA1-064CD610A3A4}" destId="{FF288C49-7F26-44F4-BCA5-5C6743DCE7F3}" srcOrd="7" destOrd="0" presId="urn:microsoft.com/office/officeart/2009/3/layout/StepUpProcess"/>
    <dgm:cxn modelId="{F30BEE12-92D8-4BC5-B534-3C7238F72F82}" type="presParOf" srcId="{FF288C49-7F26-44F4-BCA5-5C6743DCE7F3}" destId="{691152E3-3796-40CA-A37E-C98849B10763}" srcOrd="0" destOrd="0" presId="urn:microsoft.com/office/officeart/2009/3/layout/StepUpProcess"/>
    <dgm:cxn modelId="{31B6EB48-0551-45AE-93F4-969E7396705C}" type="presParOf" srcId="{47D7670F-509D-4615-9EA1-064CD610A3A4}" destId="{73E18316-778C-4B5E-8D35-E29994AB5629}" srcOrd="8" destOrd="0" presId="urn:microsoft.com/office/officeart/2009/3/layout/StepUpProcess"/>
    <dgm:cxn modelId="{02F9AD62-403E-49E1-89EC-32C93AF6F5C8}" type="presParOf" srcId="{73E18316-778C-4B5E-8D35-E29994AB5629}" destId="{3A4A1E0F-51BC-441F-B9C8-7BBEEE83DD80}" srcOrd="0" destOrd="0" presId="urn:microsoft.com/office/officeart/2009/3/layout/StepUpProcess"/>
    <dgm:cxn modelId="{74353356-6B20-4490-83DD-E6489B16B3E5}" type="presParOf" srcId="{73E18316-778C-4B5E-8D35-E29994AB5629}" destId="{D7D1D29B-9049-489D-A2F2-8E53359F3FD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B453E-A4D6-4291-A340-B6119C1573A7}">
      <dsp:nvSpPr>
        <dsp:cNvPr id="0" name=""/>
        <dsp:cNvSpPr/>
      </dsp:nvSpPr>
      <dsp:spPr>
        <a:xfrm rot="5400000">
          <a:off x="692178" y="1435341"/>
          <a:ext cx="2069496" cy="344359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049CA-09AB-41BA-8742-F2A65AED964E}">
      <dsp:nvSpPr>
        <dsp:cNvPr id="0" name=""/>
        <dsp:cNvSpPr/>
      </dsp:nvSpPr>
      <dsp:spPr>
        <a:xfrm>
          <a:off x="346728" y="2464234"/>
          <a:ext cx="3108898" cy="272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 dirty="0" err="1"/>
            <a:t>Gojoseon</a:t>
          </a:r>
          <a:endParaRPr lang="en-US" sz="3400" kern="1200" dirty="0"/>
        </a:p>
      </dsp:txBody>
      <dsp:txXfrm>
        <a:off x="346728" y="2464234"/>
        <a:ext cx="3108898" cy="2725131"/>
      </dsp:txXfrm>
    </dsp:sp>
    <dsp:sp modelId="{D73677BF-8D9A-4EFB-99EE-85DF63D7274A}">
      <dsp:nvSpPr>
        <dsp:cNvPr id="0" name=""/>
        <dsp:cNvSpPr/>
      </dsp:nvSpPr>
      <dsp:spPr>
        <a:xfrm>
          <a:off x="2869041" y="1181820"/>
          <a:ext cx="586584" cy="58658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102D9-D2DF-4221-A7B1-6341A2D39CF8}">
      <dsp:nvSpPr>
        <dsp:cNvPr id="0" name=""/>
        <dsp:cNvSpPr/>
      </dsp:nvSpPr>
      <dsp:spPr>
        <a:xfrm rot="5400000">
          <a:off x="4498077" y="493568"/>
          <a:ext cx="2069496" cy="344359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BEFD1-E127-496B-BA70-DE47CA04DE87}">
      <dsp:nvSpPr>
        <dsp:cNvPr id="0" name=""/>
        <dsp:cNvSpPr/>
      </dsp:nvSpPr>
      <dsp:spPr>
        <a:xfrm>
          <a:off x="4152627" y="1522461"/>
          <a:ext cx="3108898" cy="272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 dirty="0" err="1"/>
            <a:t>Wiman</a:t>
          </a:r>
          <a:r>
            <a:rPr lang="tr-TR" sz="3400" kern="1200" dirty="0"/>
            <a:t> </a:t>
          </a:r>
          <a:r>
            <a:rPr lang="tr-TR" sz="3400" kern="1200" dirty="0" err="1"/>
            <a:t>Gojoseon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 dirty="0" err="1"/>
            <a:t>Jin</a:t>
          </a:r>
          <a:endParaRPr lang="en-US" sz="3400" kern="1200" dirty="0"/>
        </a:p>
      </dsp:txBody>
      <dsp:txXfrm>
        <a:off x="4152627" y="1522461"/>
        <a:ext cx="3108898" cy="2725131"/>
      </dsp:txXfrm>
    </dsp:sp>
    <dsp:sp modelId="{9EFE8793-DEFE-470D-B273-F968AA20F1A3}">
      <dsp:nvSpPr>
        <dsp:cNvPr id="0" name=""/>
        <dsp:cNvSpPr/>
      </dsp:nvSpPr>
      <dsp:spPr>
        <a:xfrm>
          <a:off x="6674940" y="240046"/>
          <a:ext cx="586584" cy="58658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66130-C054-4114-8953-C894DE871C96}">
      <dsp:nvSpPr>
        <dsp:cNvPr id="0" name=""/>
        <dsp:cNvSpPr/>
      </dsp:nvSpPr>
      <dsp:spPr>
        <a:xfrm rot="5400000">
          <a:off x="8303976" y="-448205"/>
          <a:ext cx="2069496" cy="344359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8DD89-CEB6-44CF-97D2-C4CDEBA96C19}">
      <dsp:nvSpPr>
        <dsp:cNvPr id="0" name=""/>
        <dsp:cNvSpPr/>
      </dsp:nvSpPr>
      <dsp:spPr>
        <a:xfrm>
          <a:off x="7958525" y="580688"/>
          <a:ext cx="3108898" cy="272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 err="1"/>
            <a:t>HanSaGun</a:t>
          </a:r>
          <a:r>
            <a:rPr lang="en-US" sz="2400" kern="1200" dirty="0"/>
            <a:t> </a:t>
          </a:r>
          <a:r>
            <a:rPr lang="ja-JP" altLang="en-US" sz="2400" b="0" i="0" kern="1200" dirty="0"/>
            <a:t>漢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SamHan</a:t>
          </a:r>
          <a:r>
            <a:rPr lang="en-US" sz="2400" kern="1200" dirty="0"/>
            <a:t>  </a:t>
          </a:r>
          <a:r>
            <a:rPr lang="ja-JP" altLang="en-US" sz="2400" b="0" i="0" kern="1200" dirty="0"/>
            <a:t>韓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 err="1"/>
            <a:t>Mahan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 err="1"/>
            <a:t>Jinhan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 err="1"/>
            <a:t>Byeonhan</a:t>
          </a:r>
          <a:endParaRPr lang="en-US" sz="2400" kern="1200" dirty="0"/>
        </a:p>
      </dsp:txBody>
      <dsp:txXfrm>
        <a:off x="7958525" y="580688"/>
        <a:ext cx="3108898" cy="2725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DF521-522F-48BA-A04A-B59D8966E91F}">
      <dsp:nvSpPr>
        <dsp:cNvPr id="0" name=""/>
        <dsp:cNvSpPr/>
      </dsp:nvSpPr>
      <dsp:spPr>
        <a:xfrm rot="5400000">
          <a:off x="403861" y="2624487"/>
          <a:ext cx="1214000" cy="20200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EFF94-DD96-430A-AC6E-60F0F4724A83}">
      <dsp:nvSpPr>
        <dsp:cNvPr id="0" name=""/>
        <dsp:cNvSpPr/>
      </dsp:nvSpPr>
      <dsp:spPr>
        <a:xfrm>
          <a:off x="201214" y="3228052"/>
          <a:ext cx="1823729" cy="1598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3 Krallık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 </a:t>
          </a:r>
          <a:r>
            <a:rPr lang="tr-TR" sz="1600" kern="1200" dirty="0" err="1"/>
            <a:t>Goguryeo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Silla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Baekje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Gaya</a:t>
          </a:r>
          <a:endParaRPr lang="en-US" sz="1600" kern="1200" dirty="0"/>
        </a:p>
      </dsp:txBody>
      <dsp:txXfrm>
        <a:off x="201214" y="3228052"/>
        <a:ext cx="1823729" cy="1598605"/>
      </dsp:txXfrm>
    </dsp:sp>
    <dsp:sp modelId="{70EA6195-4E5B-4DE3-9A22-04753D3498EC}">
      <dsp:nvSpPr>
        <dsp:cNvPr id="0" name=""/>
        <dsp:cNvSpPr/>
      </dsp:nvSpPr>
      <dsp:spPr>
        <a:xfrm>
          <a:off x="1680843" y="2475767"/>
          <a:ext cx="344099" cy="34409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83DE3-CDCB-4371-BA7C-B16F2B805403}">
      <dsp:nvSpPr>
        <dsp:cNvPr id="0" name=""/>
        <dsp:cNvSpPr/>
      </dsp:nvSpPr>
      <dsp:spPr>
        <a:xfrm rot="5400000">
          <a:off x="2636462" y="2072028"/>
          <a:ext cx="1214000" cy="20200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D6E4F-24B5-49E6-906A-B7DF6101407C}">
      <dsp:nvSpPr>
        <dsp:cNvPr id="0" name=""/>
        <dsp:cNvSpPr/>
      </dsp:nvSpPr>
      <dsp:spPr>
        <a:xfrm>
          <a:off x="2433815" y="2675593"/>
          <a:ext cx="1823729" cy="1598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 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Birleşik </a:t>
          </a:r>
          <a:r>
            <a:rPr lang="tr-TR" sz="1600" kern="1200" dirty="0" err="1"/>
            <a:t>Silla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Balhae</a:t>
          </a:r>
          <a:endParaRPr lang="en-US" sz="1600" kern="1200" dirty="0"/>
        </a:p>
      </dsp:txBody>
      <dsp:txXfrm>
        <a:off x="2433815" y="2675593"/>
        <a:ext cx="1823729" cy="1598605"/>
      </dsp:txXfrm>
    </dsp:sp>
    <dsp:sp modelId="{DD3BBF9B-2CAD-4F4D-966D-FC6227544C35}">
      <dsp:nvSpPr>
        <dsp:cNvPr id="0" name=""/>
        <dsp:cNvSpPr/>
      </dsp:nvSpPr>
      <dsp:spPr>
        <a:xfrm>
          <a:off x="3913445" y="1923308"/>
          <a:ext cx="344099" cy="34409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2C462-464C-4979-8E56-58F289379E7D}">
      <dsp:nvSpPr>
        <dsp:cNvPr id="0" name=""/>
        <dsp:cNvSpPr/>
      </dsp:nvSpPr>
      <dsp:spPr>
        <a:xfrm rot="5400000">
          <a:off x="4869063" y="1519568"/>
          <a:ext cx="1214000" cy="20200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8943F-01F5-4D2A-AF8C-2A72B0A118C3}">
      <dsp:nvSpPr>
        <dsp:cNvPr id="0" name=""/>
        <dsp:cNvSpPr/>
      </dsp:nvSpPr>
      <dsp:spPr>
        <a:xfrm>
          <a:off x="4666416" y="2123134"/>
          <a:ext cx="1823729" cy="1598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 </a:t>
          </a:r>
          <a:r>
            <a:rPr lang="tr-TR" sz="2100" kern="1200" dirty="0" err="1"/>
            <a:t>Goryeo</a:t>
          </a:r>
          <a:endParaRPr lang="en-US" sz="2100" kern="1200" dirty="0"/>
        </a:p>
      </dsp:txBody>
      <dsp:txXfrm>
        <a:off x="4666416" y="2123134"/>
        <a:ext cx="1823729" cy="1598605"/>
      </dsp:txXfrm>
    </dsp:sp>
    <dsp:sp modelId="{50CB84BF-0DCC-4D23-AA09-86960BDC76EE}">
      <dsp:nvSpPr>
        <dsp:cNvPr id="0" name=""/>
        <dsp:cNvSpPr/>
      </dsp:nvSpPr>
      <dsp:spPr>
        <a:xfrm>
          <a:off x="6146046" y="1370848"/>
          <a:ext cx="344099" cy="34409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618D7-0EE9-4D08-A217-FA9AB284BA10}">
      <dsp:nvSpPr>
        <dsp:cNvPr id="0" name=""/>
        <dsp:cNvSpPr/>
      </dsp:nvSpPr>
      <dsp:spPr>
        <a:xfrm rot="5400000">
          <a:off x="7101664" y="967109"/>
          <a:ext cx="1214000" cy="20200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FBD55-149F-4760-8A98-CAA1FD6F86FC}">
      <dsp:nvSpPr>
        <dsp:cNvPr id="0" name=""/>
        <dsp:cNvSpPr/>
      </dsp:nvSpPr>
      <dsp:spPr>
        <a:xfrm>
          <a:off x="6899017" y="1570674"/>
          <a:ext cx="1823729" cy="1598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Joseon</a:t>
          </a:r>
          <a:endParaRPr lang="en-US" sz="2100" kern="1200" dirty="0"/>
        </a:p>
      </dsp:txBody>
      <dsp:txXfrm>
        <a:off x="6899017" y="1570674"/>
        <a:ext cx="1823729" cy="1598605"/>
      </dsp:txXfrm>
    </dsp:sp>
    <dsp:sp modelId="{702C548F-B0B2-4B5A-AF40-21881043FCB2}">
      <dsp:nvSpPr>
        <dsp:cNvPr id="0" name=""/>
        <dsp:cNvSpPr/>
      </dsp:nvSpPr>
      <dsp:spPr>
        <a:xfrm>
          <a:off x="8378647" y="818389"/>
          <a:ext cx="344099" cy="34409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A1E0F-51BC-441F-B9C8-7BBEEE83DD80}">
      <dsp:nvSpPr>
        <dsp:cNvPr id="0" name=""/>
        <dsp:cNvSpPr/>
      </dsp:nvSpPr>
      <dsp:spPr>
        <a:xfrm rot="5400000">
          <a:off x="9334265" y="414649"/>
          <a:ext cx="1214000" cy="20200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1D29B-9049-489D-A2F2-8E53359F3FD6}">
      <dsp:nvSpPr>
        <dsp:cNvPr id="0" name=""/>
        <dsp:cNvSpPr/>
      </dsp:nvSpPr>
      <dsp:spPr>
        <a:xfrm>
          <a:off x="9131618" y="1018215"/>
          <a:ext cx="1823729" cy="1598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DaeHanJeGuk</a:t>
          </a:r>
          <a:endParaRPr lang="en-US" sz="2100" kern="1200" dirty="0"/>
        </a:p>
      </dsp:txBody>
      <dsp:txXfrm>
        <a:off x="9131618" y="1018215"/>
        <a:ext cx="1823729" cy="1598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9D7303-BF99-4E15-8919-C90ADAAC0A8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ADA9CF-C503-45E7-AA97-DDA9EFCF925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713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303-BF99-4E15-8919-C90ADAAC0A8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A9CF-C503-45E7-AA97-DDA9EFCF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303-BF99-4E15-8919-C90ADAAC0A8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A9CF-C503-45E7-AA97-DDA9EFCF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2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303-BF99-4E15-8919-C90ADAAC0A8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A9CF-C503-45E7-AA97-DDA9EFCF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E9D7303-BF99-4E15-8919-C90ADAAC0A8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0ADA9CF-C503-45E7-AA97-DDA9EFCF925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10434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303-BF99-4E15-8919-C90ADAAC0A8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A9CF-C503-45E7-AA97-DDA9EFCF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95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303-BF99-4E15-8919-C90ADAAC0A8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A9CF-C503-45E7-AA97-DDA9EFCF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86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303-BF99-4E15-8919-C90ADAAC0A8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A9CF-C503-45E7-AA97-DDA9EFCF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303-BF99-4E15-8919-C90ADAAC0A8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A9CF-C503-45E7-AA97-DDA9EFCF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0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E9D7303-BF99-4E15-8919-C90ADAAC0A8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0ADA9CF-C503-45E7-AA97-DDA9EFCF92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7894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E9D7303-BF99-4E15-8919-C90ADAAC0A8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0ADA9CF-C503-45E7-AA97-DDA9EFCF9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4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9D7303-BF99-4E15-8919-C90ADAAC0A8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0ADA9CF-C503-45E7-AA97-DDA9EFCF92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837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9D9179-19BA-4C62-BB00-55886A3F8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Kore </a:t>
            </a:r>
            <a:br>
              <a:rPr lang="tr-TR" dirty="0"/>
            </a:br>
            <a:r>
              <a:rPr lang="tr-TR" dirty="0"/>
              <a:t>tarihi</a:t>
            </a:r>
            <a:endParaRPr lang="en-US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F8BD902-ADDB-468F-BC5A-2F6FBC84B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MÖ. 2333 yılından</a:t>
            </a:r>
          </a:p>
          <a:p>
            <a:r>
              <a:rPr lang="tr-TR" dirty="0"/>
              <a:t>MS. 1910 Yılına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0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24BB17E2-FF94-4C30-BE27-2AB57661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6000" dirty="0">
                <a:solidFill>
                  <a:srgbClr val="2A1A00"/>
                </a:solidFill>
              </a:rPr>
              <a:t>삼국 시대</a:t>
            </a:r>
            <a:br>
              <a:rPr lang="en-US" altLang="ko-KR" sz="6000" dirty="0">
                <a:solidFill>
                  <a:srgbClr val="2A1A00"/>
                </a:solidFill>
              </a:rPr>
            </a:br>
            <a:br>
              <a:rPr lang="en-US" altLang="ko-KR" sz="6000" dirty="0">
                <a:solidFill>
                  <a:srgbClr val="2A1A00"/>
                </a:solidFill>
              </a:rPr>
            </a:br>
            <a:r>
              <a:rPr lang="en-US" altLang="ko-KR" sz="6000" dirty="0">
                <a:solidFill>
                  <a:srgbClr val="2A1A00"/>
                </a:solidFill>
              </a:rPr>
              <a:t>3 </a:t>
            </a:r>
            <a:r>
              <a:rPr lang="en-US" altLang="ko-KR" sz="6000" dirty="0" err="1">
                <a:solidFill>
                  <a:srgbClr val="2A1A00"/>
                </a:solidFill>
              </a:rPr>
              <a:t>Krallık</a:t>
            </a:r>
            <a:endParaRPr lang="en-US" sz="6000" dirty="0">
              <a:solidFill>
                <a:srgbClr val="2A1A00"/>
              </a:solidFill>
            </a:endParaRP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50E5D72F-C4AE-49E4-9A23-CCD8D2ECF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854" y="5338354"/>
            <a:ext cx="3437290" cy="992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600" dirty="0" err="1">
                <a:solidFill>
                  <a:srgbClr val="F3F3F2"/>
                </a:solidFill>
              </a:rPr>
              <a:t>Goguryo</a:t>
            </a:r>
            <a:r>
              <a:rPr lang="en-US" sz="1600" dirty="0">
                <a:solidFill>
                  <a:srgbClr val="F3F3F2"/>
                </a:solidFill>
              </a:rPr>
              <a:t> – </a:t>
            </a:r>
            <a:r>
              <a:rPr lang="en-US" sz="1600" dirty="0" err="1">
                <a:solidFill>
                  <a:srgbClr val="F3F3F2"/>
                </a:solidFill>
              </a:rPr>
              <a:t>bek</a:t>
            </a:r>
            <a:r>
              <a:rPr lang="tr-TR" sz="1600" dirty="0">
                <a:solidFill>
                  <a:srgbClr val="F3F3F2"/>
                </a:solidFill>
              </a:rPr>
              <a:t>c</a:t>
            </a:r>
            <a:r>
              <a:rPr lang="en-US" sz="1600" dirty="0">
                <a:solidFill>
                  <a:srgbClr val="F3F3F2"/>
                </a:solidFill>
              </a:rPr>
              <a:t>e – </a:t>
            </a:r>
            <a:r>
              <a:rPr lang="en-US" sz="1600" dirty="0" err="1">
                <a:solidFill>
                  <a:srgbClr val="F3F3F2"/>
                </a:solidFill>
              </a:rPr>
              <a:t>şilla</a:t>
            </a:r>
            <a:r>
              <a:rPr lang="en-US" sz="1600" dirty="0">
                <a:solidFill>
                  <a:srgbClr val="F3F3F2"/>
                </a:solidFill>
              </a:rPr>
              <a:t> - </a:t>
            </a:r>
            <a:r>
              <a:rPr lang="en-US" sz="1600" dirty="0" err="1">
                <a:solidFill>
                  <a:srgbClr val="F3F3F2"/>
                </a:solidFill>
              </a:rPr>
              <a:t>gaya</a:t>
            </a:r>
            <a:endParaRPr lang="en-US" sz="1600" dirty="0">
              <a:solidFill>
                <a:srgbClr val="F3F3F2"/>
              </a:solidFill>
            </a:endParaRPr>
          </a:p>
        </p:txBody>
      </p:sp>
      <p:pic>
        <p:nvPicPr>
          <p:cNvPr id="8" name="Resim 7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A27F1FB7-CF3F-4066-B73B-93831CD99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9" y="643464"/>
            <a:ext cx="4719567" cy="5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073BA5-7F60-4D27-8E56-817A5BDF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200" dirty="0"/>
              <a:t>삼국사기</a:t>
            </a:r>
            <a:br>
              <a:rPr lang="en-US" altLang="ko-KR" sz="3200" dirty="0"/>
            </a:br>
            <a:br>
              <a:rPr lang="en-US" altLang="ko-KR" sz="3200" dirty="0"/>
            </a:br>
            <a:r>
              <a:rPr lang="tr-TR" altLang="ko-KR" sz="3200" dirty="0" err="1"/>
              <a:t>Samguk</a:t>
            </a:r>
            <a:r>
              <a:rPr lang="tr-TR" altLang="ko-KR" sz="3200" dirty="0"/>
              <a:t> </a:t>
            </a:r>
            <a:r>
              <a:rPr lang="tr-TR" altLang="ko-KR" sz="3200" dirty="0" err="1"/>
              <a:t>sagı</a:t>
            </a:r>
            <a:endParaRPr lang="en-US" sz="3200" dirty="0"/>
          </a:p>
        </p:txBody>
      </p:sp>
      <p:pic>
        <p:nvPicPr>
          <p:cNvPr id="6" name="İçerik Yer Tutucusu 5" descr="metin içeren bir resim&#10;&#10;Açıklama otomatik olarak oluşturuldu">
            <a:extLst>
              <a:ext uri="{FF2B5EF4-FFF2-40B4-BE49-F238E27FC236}">
                <a16:creationId xmlns:a16="http://schemas.microsoft.com/office/drawing/2014/main" id="{8E0A07EA-38CF-4CB2-B858-2735A146A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7" y="0"/>
            <a:ext cx="6718240" cy="6858000"/>
          </a:xfr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E91E95B-76E5-4FCA-9FE5-06916F4FE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4335" y="1741336"/>
            <a:ext cx="4527665" cy="511666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1145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Goryeo</a:t>
            </a:r>
            <a:r>
              <a:rPr lang="tr-TR" sz="2200" dirty="0"/>
              <a:t> Kralı </a:t>
            </a:r>
            <a:r>
              <a:rPr lang="tr-TR" sz="2200" dirty="0" err="1"/>
              <a:t>Injong</a:t>
            </a:r>
            <a:r>
              <a:rPr lang="tr-TR" sz="2200" dirty="0"/>
              <a:t> dönemi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Kaleme alan: Kim </a:t>
            </a:r>
            <a:r>
              <a:rPr lang="tr-TR" sz="2200" dirty="0" err="1"/>
              <a:t>Busik</a:t>
            </a:r>
            <a:endParaRPr lang="tr-TR" sz="22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Goguryeo</a:t>
            </a:r>
            <a:r>
              <a:rPr lang="tr-TR" sz="2200" dirty="0"/>
              <a:t> – </a:t>
            </a:r>
            <a:r>
              <a:rPr lang="tr-TR" sz="2200" dirty="0" err="1"/>
              <a:t>Silla</a:t>
            </a:r>
            <a:r>
              <a:rPr lang="tr-TR" sz="2200" dirty="0"/>
              <a:t> – </a:t>
            </a:r>
            <a:r>
              <a:rPr lang="tr-TR" sz="2200" dirty="0" err="1"/>
              <a:t>Baekje</a:t>
            </a:r>
            <a:r>
              <a:rPr lang="tr-TR" sz="2200" dirty="0"/>
              <a:t> dönemleri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Koreliler tarafından kaleme alınan en eski Kore tarihi kayıtları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50 kitaptan oluşmaktadır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37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19A2CD-D7B3-4618-9FD0-6812B2EA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goguryeo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DE0829-8FD7-4FE6-BF26-3DCCB89C9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8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43F7E509-38FC-430B-BEE9-0BD7F137B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361208-7573-4B45-9251-E4E92E7EF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İçerik Yer Tutucusu 5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0F4712F4-4927-47EE-9BBF-20B8E207D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5" r="5509"/>
          <a:stretch/>
        </p:blipFill>
        <p:spPr>
          <a:xfrm>
            <a:off x="20" y="-1"/>
            <a:ext cx="4064257" cy="6858001"/>
          </a:xfrm>
          <a:prstGeom prst="rect">
            <a:avLst/>
          </a:prstGeom>
        </p:spPr>
      </p:pic>
      <p:pic>
        <p:nvPicPr>
          <p:cNvPr id="5" name="Resim 4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5F43932C-E4C7-4E48-B9DE-AF5E4AB15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r="11664"/>
          <a:stretch/>
        </p:blipFill>
        <p:spPr>
          <a:xfrm>
            <a:off x="3459892" y="10"/>
            <a:ext cx="4511313" cy="6857990"/>
          </a:xfrm>
          <a:custGeom>
            <a:avLst/>
            <a:gdLst/>
            <a:ahLst/>
            <a:cxnLst/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10D3136-00E7-47DD-8C72-6D753C88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205" y="382385"/>
            <a:ext cx="3138245" cy="5781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 err="1"/>
              <a:t>Goguryeo</a:t>
            </a:r>
            <a:br>
              <a:rPr lang="en-US" sz="3200" dirty="0"/>
            </a:br>
            <a:br>
              <a:rPr lang="en-US" sz="3200" dirty="0"/>
            </a:br>
            <a:r>
              <a:rPr lang="ko-KR" altLang="en-US" sz="3200" dirty="0"/>
              <a:t>고구려</a:t>
            </a:r>
            <a:endParaRPr lang="en-US" sz="3200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2FCB6C-6641-4156-ADBC-F4F6E5A5F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7722" y="1342968"/>
            <a:ext cx="4064257" cy="5515033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MÖ 37 – MS 668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Jumong</a:t>
            </a:r>
            <a:r>
              <a:rPr lang="en-US" sz="2200" dirty="0">
                <a:solidFill>
                  <a:schemeClr val="tx1"/>
                </a:solidFill>
              </a:rPr>
              <a:t> – </a:t>
            </a:r>
            <a:r>
              <a:rPr lang="en-US" sz="2200" dirty="0" err="1">
                <a:solidFill>
                  <a:schemeClr val="tx1"/>
                </a:solidFill>
              </a:rPr>
              <a:t>Bojang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Kuzey</a:t>
            </a:r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err="1">
                <a:solidFill>
                  <a:schemeClr val="tx1"/>
                </a:solidFill>
              </a:rPr>
              <a:t>Batı’da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Çin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Güney’de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dirty="0" err="1">
                <a:solidFill>
                  <a:schemeClr val="tx1"/>
                </a:solidFill>
              </a:rPr>
              <a:t>Bekce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Şilla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372 </a:t>
            </a:r>
            <a:r>
              <a:rPr lang="en-US" sz="2200" dirty="0" err="1">
                <a:solidFill>
                  <a:schemeClr val="tx1"/>
                </a:solidFill>
              </a:rPr>
              <a:t>yılında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Budizm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devlet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dini</a:t>
            </a:r>
            <a:endParaRPr lang="tr-TR" sz="22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/>
                </a:solidFill>
              </a:rPr>
              <a:t>372: </a:t>
            </a:r>
            <a:r>
              <a:rPr lang="tr-TR" sz="2200" dirty="0" err="1">
                <a:solidFill>
                  <a:schemeClr val="tx1"/>
                </a:solidFill>
              </a:rPr>
              <a:t>Daehak</a:t>
            </a:r>
            <a:r>
              <a:rPr lang="tr-TR" sz="2200" dirty="0">
                <a:solidFill>
                  <a:schemeClr val="tx1"/>
                </a:solidFill>
              </a:rPr>
              <a:t> (</a:t>
            </a:r>
            <a:r>
              <a:rPr lang="tr-TR" sz="2200" dirty="0" err="1">
                <a:solidFill>
                  <a:schemeClr val="tx1"/>
                </a:solidFill>
              </a:rPr>
              <a:t>Konfiçyüsçülük</a:t>
            </a:r>
            <a:r>
              <a:rPr lang="tr-TR" sz="2200" dirty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373 </a:t>
            </a:r>
            <a:r>
              <a:rPr lang="en-US" sz="2200" dirty="0" err="1">
                <a:solidFill>
                  <a:schemeClr val="tx1"/>
                </a:solidFill>
              </a:rPr>
              <a:t>yılında</a:t>
            </a:r>
            <a:r>
              <a:rPr lang="en-US" sz="2200" dirty="0">
                <a:solidFill>
                  <a:schemeClr val="tx1"/>
                </a:solidFill>
              </a:rPr>
              <a:t> ilk kanun </a:t>
            </a:r>
            <a:r>
              <a:rPr lang="en-US" sz="2200" dirty="0" err="1">
                <a:solidFill>
                  <a:schemeClr val="tx1"/>
                </a:solidFill>
              </a:rPr>
              <a:t>ilanı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Çin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kültürünün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etkilerinde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artış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/>
                </a:solidFill>
              </a:rPr>
              <a:t>Sonu: </a:t>
            </a:r>
            <a:r>
              <a:rPr lang="tr-TR" sz="2200" dirty="0" err="1">
                <a:solidFill>
                  <a:schemeClr val="tx1"/>
                </a:solidFill>
              </a:rPr>
              <a:t>Tang</a:t>
            </a:r>
            <a:r>
              <a:rPr lang="tr-TR" sz="2200" dirty="0">
                <a:solidFill>
                  <a:schemeClr val="tx1"/>
                </a:solidFill>
              </a:rPr>
              <a:t> ve </a:t>
            </a:r>
            <a:r>
              <a:rPr lang="tr-TR" sz="2200" dirty="0" err="1">
                <a:solidFill>
                  <a:schemeClr val="tx1"/>
                </a:solidFill>
              </a:rPr>
              <a:t>Şilla</a:t>
            </a:r>
            <a:r>
              <a:rPr lang="tr-TR" sz="2200" dirty="0">
                <a:solidFill>
                  <a:schemeClr val="tx1"/>
                </a:solidFill>
              </a:rPr>
              <a:t> güçleri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84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19A2CD-D7B3-4618-9FD0-6812B2EA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Gaya</a:t>
            </a:r>
            <a:r>
              <a:rPr lang="tr-TR" dirty="0"/>
              <a:t> 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DE0829-8FD7-4FE6-BF26-3DCCB89C9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5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0D3136-00E7-47DD-8C72-6D753C88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4" y="457200"/>
            <a:ext cx="3092115" cy="992910"/>
          </a:xfrm>
        </p:spPr>
        <p:txBody>
          <a:bodyPr>
            <a:noAutofit/>
          </a:bodyPr>
          <a:lstStyle/>
          <a:p>
            <a:r>
              <a:rPr lang="tr-TR" sz="3200" dirty="0" err="1"/>
              <a:t>Gaya</a:t>
            </a:r>
            <a:br>
              <a:rPr lang="en-US" sz="3200" dirty="0"/>
            </a:br>
            <a:br>
              <a:rPr lang="en-US" sz="3200" dirty="0"/>
            </a:br>
            <a:r>
              <a:rPr lang="ko-KR" altLang="en-US" sz="3200" dirty="0"/>
              <a:t>가야</a:t>
            </a:r>
            <a:endParaRPr lang="en-US" sz="3200" dirty="0"/>
          </a:p>
        </p:txBody>
      </p:sp>
      <p:pic>
        <p:nvPicPr>
          <p:cNvPr id="6" name="İçerik Yer Tutucusu 5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1A09B883-9468-4804-BF2E-B789D6DCE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1" y="1241696"/>
            <a:ext cx="5587301" cy="4342857"/>
          </a:xfr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2FCB6C-6641-4156-ADBC-F4F6E5A5F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7585" y="1741336"/>
            <a:ext cx="4494415" cy="511666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MS 42 – MS 562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Suro</a:t>
            </a:r>
            <a:r>
              <a:rPr lang="tr-TR" sz="2200" dirty="0"/>
              <a:t> – </a:t>
            </a:r>
            <a:r>
              <a:rPr lang="en-US" sz="2200" dirty="0" err="1"/>
              <a:t>Doseolji</a:t>
            </a:r>
            <a:r>
              <a:rPr lang="tr-TR" sz="2200" dirty="0"/>
              <a:t>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Byeonhan’ın</a:t>
            </a:r>
            <a:r>
              <a:rPr lang="tr-TR" sz="2200" dirty="0"/>
              <a:t> devamı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Önemli demir kültürü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Japonya ile ticaret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Şilla</a:t>
            </a:r>
            <a:r>
              <a:rPr lang="tr-TR" sz="2200" dirty="0"/>
              <a:t> tarafından son verilme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62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19A2CD-D7B3-4618-9FD0-6812B2EA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Baekje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DE0829-8FD7-4FE6-BF26-3DCCB89C9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9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0D3136-00E7-47DD-8C72-6D753C88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>
            <a:noAutofit/>
          </a:bodyPr>
          <a:lstStyle/>
          <a:p>
            <a:r>
              <a:rPr lang="tr-TR" sz="3200" dirty="0" err="1"/>
              <a:t>Baekje</a:t>
            </a:r>
            <a:br>
              <a:rPr lang="en-US" sz="3200" dirty="0"/>
            </a:br>
            <a:br>
              <a:rPr lang="en-US" sz="3200" dirty="0"/>
            </a:br>
            <a:r>
              <a:rPr lang="ko-KR" altLang="en-US" sz="3200" dirty="0"/>
              <a:t>백제</a:t>
            </a:r>
            <a:endParaRPr lang="en-US" sz="3200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2FCB6C-6641-4156-ADBC-F4F6E5A5F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14211" y="1741336"/>
            <a:ext cx="4477789" cy="511666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MÖ 18 – MS 660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Onjo</a:t>
            </a:r>
            <a:r>
              <a:rPr lang="tr-TR" sz="2200" dirty="0"/>
              <a:t> – </a:t>
            </a:r>
            <a:r>
              <a:rPr lang="tr-TR" sz="2200" dirty="0" err="1"/>
              <a:t>Uija</a:t>
            </a:r>
            <a:endParaRPr lang="tr-TR" sz="22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Mahan’ın</a:t>
            </a:r>
            <a:r>
              <a:rPr lang="tr-TR" sz="2200" dirty="0"/>
              <a:t> devamı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Çin ve Japonya ile ticaret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Şilla</a:t>
            </a:r>
            <a:r>
              <a:rPr lang="tr-TR" sz="2200" dirty="0"/>
              <a:t> ve Japonya ile evlilik bağları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Japonya’ya kültür ihracatı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Kral </a:t>
            </a:r>
            <a:r>
              <a:rPr lang="tr-TR" sz="2200" dirty="0" err="1"/>
              <a:t>Chimnyu</a:t>
            </a:r>
            <a:r>
              <a:rPr lang="tr-TR" sz="2200" dirty="0"/>
              <a:t> (384-385): Budizm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538 yılında devlet adı: Güney </a:t>
            </a:r>
            <a:r>
              <a:rPr lang="tr-TR" sz="2200" dirty="0" err="1"/>
              <a:t>Buyo</a:t>
            </a:r>
            <a:endParaRPr lang="tr-TR" sz="22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Sonu: </a:t>
            </a:r>
            <a:r>
              <a:rPr lang="tr-TR" sz="2200" dirty="0" err="1"/>
              <a:t>Şilla</a:t>
            </a:r>
            <a:r>
              <a:rPr lang="tr-TR" sz="2200" dirty="0"/>
              <a:t> ve </a:t>
            </a:r>
            <a:r>
              <a:rPr lang="tr-TR" sz="2200" dirty="0" err="1"/>
              <a:t>Tang</a:t>
            </a:r>
            <a:endParaRPr lang="en-US" sz="2200" dirty="0"/>
          </a:p>
        </p:txBody>
      </p:sp>
      <p:pic>
        <p:nvPicPr>
          <p:cNvPr id="10" name="İçerik Yer Tutucusu 9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381C7514-4533-4613-8A60-CB86AC349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3" r="17753"/>
          <a:stretch/>
        </p:blipFill>
        <p:spPr>
          <a:xfrm>
            <a:off x="170317" y="11193"/>
            <a:ext cx="3684873" cy="6846807"/>
          </a:xfrm>
        </p:spPr>
      </p:pic>
      <p:pic>
        <p:nvPicPr>
          <p:cNvPr id="7" name="Resim 6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2BB3D01F-D93F-4629-BB68-1C4470460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r="15839"/>
          <a:stretch/>
        </p:blipFill>
        <p:spPr>
          <a:xfrm>
            <a:off x="3630428" y="-11193"/>
            <a:ext cx="3684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59CEDB-27B4-42EC-B00B-1909A25B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balhae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72A5DFA-CA2D-4B77-90E0-1812849E8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9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0D3136-00E7-47DD-8C72-6D753C88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4" y="457200"/>
            <a:ext cx="3092115" cy="983674"/>
          </a:xfrm>
        </p:spPr>
        <p:txBody>
          <a:bodyPr>
            <a:noAutofit/>
          </a:bodyPr>
          <a:lstStyle/>
          <a:p>
            <a:r>
              <a:rPr lang="tr-TR" sz="3200" dirty="0" err="1"/>
              <a:t>Balhae</a:t>
            </a:r>
            <a:br>
              <a:rPr lang="en-US" sz="3200" dirty="0"/>
            </a:br>
            <a:br>
              <a:rPr lang="en-US" sz="3200" dirty="0"/>
            </a:br>
            <a:r>
              <a:rPr lang="ko-KR" altLang="en-US" sz="3200" dirty="0"/>
              <a:t>발해</a:t>
            </a:r>
            <a:endParaRPr lang="en-US" sz="3200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2FCB6C-6641-4156-ADBC-F4F6E5A5F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14211" y="1741336"/>
            <a:ext cx="4477789" cy="511666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698 – 926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Dae</a:t>
            </a:r>
            <a:r>
              <a:rPr lang="tr-TR" sz="2200" dirty="0"/>
              <a:t> </a:t>
            </a:r>
            <a:r>
              <a:rPr lang="tr-TR" sz="2200" dirty="0" err="1"/>
              <a:t>Jo-yeong</a:t>
            </a:r>
            <a:r>
              <a:rPr lang="tr-TR" sz="2200" dirty="0"/>
              <a:t> – </a:t>
            </a:r>
            <a:r>
              <a:rPr lang="tr-TR" sz="2200" dirty="0" err="1"/>
              <a:t>Dae</a:t>
            </a:r>
            <a:r>
              <a:rPr lang="tr-TR" sz="2200" dirty="0"/>
              <a:t> </a:t>
            </a:r>
            <a:r>
              <a:rPr lang="tr-TR" sz="2200" dirty="0" err="1"/>
              <a:t>Inseon</a:t>
            </a:r>
            <a:endParaRPr lang="tr-TR" sz="22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İlk kuruluşu </a:t>
            </a:r>
            <a:r>
              <a:rPr lang="tr-TR" sz="2200" dirty="0" err="1"/>
              <a:t>Jin</a:t>
            </a:r>
            <a:r>
              <a:rPr lang="tr-TR" sz="2200" dirty="0"/>
              <a:t> Devleti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Şilla</a:t>
            </a:r>
            <a:r>
              <a:rPr lang="tr-TR" sz="2200" dirty="0"/>
              <a:t> ve </a:t>
            </a:r>
            <a:r>
              <a:rPr lang="tr-TR" sz="2200" dirty="0" err="1"/>
              <a:t>Tang</a:t>
            </a:r>
            <a:r>
              <a:rPr lang="tr-TR" sz="2200" dirty="0"/>
              <a:t> saldırılarına karşı işbirliği: Göktürk ve Japonlar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Sonu: Hitaylar</a:t>
            </a:r>
            <a:endParaRPr lang="en-US" sz="2200" dirty="0"/>
          </a:p>
        </p:txBody>
      </p:sp>
      <p:pic>
        <p:nvPicPr>
          <p:cNvPr id="5" name="Resim 4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27A280B3-5525-42DD-8A80-26E44E3D7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7" t="12537" r="19877" b="61948"/>
          <a:stretch/>
        </p:blipFill>
        <p:spPr>
          <a:xfrm>
            <a:off x="1" y="4086225"/>
            <a:ext cx="7353300" cy="2771774"/>
          </a:xfrm>
          <a:prstGeom prst="rect">
            <a:avLst/>
          </a:prstGeom>
        </p:spPr>
      </p:pic>
      <p:pic>
        <p:nvPicPr>
          <p:cNvPr id="6" name="İçerik Yer Tutucusu 5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BB919BBA-D3D7-478D-A49A-A1FD398A8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04168" cy="4086225"/>
          </a:xfrm>
        </p:spPr>
      </p:pic>
      <p:pic>
        <p:nvPicPr>
          <p:cNvPr id="8" name="Resim 7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FBF6EAA4-0E1C-4EF6-A003-A8A24FB20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"/>
          <a:stretch/>
        </p:blipFill>
        <p:spPr>
          <a:xfrm>
            <a:off x="3506236" y="-2"/>
            <a:ext cx="384706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5C5A2E-BFEC-444E-A391-60680B43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Kronoloji</a:t>
            </a:r>
            <a:endParaRPr lang="en-US" dirty="0"/>
          </a:p>
        </p:txBody>
      </p:sp>
      <p:graphicFrame>
        <p:nvGraphicFramePr>
          <p:cNvPr id="10" name="İçerik Yer Tutucusu 9">
            <a:extLst>
              <a:ext uri="{FF2B5EF4-FFF2-40B4-BE49-F238E27FC236}">
                <a16:creationId xmlns:a16="http://schemas.microsoft.com/office/drawing/2014/main" id="{9CD243CE-4712-4A81-8BA4-D0A50B5ED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938945"/>
              </p:ext>
            </p:extLst>
          </p:nvPr>
        </p:nvGraphicFramePr>
        <p:xfrm>
          <a:off x="931025" y="1429789"/>
          <a:ext cx="11072553" cy="542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3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1B453E-A4D6-4291-A340-B6119C157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651B453E-A4D6-4291-A340-B6119C157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3677BF-8D9A-4EFB-99EE-85DF63D72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D73677BF-8D9A-4EFB-99EE-85DF63D727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5049CA-09AB-41BA-8742-F2A65AED9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dgm id="{445049CA-09AB-41BA-8742-F2A65AED9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FE8793-DEFE-470D-B273-F968AA20F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9EFE8793-DEFE-470D-B273-F968AA20F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A102D9-D2DF-4221-A7B1-6341A2D39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7BA102D9-D2DF-4221-A7B1-6341A2D39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BBEFD1-E127-496B-BA70-DE47CA04D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dgm id="{06BBEFD1-E127-496B-BA70-DE47CA04D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266130-C054-4114-8953-C894DE871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1C266130-C054-4114-8953-C894DE871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C8DD89-CEB6-44CF-97D2-C4CDEBA96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CAC8DD89-CEB6-44CF-97D2-C4CDEBA96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19A2CD-D7B3-4618-9FD0-6812B2EA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Sılla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DE0829-8FD7-4FE6-BF26-3DCCB89C9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43F7E509-38FC-430B-BEE9-0BD7F137B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361208-7573-4B45-9251-E4E92E7EF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sim 11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688BB8E7-B8DE-4DD4-BE5F-F43A2989FE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6"/>
          <a:stretch/>
        </p:blipFill>
        <p:spPr>
          <a:xfrm>
            <a:off x="20" y="-1"/>
            <a:ext cx="4064257" cy="6858001"/>
          </a:xfrm>
          <a:prstGeom prst="rect">
            <a:avLst/>
          </a:prstGeom>
        </p:spPr>
      </p:pic>
      <p:pic>
        <p:nvPicPr>
          <p:cNvPr id="10" name="İçerik Yer Tutucusu 9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F166E953-D2B7-40F4-B3BE-86168778A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r="19243"/>
          <a:stretch/>
        </p:blipFill>
        <p:spPr>
          <a:xfrm>
            <a:off x="4064279" y="10"/>
            <a:ext cx="3906925" cy="6857990"/>
          </a:xfrm>
          <a:custGeom>
            <a:avLst/>
            <a:gdLst/>
            <a:ahLst/>
            <a:cxnLst/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10D3136-00E7-47DD-8C72-6D753C88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205" y="382384"/>
            <a:ext cx="3138245" cy="5504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err="1"/>
              <a:t>Sılla</a:t>
            </a:r>
            <a:br>
              <a:rPr lang="en-US" sz="3200" dirty="0"/>
            </a:br>
            <a:br>
              <a:rPr lang="en-US" sz="3200" dirty="0"/>
            </a:br>
            <a:r>
              <a:rPr lang="ko-KR" altLang="en-US" sz="3200" dirty="0"/>
              <a:t>신라</a:t>
            </a:r>
            <a:endParaRPr lang="en-US" sz="3200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2FCB6C-6641-4156-ADBC-F4F6E5A5F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8290" y="1671783"/>
            <a:ext cx="3906925" cy="5186218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1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/>
                </a:solidFill>
              </a:rPr>
              <a:t>MÖ 57 – MS 935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200" dirty="0" err="1">
                <a:solidFill>
                  <a:schemeClr val="tx1"/>
                </a:solidFill>
              </a:rPr>
              <a:t>Hyeokgeose</a:t>
            </a:r>
            <a:r>
              <a:rPr lang="tr-TR" sz="2200" dirty="0">
                <a:solidFill>
                  <a:schemeClr val="tx1"/>
                </a:solidFill>
              </a:rPr>
              <a:t> – </a:t>
            </a:r>
            <a:r>
              <a:rPr lang="tr-TR" sz="2200" dirty="0" err="1">
                <a:solidFill>
                  <a:schemeClr val="tx1"/>
                </a:solidFill>
              </a:rPr>
              <a:t>Gyeongsun</a:t>
            </a:r>
            <a:endParaRPr lang="tr-TR" sz="2200" dirty="0">
              <a:solidFill>
                <a:schemeClr val="tx1"/>
              </a:solidFill>
            </a:endParaRP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200" dirty="0" err="1">
                <a:solidFill>
                  <a:schemeClr val="tx1"/>
                </a:solidFill>
              </a:rPr>
              <a:t>Jinhan’ın</a:t>
            </a:r>
            <a:r>
              <a:rPr lang="tr-TR" sz="2200" dirty="0">
                <a:solidFill>
                  <a:schemeClr val="tx1"/>
                </a:solidFill>
              </a:rPr>
              <a:t> devamında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/>
                </a:solidFill>
              </a:rPr>
              <a:t>Kral </a:t>
            </a:r>
            <a:r>
              <a:rPr lang="tr-TR" sz="2200" dirty="0" err="1">
                <a:solidFill>
                  <a:schemeClr val="tx1"/>
                </a:solidFill>
              </a:rPr>
              <a:t>Jijeung</a:t>
            </a:r>
            <a:r>
              <a:rPr lang="tr-TR" sz="2200" dirty="0">
                <a:solidFill>
                  <a:schemeClr val="tx1"/>
                </a:solidFill>
              </a:rPr>
              <a:t>: </a:t>
            </a:r>
            <a:r>
              <a:rPr lang="tr-TR" sz="2200" dirty="0" err="1">
                <a:solidFill>
                  <a:schemeClr val="tx1"/>
                </a:solidFill>
              </a:rPr>
              <a:t>Saroguk</a:t>
            </a:r>
            <a:r>
              <a:rPr lang="tr-TR" sz="2200" dirty="0">
                <a:solidFill>
                  <a:schemeClr val="tx1"/>
                </a:solidFill>
              </a:rPr>
              <a:t>-&gt;</a:t>
            </a:r>
            <a:r>
              <a:rPr lang="tr-TR" sz="2200" dirty="0" err="1">
                <a:solidFill>
                  <a:schemeClr val="tx1"/>
                </a:solidFill>
              </a:rPr>
              <a:t>Şilla</a:t>
            </a:r>
            <a:endParaRPr lang="tr-TR" sz="20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700"/>
              </a:spcBef>
              <a:buClr>
                <a:schemeClr val="tx1"/>
              </a:buClr>
            </a:pPr>
            <a:r>
              <a:rPr lang="tr-TR" sz="2000" dirty="0">
                <a:solidFill>
                  <a:schemeClr val="tx1"/>
                </a:solidFill>
              </a:rPr>
              <a:t>		Kral </a:t>
            </a:r>
            <a:r>
              <a:rPr lang="tr-TR" sz="2000" dirty="0" err="1">
                <a:solidFill>
                  <a:schemeClr val="tx1"/>
                </a:solidFill>
              </a:rPr>
              <a:t>ünvanı</a:t>
            </a:r>
            <a:endParaRPr lang="tr-TR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/>
                </a:solidFill>
              </a:rPr>
              <a:t>Kral </a:t>
            </a:r>
            <a:r>
              <a:rPr lang="tr-TR" sz="2200" dirty="0" err="1">
                <a:solidFill>
                  <a:schemeClr val="tx1"/>
                </a:solidFill>
              </a:rPr>
              <a:t>Beopheung</a:t>
            </a:r>
            <a:r>
              <a:rPr lang="tr-TR" sz="2200" dirty="0">
                <a:solidFill>
                  <a:schemeClr val="tx1"/>
                </a:solidFill>
              </a:rPr>
              <a:t>: Budizm</a:t>
            </a:r>
          </a:p>
          <a:p>
            <a:pPr marL="342900" indent="-342900">
              <a:lnSpc>
                <a:spcPct val="11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/>
                </a:solidFill>
              </a:rPr>
              <a:t>Kral </a:t>
            </a:r>
            <a:r>
              <a:rPr lang="tr-TR" sz="2200" dirty="0" err="1">
                <a:solidFill>
                  <a:schemeClr val="tx1"/>
                </a:solidFill>
              </a:rPr>
              <a:t>Gyoengsun</a:t>
            </a:r>
            <a:r>
              <a:rPr lang="tr-TR" sz="2200" dirty="0">
                <a:solidFill>
                  <a:schemeClr val="tx1"/>
                </a:solidFill>
              </a:rPr>
              <a:t> gönüllü olarak </a:t>
            </a:r>
            <a:r>
              <a:rPr lang="tr-TR" sz="2200" dirty="0" err="1">
                <a:solidFill>
                  <a:schemeClr val="tx1"/>
                </a:solidFill>
              </a:rPr>
              <a:t>Goryo’ya</a:t>
            </a:r>
            <a:r>
              <a:rPr lang="tr-TR" sz="2200" dirty="0">
                <a:solidFill>
                  <a:schemeClr val="tx1"/>
                </a:solidFill>
              </a:rPr>
              <a:t> teslim olur</a:t>
            </a:r>
          </a:p>
          <a:p>
            <a:pPr marL="342900" indent="-342900">
              <a:lnSpc>
                <a:spcPct val="11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sz="2200" dirty="0">
              <a:solidFill>
                <a:schemeClr val="tx1"/>
              </a:solidFill>
            </a:endParaRPr>
          </a:p>
        </p:txBody>
      </p:sp>
      <p:pic>
        <p:nvPicPr>
          <p:cNvPr id="5" name="Resim 4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95FB323C-2DFF-4B0E-9CCA-9A4EFE57D6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7" t="18938" b="11066"/>
          <a:stretch/>
        </p:blipFill>
        <p:spPr>
          <a:xfrm>
            <a:off x="1416429" y="-2"/>
            <a:ext cx="2641066" cy="33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26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3EEA1A-2873-4F3F-B034-F36BAD02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goryeo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8D0988-94CB-44A0-9E6B-E7D04B227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0D3136-00E7-47DD-8C72-6D753C88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err="1"/>
              <a:t>Goryeo</a:t>
            </a:r>
            <a:br>
              <a:rPr lang="en-US" sz="3200" dirty="0"/>
            </a:br>
            <a:br>
              <a:rPr lang="en-US" sz="3200" dirty="0"/>
            </a:br>
            <a:r>
              <a:rPr lang="ko-KR" altLang="en-US" sz="3200" dirty="0"/>
              <a:t>고려</a:t>
            </a:r>
            <a:endParaRPr lang="en-US" sz="3200" dirty="0"/>
          </a:p>
        </p:txBody>
      </p:sp>
      <p:pic>
        <p:nvPicPr>
          <p:cNvPr id="6" name="İçerik Yer Tutucusu 5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26A29C6D-FE00-4FA5-A30E-8B088579D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-2400"/>
            <a:ext cx="5006109" cy="6861316"/>
          </a:xfr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2FCB6C-6641-4156-ADBC-F4F6E5A5F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0960" y="1741336"/>
            <a:ext cx="4511039" cy="511666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918 – 1392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Taejo</a:t>
            </a:r>
            <a:r>
              <a:rPr lang="tr-TR" sz="2200" dirty="0"/>
              <a:t> </a:t>
            </a:r>
            <a:r>
              <a:rPr lang="tr-TR" sz="2200" dirty="0" err="1"/>
              <a:t>Wang</a:t>
            </a:r>
            <a:r>
              <a:rPr lang="tr-TR" sz="2200" dirty="0"/>
              <a:t> </a:t>
            </a:r>
            <a:r>
              <a:rPr lang="tr-TR" sz="2200" dirty="0" err="1"/>
              <a:t>Geon</a:t>
            </a:r>
            <a:r>
              <a:rPr lang="tr-TR" sz="2200" dirty="0"/>
              <a:t> – </a:t>
            </a:r>
            <a:r>
              <a:rPr lang="tr-TR" sz="2200" dirty="0" err="1"/>
              <a:t>Gongyang</a:t>
            </a:r>
            <a:r>
              <a:rPr lang="tr-TR" sz="2200" dirty="0"/>
              <a:t>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Gungye</a:t>
            </a:r>
            <a:r>
              <a:rPr lang="tr-TR" sz="2200" dirty="0"/>
              <a:t>: Sonraki </a:t>
            </a:r>
            <a:r>
              <a:rPr lang="tr-TR" sz="2200" dirty="0" err="1"/>
              <a:t>Goguryeo</a:t>
            </a:r>
            <a:r>
              <a:rPr lang="tr-TR" sz="2200" dirty="0"/>
              <a:t>-&gt; </a:t>
            </a:r>
            <a:r>
              <a:rPr lang="tr-TR" sz="2200" dirty="0" err="1"/>
              <a:t>Majin</a:t>
            </a:r>
            <a:r>
              <a:rPr lang="tr-TR" sz="2200" dirty="0"/>
              <a:t>-&gt; </a:t>
            </a:r>
            <a:r>
              <a:rPr lang="tr-TR" sz="2200" dirty="0" err="1"/>
              <a:t>Taebong</a:t>
            </a:r>
            <a:r>
              <a:rPr lang="tr-TR" sz="2200" dirty="0"/>
              <a:t>-&gt; </a:t>
            </a:r>
            <a:r>
              <a:rPr lang="tr-TR" sz="2200" dirty="0" err="1"/>
              <a:t>Goryeo</a:t>
            </a:r>
            <a:r>
              <a:rPr lang="tr-TR" sz="2200" dirty="0"/>
              <a:t>: </a:t>
            </a:r>
            <a:r>
              <a:rPr lang="tr-TR" sz="2200" dirty="0" err="1"/>
              <a:t>Taejo</a:t>
            </a:r>
            <a:endParaRPr lang="tr-TR" sz="22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1231-1259; 1270-1356 Moğollar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Batı’da Kore adının kaynağı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Baskı tekniği ve Budizm’in altın çağı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tr-TR" sz="22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tr-TR" sz="22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tr-TR" sz="22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809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FB2C9F-6CEA-4543-80B1-3F6B874E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joseon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FE2850-1C46-47C4-BC8D-4E855E6E9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51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0D3136-00E7-47DD-8C72-6D753C88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err="1"/>
              <a:t>Joseon</a:t>
            </a:r>
            <a:br>
              <a:rPr lang="en-US" sz="3200" dirty="0"/>
            </a:br>
            <a:br>
              <a:rPr lang="en-US" sz="3200" dirty="0"/>
            </a:br>
            <a:r>
              <a:rPr lang="ko-KR" altLang="en-US" sz="3200" dirty="0"/>
              <a:t>조선</a:t>
            </a:r>
            <a:endParaRPr lang="en-US" sz="3200" dirty="0"/>
          </a:p>
        </p:txBody>
      </p:sp>
      <p:pic>
        <p:nvPicPr>
          <p:cNvPr id="6" name="İçerik Yer Tutucusu 5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F4B2B926-45B8-4516-A728-35EE7028D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8"/>
          <a:stretch/>
        </p:blipFill>
        <p:spPr>
          <a:xfrm>
            <a:off x="1828800" y="1"/>
            <a:ext cx="4321587" cy="6852838"/>
          </a:xfr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2FCB6C-6641-4156-ADBC-F4F6E5A5F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4335" y="1741336"/>
            <a:ext cx="4527665" cy="511666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1392</a:t>
            </a:r>
            <a:r>
              <a:rPr lang="tr-TR" sz="2200" dirty="0"/>
              <a:t> </a:t>
            </a:r>
            <a:r>
              <a:rPr lang="en-US" sz="2200" dirty="0"/>
              <a:t>–</a:t>
            </a:r>
            <a:r>
              <a:rPr lang="tr-TR" sz="2200" dirty="0"/>
              <a:t> </a:t>
            </a:r>
            <a:r>
              <a:rPr lang="en-US" sz="2200" dirty="0"/>
              <a:t>1897</a:t>
            </a:r>
            <a:endParaRPr lang="tr-TR" sz="22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Taejo</a:t>
            </a:r>
            <a:r>
              <a:rPr lang="tr-TR" sz="2200" dirty="0"/>
              <a:t>(</a:t>
            </a:r>
            <a:r>
              <a:rPr lang="tr-TR" sz="2200" dirty="0" err="1"/>
              <a:t>Yi</a:t>
            </a:r>
            <a:r>
              <a:rPr lang="tr-TR" sz="2200" dirty="0"/>
              <a:t> </a:t>
            </a:r>
            <a:r>
              <a:rPr lang="tr-TR" sz="2200" dirty="0" err="1"/>
              <a:t>Song-gye</a:t>
            </a:r>
            <a:r>
              <a:rPr lang="tr-TR" sz="2200" dirty="0"/>
              <a:t>) / </a:t>
            </a:r>
            <a:r>
              <a:rPr lang="tr-TR" sz="2200" dirty="0" err="1"/>
              <a:t>Gojong</a:t>
            </a:r>
            <a:endParaRPr lang="tr-TR" sz="22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Günümüz Kore sınırları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Budizm -&gt; </a:t>
            </a:r>
            <a:r>
              <a:rPr lang="tr-TR" sz="2200" dirty="0" err="1"/>
              <a:t>Konfüçyüsçülük</a:t>
            </a:r>
            <a:endParaRPr lang="tr-TR" sz="22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Japon İstilası</a:t>
            </a:r>
            <a:r>
              <a:rPr lang="tr-TR" sz="2200"/>
              <a:t>: 1592-3/1596-7</a:t>
            </a:r>
            <a:endParaRPr lang="tr-TR" sz="22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Mançu İstilaları: 1627/1636-7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Dışa kapalılık - 1876 Dışa açılma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 err="1"/>
              <a:t>Gabo</a:t>
            </a:r>
            <a:r>
              <a:rPr lang="tr-TR" sz="2200" dirty="0"/>
              <a:t> reformları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Sonu: Yeni İmparatorluk ilanı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096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501B68-FE33-45B5-B33F-A08CA045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Büyük han </a:t>
            </a:r>
            <a:r>
              <a:rPr lang="tr-TR" sz="7200" dirty="0"/>
              <a:t>imparatorluğu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53877E-0690-4E6C-952A-1DE5C8BC4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81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0D3136-00E7-47DD-8C72-6D753C88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/>
              <a:t>Dehan </a:t>
            </a:r>
            <a:r>
              <a:rPr lang="tr-TR" sz="3200" dirty="0" err="1"/>
              <a:t>jeguk</a:t>
            </a:r>
            <a:br>
              <a:rPr lang="en-US" sz="3200" dirty="0"/>
            </a:br>
            <a:br>
              <a:rPr lang="en-US" sz="3200" dirty="0"/>
            </a:br>
            <a:r>
              <a:rPr lang="ko-KR" altLang="en-US" sz="3200" dirty="0"/>
              <a:t>대한제국</a:t>
            </a:r>
            <a:endParaRPr lang="en-US" sz="3200" dirty="0"/>
          </a:p>
        </p:txBody>
      </p:sp>
      <p:pic>
        <p:nvPicPr>
          <p:cNvPr id="6" name="İçerik Yer Tutucusu 5" descr="çizim, işaret içeren bir resim&#10;&#10;Açıklama otomatik olarak oluşturuldu">
            <a:extLst>
              <a:ext uri="{FF2B5EF4-FFF2-40B4-BE49-F238E27FC236}">
                <a16:creationId xmlns:a16="http://schemas.microsoft.com/office/drawing/2014/main" id="{990A3C22-7D0B-4650-A038-5CD26C04E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359485"/>
            <a:ext cx="6157913" cy="4107279"/>
          </a:xfr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2FCB6C-6641-4156-ADBC-F4F6E5A5F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97834" y="1741335"/>
            <a:ext cx="4594166" cy="511666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1897–1910</a:t>
            </a:r>
            <a:endParaRPr lang="tr-TR" sz="2400" dirty="0"/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400" dirty="0" err="1"/>
              <a:t>Gojong</a:t>
            </a:r>
            <a:r>
              <a:rPr lang="tr-TR" sz="2400" dirty="0"/>
              <a:t> &gt; </a:t>
            </a:r>
            <a:r>
              <a:rPr lang="tr-TR" sz="2400" dirty="0" err="1"/>
              <a:t>Sunjong</a:t>
            </a:r>
            <a:endParaRPr lang="tr-TR" sz="2400" dirty="0"/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Japonların baskıları ve </a:t>
            </a:r>
            <a:r>
              <a:rPr lang="tr-TR" sz="2400" dirty="0" err="1"/>
              <a:t>Kreliçe</a:t>
            </a:r>
            <a:r>
              <a:rPr lang="tr-TR" sz="2400" dirty="0"/>
              <a:t> </a:t>
            </a:r>
            <a:r>
              <a:rPr lang="tr-TR" sz="2400" dirty="0" err="1"/>
              <a:t>Min’in</a:t>
            </a:r>
            <a:r>
              <a:rPr lang="tr-TR" sz="2400" dirty="0"/>
              <a:t> öldürülmesi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Rus Büyükelçiliğine sığınma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400" dirty="0" err="1"/>
              <a:t>Doksu</a:t>
            </a:r>
            <a:r>
              <a:rPr lang="tr-TR" sz="2400" dirty="0"/>
              <a:t> Sarayına dönüp </a:t>
            </a:r>
            <a:r>
              <a:rPr lang="tr-TR" sz="2400" dirty="0" err="1"/>
              <a:t>Gwangmu</a:t>
            </a:r>
            <a:r>
              <a:rPr lang="tr-TR" sz="2400" dirty="0"/>
              <a:t> adı ile imparatorluk ilanı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Rus-Japon arasında kalma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1905 </a:t>
            </a:r>
            <a:r>
              <a:rPr lang="tr-TR" sz="2400" dirty="0" err="1"/>
              <a:t>Ilsa</a:t>
            </a:r>
            <a:r>
              <a:rPr lang="tr-TR" sz="2400" dirty="0"/>
              <a:t> Ant. – Himaye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1910 İlhak Ant. – Japon </a:t>
            </a:r>
            <a:r>
              <a:rPr lang="tr-TR" sz="2400" dirty="0" err="1"/>
              <a:t>İmp</a:t>
            </a:r>
            <a:r>
              <a:rPr lang="tr-T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20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9D2505-8E07-47E7-BCDF-A60A8E3D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kronoloji</a:t>
            </a:r>
            <a:endParaRPr lang="en-US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A1EFD92-EB05-463F-BAC1-ABC8D86B6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797852"/>
              </p:ext>
            </p:extLst>
          </p:nvPr>
        </p:nvGraphicFramePr>
        <p:xfrm>
          <a:off x="964276" y="1213658"/>
          <a:ext cx="10956175" cy="5644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2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EA6195-4E5B-4DE3-9A22-04753D349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EA6195-4E5B-4DE3-9A22-04753D349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1DF521-522F-48BA-A04A-B59D8966E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581DF521-522F-48BA-A04A-B59D8966E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EFF94-DD96-430A-AC6E-60F0F472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192EFF94-DD96-430A-AC6E-60F0F472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E83DE3-CDCB-4371-BA7C-B16F2B805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1E83DE3-CDCB-4371-BA7C-B16F2B805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3BBF9B-2CAD-4F4D-966D-FC6227544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D3BBF9B-2CAD-4F4D-966D-FC6227544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2D6E4F-24B5-49E6-906A-B7DF61014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D72D6E4F-24B5-49E6-906A-B7DF61014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CB84BF-0DCC-4D23-AA09-86960BDC7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50CB84BF-0DCC-4D23-AA09-86960BDC7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F2C462-464C-4979-8E56-58F289379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7DF2C462-464C-4979-8E56-58F289379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68943F-01F5-4D2A-AF8C-2A72B0A11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268943F-01F5-4D2A-AF8C-2A72B0A11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C548F-B0B2-4B5A-AF40-21881043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702C548F-B0B2-4B5A-AF40-21881043F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9618D7-0EE9-4D08-A217-FA9AB284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D49618D7-0EE9-4D08-A217-FA9AB284B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BFBD55-149F-4760-8A98-CAA1FD6F8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82BFBD55-149F-4760-8A98-CAA1FD6F8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4A1E0F-51BC-441F-B9C8-7BBEEE83D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3A4A1E0F-51BC-441F-B9C8-7BBEEE83D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D1D29B-9049-489D-A2F2-8E53359F3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D7D1D29B-9049-489D-A2F2-8E53359F3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19A2CD-D7B3-4618-9FD0-6812B2EA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Gojoseon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DE0829-8FD7-4FE6-BF26-3DCCB89C9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0D3136-00E7-47DD-8C72-6D753C88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err="1"/>
              <a:t>Gojoseon</a:t>
            </a:r>
            <a:br>
              <a:rPr lang="en-US" sz="3200" dirty="0"/>
            </a:br>
            <a:br>
              <a:rPr lang="tr-TR" sz="3200" dirty="0"/>
            </a:br>
            <a:r>
              <a:rPr lang="ko-KR" altLang="en-US" sz="3200" dirty="0" err="1"/>
              <a:t>고저선</a:t>
            </a:r>
            <a:endParaRPr lang="en-US" sz="3200" dirty="0"/>
          </a:p>
        </p:txBody>
      </p:sp>
      <p:pic>
        <p:nvPicPr>
          <p:cNvPr id="6" name="İçerik Yer Tutucusu 5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A5103371-3EED-4B26-9A62-4EF7A5BEC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9" y="0"/>
            <a:ext cx="5805714" cy="6858000"/>
          </a:xfr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2FCB6C-6641-4156-ADBC-F4F6E5A5F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1084" y="1741336"/>
            <a:ext cx="4560915" cy="5116664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dirty="0"/>
              <a:t>MÖ 2333 – MÖ 108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dirty="0" err="1"/>
              <a:t>Dangun</a:t>
            </a:r>
            <a:r>
              <a:rPr lang="tr-TR" dirty="0"/>
              <a:t> / Çinli komutan </a:t>
            </a:r>
            <a:r>
              <a:rPr lang="tr-TR" dirty="0" err="1"/>
              <a:t>Wi</a:t>
            </a:r>
            <a:r>
              <a:rPr lang="tr-TR" dirty="0"/>
              <a:t> Man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dirty="0"/>
              <a:t>Kore’nin efsanevi ilk devleti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dirty="0"/>
              <a:t>Özellikle son dönemlerinde detaylı bilgi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19A2CD-D7B3-4618-9FD0-6812B2EA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Jın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DE0829-8FD7-4FE6-BF26-3DCCB89C9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0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0D3136-00E7-47DD-8C72-6D753C88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err="1"/>
              <a:t>Jın</a:t>
            </a:r>
            <a:br>
              <a:rPr lang="en-US" sz="3200" dirty="0"/>
            </a:br>
            <a:br>
              <a:rPr lang="en-US" sz="3200" dirty="0"/>
            </a:br>
            <a:r>
              <a:rPr lang="ko-KR" altLang="en-US" sz="3200" dirty="0"/>
              <a:t>진</a:t>
            </a:r>
            <a:endParaRPr lang="en-US" sz="3200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2FCB6C-6641-4156-ADBC-F4F6E5A5F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0960" y="1741336"/>
            <a:ext cx="4511039" cy="5116664"/>
          </a:xfrm>
        </p:spPr>
        <p:txBody>
          <a:bodyPr>
            <a:normAutofit fontScale="92500"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MÖ 4.YY – MÖ 2.YY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Kore Yarımadasının güneyinde kurulan ilk devletlerden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Detaylı kayıt yoktur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Çok sayıda şehir devletinden oluşan konfederasyon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Japon ve Kore kültürlerinin karışımı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Sonrasında kurulan 3 Han devleti </a:t>
            </a:r>
            <a:r>
              <a:rPr lang="tr-TR" sz="2400" dirty="0" err="1"/>
              <a:t>Jin</a:t>
            </a:r>
            <a:r>
              <a:rPr lang="tr-TR" sz="2400" dirty="0"/>
              <a:t> devletinin devamı olduklarını savunmuştur</a:t>
            </a:r>
            <a:endParaRPr lang="en-US" sz="2400" dirty="0"/>
          </a:p>
        </p:txBody>
      </p:sp>
      <p:pic>
        <p:nvPicPr>
          <p:cNvPr id="19" name="İçerik Yer Tutucusu 18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F39C2CD6-1A49-41C6-9D91-CBC02F63E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5" y="0"/>
            <a:ext cx="5805714" cy="6858000"/>
          </a:xfrm>
        </p:spPr>
      </p:pic>
    </p:spTree>
    <p:extLst>
      <p:ext uri="{BB962C8B-B14F-4D97-AF65-F5344CB8AC3E}">
        <p14:creationId xmlns:p14="http://schemas.microsoft.com/office/powerpoint/2010/main" val="10232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19A2CD-D7B3-4618-9FD0-6812B2EA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Buyeo</a:t>
            </a:r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DE0829-8FD7-4FE6-BF26-3DCCB89C9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43F7E509-38FC-430B-BEE9-0BD7F137B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361208-7573-4B45-9251-E4E92E7EF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sim 7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3A82954F-AF01-42A9-AF42-154586DD91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3" t="3" r="16270" b="-3"/>
          <a:stretch/>
        </p:blipFill>
        <p:spPr>
          <a:xfrm>
            <a:off x="20" y="-1"/>
            <a:ext cx="4064257" cy="6858001"/>
          </a:xfrm>
          <a:prstGeom prst="rect">
            <a:avLst/>
          </a:prstGeom>
        </p:spPr>
      </p:pic>
      <p:pic>
        <p:nvPicPr>
          <p:cNvPr id="6" name="İçerik Yer Tutucusu 5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B78BDD3A-85BC-417B-BB79-C6FF20744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r="12149"/>
          <a:stretch/>
        </p:blipFill>
        <p:spPr>
          <a:xfrm>
            <a:off x="4064279" y="10"/>
            <a:ext cx="3906925" cy="6857990"/>
          </a:xfrm>
          <a:custGeom>
            <a:avLst/>
            <a:gdLst/>
            <a:ahLst/>
            <a:cxnLst/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10D3136-00E7-47DD-8C72-6D753C88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205" y="382384"/>
            <a:ext cx="3138245" cy="5504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 err="1"/>
              <a:t>Buyeo</a:t>
            </a:r>
            <a:br>
              <a:rPr lang="en-US" sz="3200" dirty="0"/>
            </a:br>
            <a:br>
              <a:rPr lang="en-US" sz="3200" dirty="0"/>
            </a:br>
            <a:r>
              <a:rPr lang="ko-KR" altLang="en-US" sz="3200" dirty="0"/>
              <a:t>부여</a:t>
            </a:r>
            <a:endParaRPr lang="en-US" sz="3200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2FCB6C-6641-4156-ADBC-F4F6E5A5F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46472" y="1315257"/>
            <a:ext cx="4045507" cy="5542743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MÖ 2.YY – MS 494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Kral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Hae</a:t>
            </a:r>
            <a:r>
              <a:rPr lang="en-US" sz="2200" dirty="0">
                <a:solidFill>
                  <a:schemeClr val="tx1"/>
                </a:solidFill>
              </a:rPr>
              <a:t> Mo-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Jumong’un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babası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Goguryo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Bekje’nin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atası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/>
                </a:solidFill>
              </a:rPr>
              <a:t>Çin’in </a:t>
            </a:r>
            <a:r>
              <a:rPr lang="en-US" sz="2200" dirty="0" err="1">
                <a:solidFill>
                  <a:schemeClr val="tx1"/>
                </a:solidFill>
              </a:rPr>
              <a:t>Doğu</a:t>
            </a:r>
            <a:r>
              <a:rPr lang="en-US" sz="2200" dirty="0">
                <a:solidFill>
                  <a:schemeClr val="tx1"/>
                </a:solidFill>
              </a:rPr>
              <a:t> Han </a:t>
            </a:r>
            <a:r>
              <a:rPr lang="en-US" sz="2200" dirty="0" err="1">
                <a:solidFill>
                  <a:schemeClr val="tx1"/>
                </a:solidFill>
              </a:rPr>
              <a:t>Hanedanlığı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ilişkileri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Xianbei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Goguryo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çekişmeleri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Goguryeo’nun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vasalı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Bekje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Goguryo’nun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Buyo’nun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devamı</a:t>
            </a:r>
            <a:endParaRPr lang="tr-TR" sz="22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/>
                </a:solidFill>
              </a:rPr>
              <a:t>Sonu: 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71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Rozet">
  <a:themeElements>
    <a:clrScheme name="Rozet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ze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460</Words>
  <Application>Microsoft Office PowerPoint</Application>
  <PresentationFormat>Geniş ekran</PresentationFormat>
  <Paragraphs>132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Gill Sans MT</vt:lpstr>
      <vt:lpstr>Rozet</vt:lpstr>
      <vt:lpstr>Kore  tarihi</vt:lpstr>
      <vt:lpstr>Genel Kronoloji</vt:lpstr>
      <vt:lpstr>Genel kronoloji</vt:lpstr>
      <vt:lpstr>Gojoseon</vt:lpstr>
      <vt:lpstr>Gojoseon  고저선</vt:lpstr>
      <vt:lpstr>Jın</vt:lpstr>
      <vt:lpstr>Jın  진</vt:lpstr>
      <vt:lpstr>Buyeo</vt:lpstr>
      <vt:lpstr>Buyeo  부여</vt:lpstr>
      <vt:lpstr>삼국 시대  3 Krallık</vt:lpstr>
      <vt:lpstr>삼국사기  Samguk sagı</vt:lpstr>
      <vt:lpstr>goguryeo</vt:lpstr>
      <vt:lpstr>Goguryeo  고구려</vt:lpstr>
      <vt:lpstr>Gaya </vt:lpstr>
      <vt:lpstr>Gaya  가야</vt:lpstr>
      <vt:lpstr>Baekje</vt:lpstr>
      <vt:lpstr>Baekje  백제</vt:lpstr>
      <vt:lpstr>balhae</vt:lpstr>
      <vt:lpstr>Balhae  발해</vt:lpstr>
      <vt:lpstr>Sılla</vt:lpstr>
      <vt:lpstr>Sılla  신라</vt:lpstr>
      <vt:lpstr>goryeo</vt:lpstr>
      <vt:lpstr>Goryeo  고려</vt:lpstr>
      <vt:lpstr>joseon</vt:lpstr>
      <vt:lpstr>Joseon  조선</vt:lpstr>
      <vt:lpstr>Büyük han imparatorluğu</vt:lpstr>
      <vt:lpstr>Dehan jeguk  대한제국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  tarihi</dc:title>
  <dc:creator>Oktay Gökhan BANBAL</dc:creator>
  <cp:lastModifiedBy>Oktay Gökhan BANBAL</cp:lastModifiedBy>
  <cp:revision>24</cp:revision>
  <dcterms:created xsi:type="dcterms:W3CDTF">2020-02-20T11:47:15Z</dcterms:created>
  <dcterms:modified xsi:type="dcterms:W3CDTF">2020-02-24T08:50:33Z</dcterms:modified>
</cp:coreProperties>
</file>