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66" r:id="rId2"/>
    <p:sldId id="267" r:id="rId3"/>
    <p:sldId id="269" r:id="rId4"/>
    <p:sldId id="268" r:id="rId5"/>
    <p:sldId id="274" r:id="rId6"/>
    <p:sldId id="275" r:id="rId7"/>
    <p:sldId id="271" r:id="rId8"/>
    <p:sldId id="273" r:id="rId9"/>
    <p:sldId id="272" r:id="rId10"/>
    <p:sldId id="27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9" d="100"/>
          <a:sy n="39" d="100"/>
        </p:scale>
        <p:origin x="60" y="5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982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395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2196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816138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2407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9304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4315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6703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528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028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144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072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359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561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35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152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522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65722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  <p:sldLayoutId id="214748371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5544F8F-871C-4539-87B5-1B90EC27B8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rgbClr val="FFC000"/>
                </a:solidFill>
              </a:rPr>
              <a:t>KONU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56CF945F-8228-4F0B-B155-3F89BF1FFA6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>
                <a:solidFill>
                  <a:srgbClr val="FFC000"/>
                </a:solidFill>
              </a:rPr>
              <a:t>제</a:t>
            </a:r>
            <a:r>
              <a:rPr lang="en-US" altLang="ko-KR" dirty="0">
                <a:solidFill>
                  <a:srgbClr val="FFC000"/>
                </a:solidFill>
              </a:rPr>
              <a:t>5</a:t>
            </a:r>
            <a:r>
              <a:rPr lang="ko-KR" altLang="en-US" dirty="0">
                <a:solidFill>
                  <a:srgbClr val="FFC000"/>
                </a:solidFill>
              </a:rPr>
              <a:t>과  그림</a:t>
            </a:r>
            <a:r>
              <a:rPr lang="en-US" altLang="ko-KR" dirty="0">
                <a:solidFill>
                  <a:srgbClr val="FFC000"/>
                </a:solidFill>
              </a:rPr>
              <a:t/>
            </a:r>
            <a:br>
              <a:rPr lang="en-US" altLang="ko-KR" dirty="0">
                <a:solidFill>
                  <a:srgbClr val="FFC000"/>
                </a:solidFill>
              </a:rPr>
            </a:br>
            <a:r>
              <a:rPr lang="ko-KR" altLang="en-US" dirty="0">
                <a:solidFill>
                  <a:srgbClr val="FFC000"/>
                </a:solidFill>
              </a:rPr>
              <a:t>제</a:t>
            </a:r>
            <a:r>
              <a:rPr lang="en-US" altLang="ko-KR" dirty="0">
                <a:solidFill>
                  <a:srgbClr val="FFC000"/>
                </a:solidFill>
              </a:rPr>
              <a:t>6</a:t>
            </a:r>
            <a:r>
              <a:rPr lang="ko-KR" altLang="en-US" dirty="0">
                <a:solidFill>
                  <a:srgbClr val="FFC000"/>
                </a:solidFill>
              </a:rPr>
              <a:t>과 외출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4683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>
            <a:extLst>
              <a:ext uri="{FF2B5EF4-FFF2-40B4-BE49-F238E27FC236}">
                <a16:creationId xmlns:a16="http://schemas.microsoft.com/office/drawing/2014/main" id="{1E511FEE-5D94-496A-91A9-C3CB405A5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119" y="0"/>
            <a:ext cx="10353762" cy="970450"/>
          </a:xfrm>
        </p:spPr>
        <p:txBody>
          <a:bodyPr/>
          <a:lstStyle/>
          <a:p>
            <a:r>
              <a:rPr lang="ko-KR" altLang="en-US" dirty="0">
                <a:solidFill>
                  <a:srgbClr val="FFC000"/>
                </a:solidFill>
              </a:rPr>
              <a:t>한국의 민화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89CC5B4F-6703-40F3-9F1B-FF4B32B27F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255" y="970451"/>
            <a:ext cx="12025745" cy="5887550"/>
          </a:xfrm>
        </p:spPr>
        <p:txBody>
          <a:bodyPr numCol="1">
            <a:normAutofit fontScale="92500" lnSpcReduction="10000"/>
          </a:bodyPr>
          <a:lstStyle/>
          <a:p>
            <a:pPr marL="36900" indent="0">
              <a:buNone/>
            </a:pPr>
            <a:r>
              <a:rPr lang="en-US" altLang="ko-KR" sz="2800" smtClean="0"/>
              <a:t>			</a:t>
            </a:r>
            <a:r>
              <a:rPr lang="ko-KR" altLang="en-US" sz="2800" smtClean="0"/>
              <a:t>（</a:t>
            </a:r>
            <a:r>
              <a:rPr lang="ko-KR" altLang="en-US" sz="2800" dirty="0"/>
              <a:t>폴은 김 교수님 댁을 방문했다</a:t>
            </a:r>
            <a:r>
              <a:rPr lang="en-US" altLang="ko-KR" sz="2800" dirty="0"/>
              <a:t>.</a:t>
            </a:r>
            <a:r>
              <a:rPr lang="ko-KR" altLang="en-US" sz="2800" dirty="0"/>
              <a:t>）</a:t>
            </a:r>
          </a:p>
          <a:p>
            <a:r>
              <a:rPr lang="ko-KR" altLang="en-US" sz="2800" dirty="0"/>
              <a:t>폴 </a:t>
            </a:r>
            <a:r>
              <a:rPr lang="en-US" altLang="ko-KR" sz="2800" dirty="0"/>
              <a:t>: </a:t>
            </a:r>
            <a:r>
              <a:rPr lang="ko-KR" altLang="en-US" sz="2800" dirty="0"/>
              <a:t>교수님 댁에는 동양화가 많군요</a:t>
            </a:r>
            <a:r>
              <a:rPr lang="en-US" altLang="ko-KR" sz="2800" dirty="0"/>
              <a:t>.</a:t>
            </a:r>
          </a:p>
          <a:p>
            <a:r>
              <a:rPr lang="ko-KR" altLang="en-US" sz="2800" dirty="0"/>
              <a:t>김교수</a:t>
            </a:r>
            <a:r>
              <a:rPr lang="en-US" altLang="ko-KR" sz="2800" dirty="0"/>
              <a:t>: </a:t>
            </a:r>
            <a:r>
              <a:rPr lang="ko-KR" altLang="en-US" sz="2800" dirty="0"/>
              <a:t>여유 있을 때마다 한 점씩 사 모았지</a:t>
            </a:r>
            <a:r>
              <a:rPr lang="en-US" altLang="ko-KR" sz="2800" dirty="0"/>
              <a:t>.</a:t>
            </a:r>
          </a:p>
          <a:p>
            <a:r>
              <a:rPr lang="ko-KR" altLang="en-US" sz="2800" dirty="0"/>
              <a:t>폴 </a:t>
            </a:r>
            <a:r>
              <a:rPr lang="en-US" altLang="ko-KR" sz="2800" dirty="0"/>
              <a:t>: </a:t>
            </a:r>
            <a:r>
              <a:rPr lang="ko-KR" altLang="en-US" sz="2800" dirty="0"/>
              <a:t>저건 누구의 그림인가요</a:t>
            </a:r>
            <a:r>
              <a:rPr lang="en-US" altLang="ko-KR" sz="2800" dirty="0"/>
              <a:t>?</a:t>
            </a:r>
          </a:p>
          <a:p>
            <a:r>
              <a:rPr lang="ko-KR" altLang="en-US" sz="2800" dirty="0"/>
              <a:t>김교수</a:t>
            </a:r>
            <a:r>
              <a:rPr lang="en-US" altLang="ko-KR" sz="2800" dirty="0"/>
              <a:t>: </a:t>
            </a:r>
            <a:r>
              <a:rPr lang="ko-KR" altLang="en-US" sz="2800" dirty="0"/>
              <a:t>저건 민화야</a:t>
            </a:r>
            <a:r>
              <a:rPr lang="en-US" altLang="ko-KR" sz="2800" dirty="0"/>
              <a:t>. </a:t>
            </a:r>
            <a:r>
              <a:rPr lang="ko-KR" altLang="en-US" sz="2800" dirty="0"/>
              <a:t>민화엔 낙관이 없어</a:t>
            </a:r>
            <a:r>
              <a:rPr lang="en-US" altLang="ko-KR" sz="2800" dirty="0"/>
              <a:t>.</a:t>
            </a:r>
          </a:p>
          <a:p>
            <a:r>
              <a:rPr lang="ko-KR" altLang="en-US" sz="2800" dirty="0"/>
              <a:t>폴 </a:t>
            </a:r>
            <a:r>
              <a:rPr lang="en-US" altLang="ko-KR" sz="2800" dirty="0"/>
              <a:t>: </a:t>
            </a:r>
            <a:r>
              <a:rPr lang="ko-KR" altLang="en-US" sz="2800" dirty="0"/>
              <a:t>민화는 처음 보는데요</a:t>
            </a:r>
            <a:r>
              <a:rPr lang="en-US" altLang="ko-KR" sz="2800" dirty="0"/>
              <a:t>.</a:t>
            </a:r>
          </a:p>
          <a:p>
            <a:r>
              <a:rPr lang="ko-KR" altLang="en-US" sz="2800" dirty="0"/>
              <a:t>김교수</a:t>
            </a:r>
            <a:r>
              <a:rPr lang="en-US" altLang="ko-KR" sz="2800" dirty="0"/>
              <a:t>: </a:t>
            </a:r>
            <a:r>
              <a:rPr lang="ko-KR" altLang="en-US" sz="2800" dirty="0"/>
              <a:t>민화는 조선 시대에 많이 그려졌는데</a:t>
            </a:r>
            <a:r>
              <a:rPr lang="en-US" altLang="ko-KR" sz="2800" dirty="0"/>
              <a:t>, </a:t>
            </a:r>
            <a:r>
              <a:rPr lang="ko-KR" altLang="en-US" sz="2800" dirty="0"/>
              <a:t>예술적인 목적보다는 집 안 장식을 위해 장롱</a:t>
            </a:r>
            <a:r>
              <a:rPr lang="en-US" altLang="ko-KR" sz="2800" dirty="0"/>
              <a:t>, </a:t>
            </a:r>
            <a:r>
              <a:rPr lang="ko-KR" altLang="en-US" sz="2800" dirty="0"/>
              <a:t>병풍 등에 그린 그림이야</a:t>
            </a:r>
            <a:r>
              <a:rPr lang="en-US" altLang="ko-KR" sz="2800" dirty="0"/>
              <a:t>.</a:t>
            </a:r>
          </a:p>
          <a:p>
            <a:r>
              <a:rPr lang="ko-KR" altLang="en-US" sz="2800" dirty="0"/>
              <a:t>폴 </a:t>
            </a:r>
            <a:r>
              <a:rPr lang="en-US" altLang="ko-KR" sz="2800" dirty="0"/>
              <a:t>: </a:t>
            </a:r>
            <a:r>
              <a:rPr lang="ko-KR" altLang="en-US" sz="2800" dirty="0"/>
              <a:t>민화를 보면 그 시대 사람들의 생각과 생활을 알 수 있겠군요</a:t>
            </a:r>
            <a:r>
              <a:rPr lang="en-US" altLang="ko-KR" sz="2800" dirty="0"/>
              <a:t>.</a:t>
            </a:r>
          </a:p>
          <a:p>
            <a:r>
              <a:rPr lang="ko-KR" altLang="en-US" sz="2800" dirty="0"/>
              <a:t>김교수</a:t>
            </a:r>
            <a:r>
              <a:rPr lang="en-US" altLang="ko-KR" sz="2800" dirty="0"/>
              <a:t>: </a:t>
            </a:r>
            <a:r>
              <a:rPr lang="ko-KR" altLang="en-US" sz="2800" dirty="0"/>
              <a:t>그렇지</a:t>
            </a:r>
            <a:r>
              <a:rPr lang="en-US" altLang="ko-KR" sz="2800" dirty="0"/>
              <a:t>. </a:t>
            </a:r>
            <a:r>
              <a:rPr lang="ko-KR" altLang="en-US" sz="2800" dirty="0"/>
              <a:t>이 호랑이의 표정은 위엄이 있으나 무섭지 않고 인자 한 할아버지 같은 느낌을 주지 않아</a:t>
            </a:r>
            <a:r>
              <a:rPr lang="en-US" altLang="ko-KR" sz="2800" dirty="0"/>
              <a:t>? </a:t>
            </a:r>
            <a:r>
              <a:rPr lang="ko-KR" altLang="en-US" sz="2800" dirty="0"/>
              <a:t>서민들은 호랑이를 수호 신으로 </a:t>
            </a:r>
            <a:r>
              <a:rPr lang="ko-KR" altLang="en-US" sz="2800" dirty="0" err="1"/>
              <a:t>생각했었지</a:t>
            </a:r>
            <a:r>
              <a:rPr lang="en-US" altLang="ko-KR" sz="2800" dirty="0"/>
              <a:t>.</a:t>
            </a:r>
          </a:p>
          <a:p>
            <a:r>
              <a:rPr lang="ko-KR" altLang="en-US" sz="2800" dirty="0"/>
              <a:t>폴 </a:t>
            </a:r>
            <a:r>
              <a:rPr lang="en-US" altLang="ko-KR" sz="2800" dirty="0"/>
              <a:t>: </a:t>
            </a:r>
            <a:r>
              <a:rPr lang="ko-KR" altLang="en-US" sz="2800" dirty="0"/>
              <a:t>그래서 ’</a:t>
            </a:r>
            <a:r>
              <a:rPr lang="en-US" altLang="ko-KR" sz="2800" dirty="0"/>
              <a:t>88 </a:t>
            </a:r>
            <a:r>
              <a:rPr lang="ko-KR" altLang="en-US" sz="2800" dirty="0"/>
              <a:t>올림픽의 마스코트도 귀여운 호돌이였군요</a:t>
            </a:r>
            <a:r>
              <a:rPr lang="en-US" altLang="ko-KR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40881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İçerik Yer Tutucusu 7">
            <a:extLst>
              <a:ext uri="{FF2B5EF4-FFF2-40B4-BE49-F238E27FC236}">
                <a16:creationId xmlns:a16="http://schemas.microsoft.com/office/drawing/2014/main" id="{1250D6C9-2F5A-4CD8-AE25-6116C3E6C3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11806" y="988290"/>
            <a:ext cx="7768387" cy="5851870"/>
          </a:xfrm>
        </p:spPr>
        <p:txBody>
          <a:bodyPr>
            <a:normAutofit fontScale="92500" lnSpcReduction="10000"/>
          </a:bodyPr>
          <a:lstStyle/>
          <a:p>
            <a:r>
              <a:rPr lang="ko-KR" altLang="en-US" sz="2800" dirty="0"/>
              <a:t>윤희 </a:t>
            </a:r>
            <a:r>
              <a:rPr lang="en-US" altLang="ko-KR" sz="2800" dirty="0"/>
              <a:t>	: </a:t>
            </a:r>
            <a:r>
              <a:rPr lang="ko-KR" altLang="en-US" sz="2800" dirty="0"/>
              <a:t>이 그림과 저 그림이 같아요</a:t>
            </a:r>
            <a:r>
              <a:rPr lang="en-US" altLang="ko-KR" sz="2800" dirty="0"/>
              <a:t>?</a:t>
            </a:r>
          </a:p>
          <a:p>
            <a:r>
              <a:rPr lang="ko-KR" altLang="en-US" sz="2800" dirty="0"/>
              <a:t>앤 </a:t>
            </a:r>
            <a:r>
              <a:rPr lang="en-US" altLang="ko-KR" sz="2800" dirty="0"/>
              <a:t>		: </a:t>
            </a:r>
            <a:r>
              <a:rPr lang="ko-KR" altLang="en-US" sz="2800" dirty="0"/>
              <a:t>아니 오</a:t>
            </a:r>
            <a:r>
              <a:rPr lang="en-US" altLang="ko-KR" sz="2800" dirty="0"/>
              <a:t>, </a:t>
            </a:r>
            <a:r>
              <a:rPr lang="ko-KR" altLang="en-US" sz="2800" dirty="0"/>
              <a:t>달라요</a:t>
            </a:r>
            <a:r>
              <a:rPr lang="en-US" altLang="ko-KR" sz="2800" dirty="0"/>
              <a:t>.</a:t>
            </a:r>
          </a:p>
          <a:p>
            <a:endParaRPr lang="en-US" altLang="ko-KR" sz="2800" dirty="0"/>
          </a:p>
          <a:p>
            <a:r>
              <a:rPr lang="ko-KR" altLang="en-US" sz="2800" dirty="0"/>
              <a:t>윤희 </a:t>
            </a:r>
            <a:r>
              <a:rPr lang="en-US" altLang="ko-KR" sz="2800" dirty="0"/>
              <a:t>	: </a:t>
            </a:r>
            <a:r>
              <a:rPr lang="ko-KR" altLang="en-US" sz="2800" dirty="0"/>
              <a:t>많이 달라요</a:t>
            </a:r>
            <a:r>
              <a:rPr lang="en-US" altLang="ko-KR" sz="2800" dirty="0"/>
              <a:t>?</a:t>
            </a:r>
          </a:p>
          <a:p>
            <a:r>
              <a:rPr lang="ko-KR" altLang="en-US" sz="2800" dirty="0"/>
              <a:t>앤 </a:t>
            </a:r>
            <a:r>
              <a:rPr lang="en-US" altLang="ko-KR" sz="2800" dirty="0"/>
              <a:t>		: </a:t>
            </a:r>
            <a:r>
              <a:rPr lang="ko-KR" altLang="en-US" sz="2800" dirty="0" err="1"/>
              <a:t>아니오</a:t>
            </a:r>
            <a:r>
              <a:rPr lang="en-US" altLang="ko-KR" sz="2800" dirty="0"/>
              <a:t>, </a:t>
            </a:r>
            <a:r>
              <a:rPr lang="ko-KR" altLang="en-US" sz="2800" dirty="0"/>
              <a:t>조금 달라요</a:t>
            </a:r>
            <a:r>
              <a:rPr lang="en-US" altLang="ko-KR" sz="2800" dirty="0"/>
              <a:t>.</a:t>
            </a:r>
          </a:p>
          <a:p>
            <a:endParaRPr lang="en-US" altLang="ko-KR" sz="2800" dirty="0"/>
          </a:p>
          <a:p>
            <a:r>
              <a:rPr lang="ko-KR" altLang="en-US" sz="2800" dirty="0"/>
              <a:t>윤희 </a:t>
            </a:r>
            <a:r>
              <a:rPr lang="en-US" altLang="ko-KR" sz="2800" dirty="0"/>
              <a:t>	: </a:t>
            </a:r>
            <a:r>
              <a:rPr lang="ko-KR" altLang="en-US" sz="2800" dirty="0"/>
              <a:t>어느 것이 더 커요</a:t>
            </a:r>
            <a:r>
              <a:rPr lang="en-US" altLang="ko-KR" sz="2800" dirty="0"/>
              <a:t>?</a:t>
            </a:r>
          </a:p>
          <a:p>
            <a:r>
              <a:rPr lang="ko-KR" altLang="en-US" sz="2800" dirty="0"/>
              <a:t>앤 </a:t>
            </a:r>
            <a:r>
              <a:rPr lang="en-US" altLang="ko-KR" sz="2800" dirty="0"/>
              <a:t>		: </a:t>
            </a:r>
            <a:r>
              <a:rPr lang="ko-KR" altLang="en-US" sz="2800" dirty="0"/>
              <a:t>이것이 좀 더 커요</a:t>
            </a:r>
            <a:r>
              <a:rPr lang="en-US" altLang="ko-KR" sz="2800" dirty="0"/>
              <a:t>.</a:t>
            </a:r>
          </a:p>
          <a:p>
            <a:endParaRPr lang="en-US" altLang="ko-KR" sz="2800" dirty="0"/>
          </a:p>
          <a:p>
            <a:r>
              <a:rPr lang="ko-KR" altLang="en-US" sz="2800" dirty="0"/>
              <a:t>윤희 </a:t>
            </a:r>
            <a:r>
              <a:rPr lang="en-US" altLang="ko-KR" sz="2800" dirty="0"/>
              <a:t>	: </a:t>
            </a:r>
            <a:r>
              <a:rPr lang="ko-KR" altLang="en-US" sz="2800" dirty="0"/>
              <a:t>이것이 좀 더 커요</a:t>
            </a:r>
            <a:r>
              <a:rPr lang="en-US" altLang="ko-KR" sz="2800" dirty="0"/>
              <a:t>?</a:t>
            </a:r>
          </a:p>
          <a:p>
            <a:r>
              <a:rPr lang="ko-KR" altLang="en-US" sz="2800" dirty="0"/>
              <a:t>앤 </a:t>
            </a:r>
            <a:r>
              <a:rPr lang="en-US" altLang="ko-KR" sz="2800" dirty="0"/>
              <a:t>		: </a:t>
            </a:r>
            <a:r>
              <a:rPr lang="ko-KR" altLang="en-US" sz="2800" dirty="0"/>
              <a:t>네，좀 더 커요</a:t>
            </a:r>
            <a:r>
              <a:rPr lang="en-US" altLang="ko-KR" sz="2800" dirty="0"/>
              <a:t>. </a:t>
            </a:r>
            <a:r>
              <a:rPr lang="ko-KR" altLang="en-US" sz="2800" dirty="0"/>
              <a:t>보세요</a:t>
            </a:r>
            <a:r>
              <a:rPr lang="en-US" altLang="ko-KR" sz="2800" dirty="0"/>
              <a:t>.</a:t>
            </a:r>
          </a:p>
          <a:p>
            <a:endParaRPr lang="en-US" altLang="ko-KR" dirty="0"/>
          </a:p>
          <a:p>
            <a:endParaRPr lang="en-US" altLang="ko-KR" dirty="0"/>
          </a:p>
          <a:p>
            <a:endParaRPr lang="en-US" dirty="0"/>
          </a:p>
        </p:txBody>
      </p:sp>
      <p:sp>
        <p:nvSpPr>
          <p:cNvPr id="9" name="Başlık 4">
            <a:extLst>
              <a:ext uri="{FF2B5EF4-FFF2-40B4-BE49-F238E27FC236}">
                <a16:creationId xmlns:a16="http://schemas.microsoft.com/office/drawing/2014/main" id="{737025BA-6B2D-4325-BC8F-4E92CC222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118" y="17840"/>
            <a:ext cx="10353762" cy="970450"/>
          </a:xfrm>
        </p:spPr>
        <p:txBody>
          <a:bodyPr/>
          <a:lstStyle/>
          <a:p>
            <a:r>
              <a:rPr lang="ko-KR" altLang="en-US" dirty="0">
                <a:solidFill>
                  <a:srgbClr val="FFC000"/>
                </a:solidFill>
              </a:rPr>
              <a:t>제</a:t>
            </a:r>
            <a:r>
              <a:rPr lang="en-US" altLang="ko-KR" dirty="0">
                <a:solidFill>
                  <a:srgbClr val="FFC000"/>
                </a:solidFill>
              </a:rPr>
              <a:t>5</a:t>
            </a:r>
            <a:r>
              <a:rPr lang="ko-KR" altLang="en-US" dirty="0">
                <a:solidFill>
                  <a:srgbClr val="FFC000"/>
                </a:solidFill>
              </a:rPr>
              <a:t>과  그림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7619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İçerik Yer Tutucusu 7">
            <a:extLst>
              <a:ext uri="{FF2B5EF4-FFF2-40B4-BE49-F238E27FC236}">
                <a16:creationId xmlns:a16="http://schemas.microsoft.com/office/drawing/2014/main" id="{1250D6C9-2F5A-4CD8-AE25-6116C3E6C3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756" y="482600"/>
            <a:ext cx="11754197" cy="6375400"/>
          </a:xfrm>
        </p:spPr>
        <p:txBody>
          <a:bodyPr>
            <a:normAutofit lnSpcReduction="10000"/>
          </a:bodyPr>
          <a:lstStyle/>
          <a:p>
            <a:r>
              <a:rPr lang="ko-KR" altLang="en-US" sz="2600" dirty="0"/>
              <a:t>윤희 </a:t>
            </a:r>
            <a:r>
              <a:rPr lang="en-US" altLang="ko-KR" sz="2600" dirty="0"/>
              <a:t>	: </a:t>
            </a:r>
            <a:r>
              <a:rPr lang="ko-KR" altLang="en-US" sz="2600" dirty="0"/>
              <a:t>어떤 그림이 더 좋아요</a:t>
            </a:r>
            <a:r>
              <a:rPr lang="en-US" altLang="ko-KR" sz="2600" dirty="0"/>
              <a:t>?</a:t>
            </a:r>
          </a:p>
          <a:p>
            <a:r>
              <a:rPr lang="ko-KR" altLang="en-US" sz="2600" dirty="0"/>
              <a:t>앤 </a:t>
            </a:r>
            <a:r>
              <a:rPr lang="en-US" altLang="ko-KR" sz="2600" dirty="0"/>
              <a:t>		: </a:t>
            </a:r>
            <a:r>
              <a:rPr lang="ko-KR" altLang="en-US" sz="2600" dirty="0"/>
              <a:t>저 그림이 더 좋아요</a:t>
            </a:r>
            <a:r>
              <a:rPr lang="en-US" altLang="ko-KR" sz="2600" dirty="0"/>
              <a:t>.</a:t>
            </a:r>
          </a:p>
          <a:p>
            <a:endParaRPr lang="en-US" altLang="ko-KR" sz="2600" dirty="0"/>
          </a:p>
          <a:p>
            <a:r>
              <a:rPr lang="ko-KR" altLang="en-US" sz="2600" dirty="0"/>
              <a:t>윤희 </a:t>
            </a:r>
            <a:r>
              <a:rPr lang="en-US" altLang="ko-KR" sz="2600" dirty="0"/>
              <a:t>	: </a:t>
            </a:r>
            <a:r>
              <a:rPr lang="ko-KR" altLang="en-US" sz="2600" dirty="0"/>
              <a:t>왜 그렇지요</a:t>
            </a:r>
            <a:r>
              <a:rPr lang="en-US" altLang="ko-KR" sz="2600" dirty="0"/>
              <a:t>?</a:t>
            </a:r>
          </a:p>
          <a:p>
            <a:r>
              <a:rPr lang="ko-KR" altLang="en-US" sz="2600" dirty="0"/>
              <a:t>앤</a:t>
            </a:r>
            <a:r>
              <a:rPr lang="en-US" altLang="ko-KR" sz="2600" dirty="0"/>
              <a:t>		: </a:t>
            </a:r>
            <a:r>
              <a:rPr lang="ko-KR" altLang="en-US" sz="2600" dirty="0"/>
              <a:t>저 그림이 색이 더 밝아요</a:t>
            </a:r>
            <a:r>
              <a:rPr lang="en-US" altLang="ko-KR" sz="2600" dirty="0"/>
              <a:t>.</a:t>
            </a:r>
          </a:p>
          <a:p>
            <a:endParaRPr lang="en-US" altLang="ko-KR" sz="2600" dirty="0"/>
          </a:p>
          <a:p>
            <a:r>
              <a:rPr lang="ko-KR" altLang="en-US" sz="2600" dirty="0"/>
              <a:t>윤희 </a:t>
            </a:r>
            <a:r>
              <a:rPr lang="en-US" altLang="ko-KR" sz="2600" dirty="0"/>
              <a:t>	: </a:t>
            </a:r>
            <a:r>
              <a:rPr lang="ko-KR" altLang="en-US" sz="2600" dirty="0"/>
              <a:t>밝은 색을 좋아하나요</a:t>
            </a:r>
            <a:r>
              <a:rPr lang="en-US" altLang="ko-KR" sz="2600" dirty="0"/>
              <a:t>?</a:t>
            </a:r>
          </a:p>
          <a:p>
            <a:r>
              <a:rPr lang="ko-KR" altLang="en-US" sz="2600" dirty="0"/>
              <a:t>앤 </a:t>
            </a:r>
            <a:r>
              <a:rPr lang="en-US" altLang="ko-KR" sz="2600" dirty="0"/>
              <a:t>		: </a:t>
            </a:r>
            <a:r>
              <a:rPr lang="ko-KR" altLang="en-US" sz="2600" dirty="0"/>
              <a:t>네</a:t>
            </a:r>
            <a:r>
              <a:rPr lang="en-US" altLang="ko-KR" sz="2600" dirty="0"/>
              <a:t>, </a:t>
            </a:r>
            <a:r>
              <a:rPr lang="ko-KR" altLang="en-US" sz="2600" dirty="0"/>
              <a:t>저는 밝은 색을 좋아해요</a:t>
            </a:r>
            <a:r>
              <a:rPr lang="en-US" altLang="ko-KR" sz="2600" dirty="0"/>
              <a:t>.</a:t>
            </a:r>
          </a:p>
          <a:p>
            <a:pPr marL="36900" indent="0">
              <a:buNone/>
            </a:pPr>
            <a:r>
              <a:rPr lang="ko-KR" altLang="en-US" sz="2600" dirty="0"/>
              <a:t>그래서 저 그림이 더 좋아요</a:t>
            </a:r>
            <a:r>
              <a:rPr lang="en-US" altLang="ko-KR" sz="2600" dirty="0"/>
              <a:t>.</a:t>
            </a:r>
          </a:p>
          <a:p>
            <a:endParaRPr lang="en-US" altLang="ko-KR" sz="2600" dirty="0"/>
          </a:p>
          <a:p>
            <a:r>
              <a:rPr lang="ko-KR" altLang="en-US" sz="2600" dirty="0"/>
              <a:t>윤희 </a:t>
            </a:r>
            <a:r>
              <a:rPr lang="en-US" altLang="ko-KR" sz="2600" dirty="0"/>
              <a:t>	: </a:t>
            </a:r>
            <a:r>
              <a:rPr lang="ko-KR" altLang="en-US" sz="2600" dirty="0"/>
              <a:t>그래서 옷도 늘 밝은 색을 입으시는군요</a:t>
            </a:r>
            <a:r>
              <a:rPr lang="en-US" altLang="ko-KR" sz="2600" dirty="0"/>
              <a:t>. </a:t>
            </a:r>
          </a:p>
          <a:p>
            <a:r>
              <a:rPr lang="ko-KR" altLang="en-US" sz="2600" dirty="0"/>
              <a:t>앤 </a:t>
            </a:r>
            <a:r>
              <a:rPr lang="en-US" altLang="ko-KR" sz="2600" dirty="0"/>
              <a:t>		:</a:t>
            </a:r>
            <a:r>
              <a:rPr lang="ko-KR" altLang="en-US" sz="2600" dirty="0"/>
              <a:t>네，그래요</a:t>
            </a:r>
            <a:r>
              <a:rPr lang="en-US" altLang="ko-KR" sz="2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510433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464AE90-B1F7-4B92-91B9-19229991C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4400" dirty="0">
                <a:solidFill>
                  <a:srgbClr val="FFC000"/>
                </a:solidFill>
              </a:rPr>
              <a:t>어휘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1172741-69B1-4FF2-ACA1-46A2778189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389" y="1732449"/>
            <a:ext cx="5580611" cy="3271813"/>
          </a:xfrm>
        </p:spPr>
        <p:txBody>
          <a:bodyPr numCol="2">
            <a:normAutofit/>
          </a:bodyPr>
          <a:lstStyle/>
          <a:p>
            <a:r>
              <a:rPr lang="ko-KR" altLang="en-US" sz="2800" dirty="0"/>
              <a:t>같다</a:t>
            </a:r>
            <a:endParaRPr lang="tr-TR" altLang="ko-KR" sz="2800" dirty="0"/>
          </a:p>
          <a:p>
            <a:r>
              <a:rPr lang="ko-KR" altLang="en-US" sz="2800" dirty="0"/>
              <a:t>많이</a:t>
            </a:r>
            <a:endParaRPr lang="tr-TR" altLang="ko-KR" sz="2800" dirty="0"/>
          </a:p>
          <a:p>
            <a:r>
              <a:rPr lang="ko-KR" altLang="en-US" sz="2800" dirty="0"/>
              <a:t>크다</a:t>
            </a:r>
            <a:endParaRPr lang="tr-TR" altLang="ko-KR" sz="2800" dirty="0"/>
          </a:p>
          <a:p>
            <a:r>
              <a:rPr lang="ko-KR" altLang="en-US" sz="2800" dirty="0"/>
              <a:t>어떤</a:t>
            </a:r>
            <a:endParaRPr lang="tr-TR" altLang="ko-KR" sz="2800" dirty="0"/>
          </a:p>
          <a:p>
            <a:r>
              <a:rPr lang="ko-KR" altLang="en-US" sz="2800" dirty="0"/>
              <a:t>다르다</a:t>
            </a:r>
            <a:endParaRPr lang="tr-TR" altLang="ko-KR" sz="2800" dirty="0"/>
          </a:p>
          <a:p>
            <a:r>
              <a:rPr lang="ko-KR" altLang="en-US" sz="2800" dirty="0"/>
              <a:t>조금</a:t>
            </a:r>
            <a:endParaRPr lang="tr-TR" altLang="ko-KR" sz="2800" dirty="0"/>
          </a:p>
          <a:p>
            <a:r>
              <a:rPr lang="ko-KR" altLang="en-US" sz="2800" dirty="0"/>
              <a:t>어느</a:t>
            </a:r>
            <a:endParaRPr lang="tr-TR" altLang="ko-KR" sz="2800" dirty="0"/>
          </a:p>
          <a:p>
            <a:r>
              <a:rPr lang="ko-KR" altLang="en-US" sz="2800" dirty="0"/>
              <a:t>밝다</a:t>
            </a:r>
            <a:endParaRPr lang="tr-TR" altLang="ko-KR" sz="2800" dirty="0"/>
          </a:p>
        </p:txBody>
      </p:sp>
      <p:sp>
        <p:nvSpPr>
          <p:cNvPr id="4" name="İçerik Yer Tutucusu 2">
            <a:extLst>
              <a:ext uri="{FF2B5EF4-FFF2-40B4-BE49-F238E27FC236}">
                <a16:creationId xmlns:a16="http://schemas.microsoft.com/office/drawing/2014/main" id="{318DCC21-D0F6-480C-9FE0-FFC6003A7617}"/>
              </a:ext>
            </a:extLst>
          </p:cNvPr>
          <p:cNvSpPr txBox="1">
            <a:spLocks/>
          </p:cNvSpPr>
          <p:nvPr/>
        </p:nvSpPr>
        <p:spPr>
          <a:xfrm>
            <a:off x="7019636" y="1732449"/>
            <a:ext cx="4247921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 marL="3429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20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72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8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2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6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8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74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 marL="20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6pPr>
            <a:lvl7pPr marL="240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7pPr>
            <a:lvl8pPr marL="278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8pPr>
            <a:lvl9pPr marL="310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>
              <a:buClr>
                <a:srgbClr val="DADADA"/>
              </a:buClr>
            </a:pPr>
            <a:r>
              <a:rPr lang="ko-KR" altLang="en-US" sz="2800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같아요	</a:t>
            </a:r>
            <a:endParaRPr lang="en-US" altLang="ko-KR" sz="2800" dirty="0">
              <a:ln>
                <a:solidFill>
                  <a:prstClr val="black">
                    <a:lumMod val="75000"/>
                    <a:lumOff val="25000"/>
                    <a:alpha val="10000"/>
                  </a:prstClr>
                </a:solidFill>
              </a:ln>
              <a:solidFill>
                <a:srgbClr val="DADADA"/>
              </a:solidFill>
              <a:effectLst>
                <a:outerShdw blurRad="9525" dist="25400" dir="14640000" algn="tl" rotWithShape="0">
                  <a:prstClr val="black">
                    <a:alpha val="30000"/>
                  </a:prstClr>
                </a:outerShdw>
              </a:effectLst>
            </a:endParaRPr>
          </a:p>
          <a:p>
            <a:pPr lvl="0">
              <a:buClr>
                <a:srgbClr val="DADADA"/>
              </a:buClr>
            </a:pPr>
            <a:r>
              <a:rPr lang="ko-KR" altLang="en-US" sz="2800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밝은</a:t>
            </a:r>
            <a:endParaRPr lang="tr-TR" altLang="ko-KR" sz="2800" dirty="0">
              <a:ln>
                <a:solidFill>
                  <a:prstClr val="black">
                    <a:lumMod val="75000"/>
                    <a:lumOff val="25000"/>
                    <a:alpha val="10000"/>
                  </a:prstClr>
                </a:solidFill>
              </a:ln>
              <a:solidFill>
                <a:srgbClr val="DADADA"/>
              </a:solidFill>
              <a:effectLst>
                <a:outerShdw blurRad="9525" dist="25400" dir="14640000" algn="tl" rotWithShape="0">
                  <a:prstClr val="black">
                    <a:alpha val="30000"/>
                  </a:prstClr>
                </a:outerShdw>
              </a:effectLst>
            </a:endParaRPr>
          </a:p>
          <a:p>
            <a:pPr lvl="0">
              <a:buClr>
                <a:srgbClr val="DADADA"/>
              </a:buClr>
            </a:pPr>
            <a:r>
              <a:rPr lang="ko-KR" altLang="en-US" sz="2800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많이 </a:t>
            </a:r>
            <a:r>
              <a:rPr lang="en-US" altLang="ko-KR" sz="2800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[</a:t>
            </a:r>
            <a:r>
              <a:rPr lang="ko-KR" altLang="en-US" sz="2800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마니</a:t>
            </a:r>
            <a:r>
              <a:rPr lang="en-US" altLang="ko-KR" sz="2800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]</a:t>
            </a:r>
          </a:p>
          <a:p>
            <a:pPr lvl="0">
              <a:buClr>
                <a:srgbClr val="DADADA"/>
              </a:buClr>
            </a:pPr>
            <a:r>
              <a:rPr lang="ko-KR" altLang="en-US" sz="2800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그렇지요 ［</a:t>
            </a:r>
            <a:r>
              <a:rPr lang="ko-KR" altLang="en-US" sz="2800" dirty="0" err="1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그러치요</a:t>
            </a:r>
            <a:r>
              <a:rPr lang="ko-KR" altLang="en-US" sz="2800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］</a:t>
            </a:r>
            <a:endParaRPr lang="tr-TR" altLang="ko-KR" sz="2800" dirty="0">
              <a:ln>
                <a:solidFill>
                  <a:prstClr val="black">
                    <a:lumMod val="75000"/>
                    <a:lumOff val="25000"/>
                    <a:alpha val="10000"/>
                  </a:prstClr>
                </a:solidFill>
              </a:ln>
              <a:solidFill>
                <a:srgbClr val="DADADA"/>
              </a:solidFill>
              <a:effectLst>
                <a:outerShdw blurRad="9525" dist="25400" dir="14640000" algn="tl" rotWithShape="0">
                  <a:prstClr val="black">
                    <a:alpha val="3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85628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>
            <a:extLst>
              <a:ext uri="{FF2B5EF4-FFF2-40B4-BE49-F238E27FC236}">
                <a16:creationId xmlns:a16="http://schemas.microsoft.com/office/drawing/2014/main" id="{1E511FEE-5D94-496A-91A9-C3CB405A5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119" y="0"/>
            <a:ext cx="10353762" cy="970450"/>
          </a:xfrm>
        </p:spPr>
        <p:txBody>
          <a:bodyPr/>
          <a:lstStyle/>
          <a:p>
            <a:endParaRPr lang="ko-KR" altLang="en-US" dirty="0">
              <a:solidFill>
                <a:srgbClr val="FFC000"/>
              </a:solidFill>
            </a:endParaRP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89CC5B4F-6703-40F3-9F1B-FF4B32B27F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255" y="970451"/>
            <a:ext cx="12025745" cy="5887550"/>
          </a:xfrm>
        </p:spPr>
        <p:txBody>
          <a:bodyPr numCol="1">
            <a:normAutofit/>
          </a:bodyPr>
          <a:lstStyle/>
          <a:p>
            <a:r>
              <a:rPr lang="ko-KR" altLang="en-US" sz="2800" dirty="0"/>
              <a:t>“엄마</a:t>
            </a:r>
            <a:r>
              <a:rPr lang="en-US" altLang="ko-KR" sz="2800" dirty="0"/>
              <a:t>, </a:t>
            </a:r>
            <a:r>
              <a:rPr lang="ko-KR" altLang="en-US" sz="2800" dirty="0"/>
              <a:t>참기름을 나무에 발라 보세요</a:t>
            </a:r>
            <a:r>
              <a:rPr lang="en-US" altLang="ko-KR" sz="2800" dirty="0"/>
              <a:t>.” </a:t>
            </a:r>
            <a:r>
              <a:rPr lang="ko-KR" altLang="en-US" sz="2800" dirty="0"/>
              <a:t>오빠가 말했습니다</a:t>
            </a:r>
            <a:r>
              <a:rPr lang="en-US" altLang="ko-KR" sz="2800" dirty="0"/>
              <a:t>. </a:t>
            </a:r>
            <a:r>
              <a:rPr lang="ko-KR" altLang="en-US" sz="2800" dirty="0"/>
              <a:t>호랑이는 그 대로 했지만 계속해서 미끄러졌습니다</a:t>
            </a:r>
            <a:r>
              <a:rPr lang="en-US" altLang="ko-KR" sz="2800" dirty="0"/>
              <a:t>. </a:t>
            </a:r>
            <a:r>
              <a:rPr lang="ko-KR" altLang="en-US" sz="2800" dirty="0"/>
              <a:t>동생은 그 모양이 너무 </a:t>
            </a:r>
            <a:r>
              <a:rPr lang="ko-KR" altLang="en-US" sz="2800" dirty="0" smtClean="0"/>
              <a:t>우스웠습니다</a:t>
            </a:r>
            <a:r>
              <a:rPr lang="en-US" altLang="ko-KR" sz="2800" dirty="0"/>
              <a:t>. “</a:t>
            </a:r>
            <a:r>
              <a:rPr lang="ko-KR" altLang="en-US" sz="2800" dirty="0"/>
              <a:t>바보 같은 호랑</a:t>
            </a:r>
            <a:r>
              <a:rPr lang="en-US" altLang="ko-KR" sz="2800" dirty="0"/>
              <a:t>0], </a:t>
            </a:r>
            <a:r>
              <a:rPr lang="ko-KR" altLang="en-US" sz="2800" dirty="0"/>
              <a:t>도끼를 쓰면 </a:t>
            </a:r>
            <a:r>
              <a:rPr lang="ko-KR" altLang="en-US" sz="2800" dirty="0" err="1"/>
              <a:t>쉬울텐데</a:t>
            </a:r>
            <a:r>
              <a:rPr lang="en-US" altLang="ko-KR" sz="2800" dirty="0"/>
              <a:t>.” </a:t>
            </a:r>
            <a:r>
              <a:rPr lang="ko-KR" altLang="en-US" sz="2800" dirty="0"/>
              <a:t>어린 동생이 잘못을 </a:t>
            </a:r>
            <a:r>
              <a:rPr lang="ko-KR" altLang="en-US" sz="2800" dirty="0" smtClean="0"/>
              <a:t>깨달았을 </a:t>
            </a:r>
            <a:r>
              <a:rPr lang="ko-KR" altLang="en-US" sz="2800" dirty="0"/>
              <a:t>때는 이미 늦었습니다</a:t>
            </a:r>
            <a:r>
              <a:rPr lang="en-US" altLang="ko-KR" sz="2800" dirty="0"/>
              <a:t>.</a:t>
            </a:r>
          </a:p>
          <a:p>
            <a:r>
              <a:rPr lang="ko-KR" altLang="en-US" sz="2800" dirty="0"/>
              <a:t>호랑이는 도끼로 나무를 찍으며 올라오고 </a:t>
            </a:r>
            <a:r>
              <a:rPr lang="ko-KR" altLang="en-US" sz="2800" dirty="0" smtClean="0"/>
              <a:t>있었습니다</a:t>
            </a:r>
            <a:r>
              <a:rPr lang="en-US" altLang="ko-KR" sz="2800" dirty="0"/>
              <a:t>.</a:t>
            </a:r>
            <a:endParaRPr lang="en-US" altLang="ko-KR" sz="2800" dirty="0"/>
          </a:p>
        </p:txBody>
      </p:sp>
    </p:spTree>
    <p:extLst>
      <p:ext uri="{BB962C8B-B14F-4D97-AF65-F5344CB8AC3E}">
        <p14:creationId xmlns:p14="http://schemas.microsoft.com/office/powerpoint/2010/main" val="452557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>
            <a:extLst>
              <a:ext uri="{FF2B5EF4-FFF2-40B4-BE49-F238E27FC236}">
                <a16:creationId xmlns:a16="http://schemas.microsoft.com/office/drawing/2014/main" id="{1E511FEE-5D94-496A-91A9-C3CB405A5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119" y="0"/>
            <a:ext cx="10353762" cy="970450"/>
          </a:xfrm>
        </p:spPr>
        <p:txBody>
          <a:bodyPr/>
          <a:lstStyle/>
          <a:p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89CC5B4F-6703-40F3-9F1B-FF4B32B27F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255" y="970451"/>
            <a:ext cx="12025745" cy="5887550"/>
          </a:xfrm>
        </p:spPr>
        <p:txBody>
          <a:bodyPr numCol="1">
            <a:normAutofit/>
          </a:bodyPr>
          <a:lstStyle/>
          <a:p>
            <a:r>
              <a:rPr lang="ko-KR" altLang="en-US" sz="2800" dirty="0"/>
              <a:t>“오</a:t>
            </a:r>
            <a:r>
              <a:rPr lang="en-US" altLang="ko-KR" sz="2800" dirty="0"/>
              <a:t>, </a:t>
            </a:r>
            <a:r>
              <a:rPr lang="ko-KR" altLang="en-US" sz="2800" dirty="0"/>
              <a:t>하나님</a:t>
            </a:r>
            <a:r>
              <a:rPr lang="en-US" altLang="ko-KR" sz="2800" dirty="0"/>
              <a:t>!” </a:t>
            </a:r>
            <a:r>
              <a:rPr lang="ko-KR" altLang="en-US" sz="2800" dirty="0"/>
              <a:t>동생이 기도했습니다</a:t>
            </a:r>
            <a:r>
              <a:rPr lang="en-US" altLang="ko-KR" sz="2800" dirty="0"/>
              <a:t>. “</a:t>
            </a:r>
            <a:r>
              <a:rPr lang="ko-KR" altLang="en-US" sz="2800" dirty="0"/>
              <a:t>우리를 </a:t>
            </a:r>
            <a:r>
              <a:rPr lang="ko-KR" altLang="en-US" sz="2800" dirty="0" err="1"/>
              <a:t>살리시려거든</a:t>
            </a:r>
            <a:r>
              <a:rPr lang="ko-KR" altLang="en-US" sz="2800" dirty="0"/>
              <a:t> 굵은 밧줄 을 내려 주시고</a:t>
            </a:r>
            <a:r>
              <a:rPr lang="en-US" altLang="ko-KR" sz="2800" dirty="0"/>
              <a:t>, </a:t>
            </a:r>
            <a:r>
              <a:rPr lang="ko-KR" altLang="en-US" sz="2800" dirty="0" err="1"/>
              <a:t>죽이시려거든</a:t>
            </a:r>
            <a:r>
              <a:rPr lang="ko-KR" altLang="en-US" sz="2800" dirty="0"/>
              <a:t> 썩은 밧줄을 내려 주세요</a:t>
            </a:r>
            <a:r>
              <a:rPr lang="en-US" altLang="ko-KR" sz="2800" dirty="0"/>
              <a:t>.” </a:t>
            </a:r>
            <a:r>
              <a:rPr lang="ko-KR" altLang="en-US" sz="2800" dirty="0"/>
              <a:t>그 때 하늘에 서 굵은 밧줄이 내려왔습니다</a:t>
            </a:r>
            <a:r>
              <a:rPr lang="en-US" altLang="ko-KR" sz="2800" dirty="0"/>
              <a:t>. </a:t>
            </a:r>
            <a:r>
              <a:rPr lang="ko-KR" altLang="en-US" sz="2800" dirty="0"/>
              <a:t>동생과 오빠는 밧줄을 꼭 잡고 하늘로 </a:t>
            </a:r>
            <a:r>
              <a:rPr lang="ko-KR" altLang="en-US" sz="2800" dirty="0" smtClean="0"/>
              <a:t>올라갔습니다</a:t>
            </a:r>
            <a:r>
              <a:rPr lang="en-US" altLang="ko-KR" sz="2800" dirty="0"/>
              <a:t>. </a:t>
            </a:r>
            <a:r>
              <a:rPr lang="ko-KR" altLang="en-US" sz="2800" dirty="0"/>
              <a:t>아이들이 구름 속으로 사라지는 것을 보면서 호랑이도 동생 처럼 똑같이 기도했습니다</a:t>
            </a:r>
            <a:r>
              <a:rPr lang="en-US" altLang="ko-KR" sz="2800" dirty="0"/>
              <a:t>. </a:t>
            </a:r>
            <a:r>
              <a:rPr lang="ko-KR" altLang="en-US" sz="2800" dirty="0"/>
              <a:t>두 번째 밧줄이 내려왔습니다</a:t>
            </a:r>
            <a:r>
              <a:rPr lang="en-US" altLang="ko-KR" sz="2800" dirty="0"/>
              <a:t>. </a:t>
            </a:r>
            <a:r>
              <a:rPr lang="ko-KR" altLang="en-US" sz="2800" dirty="0"/>
              <a:t>그러나 그것은 썩은 밧줄이었습니다</a:t>
            </a:r>
            <a:r>
              <a:rPr lang="en-US" altLang="ko-KR" sz="2800" dirty="0"/>
              <a:t>. </a:t>
            </a:r>
            <a:r>
              <a:rPr lang="ko-KR" altLang="en-US" sz="2800" dirty="0"/>
              <a:t>호랑이는 저 아래 수수밭에 떨어져서 수수밭을 </a:t>
            </a:r>
            <a:r>
              <a:rPr lang="ko-KR" altLang="en-US" sz="2800" dirty="0" smtClean="0"/>
              <a:t>빨갛게 </a:t>
            </a:r>
            <a:r>
              <a:rPr lang="ko-KR" altLang="en-US" sz="2800" dirty="0"/>
              <a:t>물들이면서 죽고 말았습니다</a:t>
            </a:r>
            <a:r>
              <a:rPr lang="en-US" altLang="ko-KR" sz="2800" dirty="0"/>
              <a:t>.</a:t>
            </a:r>
          </a:p>
          <a:p>
            <a:r>
              <a:rPr lang="ko-KR" altLang="en-US" sz="2800" dirty="0"/>
              <a:t>하늘로 올라 간 오빠는 세상을 밝게 비추는 해가 되었고</a:t>
            </a:r>
            <a:r>
              <a:rPr lang="en-US" altLang="ko-KR" sz="2800" dirty="0"/>
              <a:t>, </a:t>
            </a:r>
            <a:r>
              <a:rPr lang="ko-KR" altLang="en-US" sz="2800" dirty="0"/>
              <a:t>동생은 달이 되어 밤에 어두운 길을 환히 비추게 되었답니다</a:t>
            </a:r>
            <a:r>
              <a:rPr lang="en-US" altLang="ko-KR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91432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>
            <a:extLst>
              <a:ext uri="{FF2B5EF4-FFF2-40B4-BE49-F238E27FC236}">
                <a16:creationId xmlns:a16="http://schemas.microsoft.com/office/drawing/2014/main" id="{1E511FEE-5D94-496A-91A9-C3CB405A5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119" y="0"/>
            <a:ext cx="10353762" cy="970450"/>
          </a:xfrm>
        </p:spPr>
        <p:txBody>
          <a:bodyPr/>
          <a:lstStyle/>
          <a:p>
            <a:r>
              <a:rPr lang="ko-KR" altLang="en-US" dirty="0">
                <a:solidFill>
                  <a:srgbClr val="FFC000"/>
                </a:solidFill>
              </a:rPr>
              <a:t>제</a:t>
            </a:r>
            <a:r>
              <a:rPr lang="en-US" altLang="ko-KR" dirty="0">
                <a:solidFill>
                  <a:srgbClr val="FFC000"/>
                </a:solidFill>
              </a:rPr>
              <a:t>6</a:t>
            </a:r>
            <a:r>
              <a:rPr lang="ko-KR" altLang="en-US" dirty="0">
                <a:solidFill>
                  <a:srgbClr val="FFC000"/>
                </a:solidFill>
              </a:rPr>
              <a:t>과 외출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89CC5B4F-6703-40F3-9F1B-FF4B32B27F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255" y="970451"/>
            <a:ext cx="12025745" cy="5887550"/>
          </a:xfrm>
        </p:spPr>
        <p:txBody>
          <a:bodyPr numCol="2">
            <a:normAutofit/>
          </a:bodyPr>
          <a:lstStyle/>
          <a:p>
            <a:r>
              <a:rPr lang="ko-KR" altLang="en-US" sz="2800" dirty="0"/>
              <a:t>존 </a:t>
            </a:r>
            <a:r>
              <a:rPr lang="en-US" altLang="ko-KR" sz="2800" dirty="0"/>
              <a:t>			: </a:t>
            </a:r>
            <a:r>
              <a:rPr lang="ko-KR" altLang="en-US" sz="2800" dirty="0"/>
              <a:t>영민이 집에 있어요</a:t>
            </a:r>
            <a:r>
              <a:rPr lang="en-US" altLang="ko-KR" sz="2800" dirty="0"/>
              <a:t>?</a:t>
            </a:r>
          </a:p>
          <a:p>
            <a:r>
              <a:rPr lang="ko-KR" altLang="en-US" sz="2800" dirty="0"/>
              <a:t>어머니 </a:t>
            </a:r>
            <a:r>
              <a:rPr lang="en-US" altLang="ko-KR" sz="2800" dirty="0"/>
              <a:t>	: </a:t>
            </a:r>
            <a:r>
              <a:rPr lang="ko-KR" altLang="en-US" sz="2800" dirty="0"/>
              <a:t>집에 없어요</a:t>
            </a:r>
            <a:r>
              <a:rPr lang="en-US" altLang="ko-KR" sz="2800" dirty="0"/>
              <a:t>. </a:t>
            </a:r>
            <a:r>
              <a:rPr lang="ko-KR" altLang="en-US" sz="2800" dirty="0"/>
              <a:t>나갔어요</a:t>
            </a:r>
            <a:r>
              <a:rPr lang="en-US" altLang="ko-KR" sz="2800" dirty="0"/>
              <a:t>. </a:t>
            </a:r>
            <a:r>
              <a:rPr lang="ko-KR" altLang="en-US" sz="2800" dirty="0"/>
              <a:t>어떻게 하나</a:t>
            </a:r>
            <a:r>
              <a:rPr lang="en-US" altLang="ko-KR" sz="2800" dirty="0"/>
              <a:t>…</a:t>
            </a:r>
          </a:p>
          <a:p>
            <a:endParaRPr lang="en-US" altLang="ko-KR" sz="2800" dirty="0"/>
          </a:p>
          <a:p>
            <a:r>
              <a:rPr lang="ko-KR" altLang="en-US" sz="2800" dirty="0"/>
              <a:t>존 </a:t>
            </a:r>
            <a:r>
              <a:rPr lang="en-US" altLang="ko-KR" sz="2800" dirty="0"/>
              <a:t>			:</a:t>
            </a:r>
            <a:r>
              <a:rPr lang="ko-KR" altLang="en-US" sz="2800" dirty="0"/>
              <a:t>언제쯤 나갔어요</a:t>
            </a:r>
            <a:r>
              <a:rPr lang="en-US" altLang="ko-KR" sz="2800" dirty="0"/>
              <a:t>?</a:t>
            </a:r>
          </a:p>
          <a:p>
            <a:r>
              <a:rPr lang="ko-KR" altLang="en-US" sz="2800" dirty="0"/>
              <a:t>어머니 </a:t>
            </a:r>
            <a:r>
              <a:rPr lang="en-US" altLang="ko-KR" sz="2800" dirty="0"/>
              <a:t>	: </a:t>
            </a:r>
            <a:r>
              <a:rPr lang="ko-KR" altLang="en-US" sz="2800" dirty="0"/>
              <a:t>한 시간 전에 나갔어요</a:t>
            </a:r>
            <a:r>
              <a:rPr lang="en-US" altLang="ko-KR" sz="2800" dirty="0"/>
              <a:t>.</a:t>
            </a:r>
          </a:p>
          <a:p>
            <a:endParaRPr lang="en-US" altLang="ko-KR" sz="2800" dirty="0"/>
          </a:p>
          <a:p>
            <a:r>
              <a:rPr lang="ko-KR" altLang="en-US" sz="2800" dirty="0"/>
              <a:t>존 </a:t>
            </a:r>
            <a:r>
              <a:rPr lang="en-US" altLang="ko-KR" sz="2800" dirty="0"/>
              <a:t>			: </a:t>
            </a:r>
            <a:r>
              <a:rPr lang="ko-KR" altLang="en-US" sz="2800" dirty="0"/>
              <a:t>어디 갔어요</a:t>
            </a:r>
            <a:r>
              <a:rPr lang="en-US" altLang="ko-KR" sz="2800" dirty="0"/>
              <a:t>?</a:t>
            </a:r>
          </a:p>
          <a:p>
            <a:r>
              <a:rPr lang="ko-KR" altLang="en-US" sz="2800" dirty="0"/>
              <a:t>어머니 </a:t>
            </a:r>
            <a:r>
              <a:rPr lang="en-US" altLang="ko-KR" sz="2800" dirty="0"/>
              <a:t>	: </a:t>
            </a:r>
            <a:r>
              <a:rPr lang="ko-KR" altLang="en-US" sz="2800" dirty="0"/>
              <a:t>학교에 갔어요</a:t>
            </a:r>
            <a:r>
              <a:rPr lang="en-US" altLang="ko-KR" sz="2800" dirty="0"/>
              <a:t>.</a:t>
            </a:r>
          </a:p>
          <a:p>
            <a:endParaRPr lang="en-US" altLang="ko-KR" sz="2800" dirty="0"/>
          </a:p>
          <a:p>
            <a:pPr marL="714375" indent="-304800"/>
            <a:r>
              <a:rPr lang="ko-KR" altLang="en-US" sz="2800" dirty="0"/>
              <a:t>존 </a:t>
            </a:r>
            <a:r>
              <a:rPr lang="en-US" altLang="ko-KR" sz="2800" dirty="0"/>
              <a:t>		: </a:t>
            </a:r>
            <a:r>
              <a:rPr lang="ko-KR" altLang="en-US" sz="2800" dirty="0"/>
              <a:t>학교에 이렇게 일찍 가요</a:t>
            </a:r>
            <a:r>
              <a:rPr lang="en-US" altLang="ko-KR" sz="2800" dirty="0"/>
              <a:t>?</a:t>
            </a:r>
          </a:p>
          <a:p>
            <a:pPr marL="714375" indent="-304800"/>
            <a:r>
              <a:rPr lang="ko-KR" altLang="en-US" sz="2800" dirty="0"/>
              <a:t>어머니</a:t>
            </a:r>
            <a:r>
              <a:rPr lang="en-US" altLang="ko-KR" sz="2800" dirty="0"/>
              <a:t>: </a:t>
            </a:r>
            <a:r>
              <a:rPr lang="ko-KR" altLang="en-US" sz="2800" dirty="0"/>
              <a:t>네</a:t>
            </a:r>
            <a:r>
              <a:rPr lang="en-US" altLang="ko-KR" sz="2800" dirty="0"/>
              <a:t>, </a:t>
            </a:r>
            <a:r>
              <a:rPr lang="ko-KR" altLang="en-US" sz="2800" dirty="0"/>
              <a:t>언제나 일찍 가요</a:t>
            </a:r>
            <a:r>
              <a:rPr lang="en-US" altLang="ko-KR" sz="2800" dirty="0"/>
              <a:t>.</a:t>
            </a:r>
          </a:p>
          <a:p>
            <a:pPr marL="714375" indent="-304800"/>
            <a:endParaRPr lang="en-US" altLang="ko-KR" sz="2800" dirty="0"/>
          </a:p>
          <a:p>
            <a:pPr marL="714375" indent="-304800"/>
            <a:r>
              <a:rPr lang="ko-KR" altLang="en-US" sz="2800" dirty="0"/>
              <a:t>존 </a:t>
            </a:r>
            <a:r>
              <a:rPr lang="en-US" altLang="ko-KR" sz="2800" dirty="0"/>
              <a:t>		: </a:t>
            </a:r>
            <a:r>
              <a:rPr lang="ko-KR" altLang="en-US" sz="2800" dirty="0" err="1"/>
              <a:t>그렇군요</a:t>
            </a:r>
            <a:r>
              <a:rPr lang="en-US" altLang="ko-KR" sz="2800" dirty="0"/>
              <a:t>. </a:t>
            </a:r>
            <a:r>
              <a:rPr lang="ko-KR" altLang="en-US" sz="2800" dirty="0"/>
              <a:t>그럼 안녕 히 계세요</a:t>
            </a:r>
            <a:r>
              <a:rPr lang="en-US" altLang="ko-KR" sz="2800" dirty="0"/>
              <a:t>.</a:t>
            </a:r>
          </a:p>
          <a:p>
            <a:pPr marL="714375" indent="-304800"/>
            <a:r>
              <a:rPr lang="ko-KR" altLang="en-US" sz="2800" dirty="0"/>
              <a:t>어머니 </a:t>
            </a:r>
            <a:r>
              <a:rPr lang="en-US" altLang="ko-KR" sz="2800" dirty="0"/>
              <a:t>: </a:t>
            </a:r>
            <a:r>
              <a:rPr lang="ko-KR" altLang="en-US" sz="2800" dirty="0"/>
              <a:t>잘 가요</a:t>
            </a:r>
            <a:r>
              <a:rPr lang="en-US" altLang="ko-KR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53292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C47CF11B-D4F7-4B71-9702-6B5F673BD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"/>
            <a:ext cx="12192001" cy="6858000"/>
          </a:xfrm>
        </p:spPr>
        <p:txBody>
          <a:bodyPr numCol="2">
            <a:normAutofit/>
          </a:bodyPr>
          <a:lstStyle/>
          <a:p>
            <a:r>
              <a:rPr lang="ko-KR" altLang="en-US" sz="2600" dirty="0"/>
              <a:t>존 </a:t>
            </a:r>
            <a:r>
              <a:rPr lang="en-US" altLang="ko-KR" sz="2600" dirty="0"/>
              <a:t>		: </a:t>
            </a:r>
            <a:r>
              <a:rPr lang="ko-KR" altLang="en-US" sz="2600" dirty="0"/>
              <a:t>여보세요</a:t>
            </a:r>
            <a:r>
              <a:rPr lang="en-US" altLang="ko-KR" sz="2600" dirty="0"/>
              <a:t>, </a:t>
            </a:r>
            <a:r>
              <a:rPr lang="ko-KR" altLang="en-US" sz="2600" dirty="0"/>
              <a:t>영민이네 집이지요</a:t>
            </a:r>
            <a:r>
              <a:rPr lang="en-US" altLang="ko-KR" sz="2600" dirty="0"/>
              <a:t>?</a:t>
            </a:r>
          </a:p>
          <a:p>
            <a:r>
              <a:rPr lang="ko-KR" altLang="en-US" sz="2600" dirty="0"/>
              <a:t>어머니 </a:t>
            </a:r>
            <a:r>
              <a:rPr lang="en-US" altLang="ko-KR" sz="2600" dirty="0"/>
              <a:t>: </a:t>
            </a:r>
            <a:r>
              <a:rPr lang="ko-KR" altLang="en-US" sz="2600" dirty="0"/>
              <a:t>아</a:t>
            </a:r>
            <a:r>
              <a:rPr lang="en-US" altLang="ko-KR" sz="2600" dirty="0"/>
              <a:t>, </a:t>
            </a:r>
            <a:r>
              <a:rPr lang="ko-KR" altLang="en-US" sz="2600" dirty="0"/>
              <a:t>존이군요</a:t>
            </a:r>
            <a:r>
              <a:rPr lang="en-US" altLang="ko-KR" sz="2600" dirty="0"/>
              <a:t>. </a:t>
            </a:r>
            <a:r>
              <a:rPr lang="ko-KR" altLang="en-US" sz="2600" dirty="0"/>
              <a:t>영민이가 아직 안 왔는데</a:t>
            </a:r>
            <a:r>
              <a:rPr lang="en-US" altLang="ko-KR" sz="2600" dirty="0"/>
              <a:t>.</a:t>
            </a:r>
          </a:p>
          <a:p>
            <a:endParaRPr lang="en-US" altLang="ko-KR" sz="2600" dirty="0"/>
          </a:p>
          <a:p>
            <a:r>
              <a:rPr lang="ko-KR" altLang="en-US" sz="2600" dirty="0"/>
              <a:t>존 </a:t>
            </a:r>
            <a:r>
              <a:rPr lang="en-US" altLang="ko-KR" sz="2600" dirty="0"/>
              <a:t>		: </a:t>
            </a:r>
            <a:r>
              <a:rPr lang="ko-KR" altLang="en-US" sz="2600" dirty="0"/>
              <a:t>영민이 어머니세요</a:t>
            </a:r>
            <a:r>
              <a:rPr lang="en-US" altLang="ko-KR" sz="2600" dirty="0"/>
              <a:t>? </a:t>
            </a:r>
            <a:r>
              <a:rPr lang="ko-KR" altLang="en-US" sz="2600" dirty="0"/>
              <a:t>안녕하세요</a:t>
            </a:r>
            <a:r>
              <a:rPr lang="en-US" altLang="ko-KR" sz="2600" dirty="0"/>
              <a:t>?</a:t>
            </a:r>
          </a:p>
          <a:p>
            <a:r>
              <a:rPr lang="ko-KR" altLang="en-US" sz="2600" dirty="0"/>
              <a:t>영민이는 언제 와요</a:t>
            </a:r>
            <a:r>
              <a:rPr lang="en-US" altLang="ko-KR" sz="2600" dirty="0"/>
              <a:t>?</a:t>
            </a:r>
          </a:p>
          <a:p>
            <a:r>
              <a:rPr lang="ko-KR" altLang="en-US" sz="2600" dirty="0"/>
              <a:t>어머니 </a:t>
            </a:r>
            <a:r>
              <a:rPr lang="en-US" altLang="ko-KR" sz="2600" dirty="0"/>
              <a:t>: </a:t>
            </a:r>
            <a:r>
              <a:rPr lang="ko-KR" altLang="en-US" sz="2600" dirty="0"/>
              <a:t>보통 오후 네 </a:t>
            </a:r>
            <a:r>
              <a:rPr lang="ko-KR" altLang="en-US" sz="2600" dirty="0" err="1"/>
              <a:t>시쯤에</a:t>
            </a:r>
            <a:r>
              <a:rPr lang="ko-KR" altLang="en-US" sz="2600" dirty="0"/>
              <a:t> 와요</a:t>
            </a:r>
            <a:r>
              <a:rPr lang="en-US" altLang="ko-KR" sz="2600" dirty="0"/>
              <a:t>.</a:t>
            </a:r>
          </a:p>
          <a:p>
            <a:endParaRPr lang="en-US" altLang="ko-KR" sz="2600" dirty="0"/>
          </a:p>
          <a:p>
            <a:r>
              <a:rPr lang="ko-KR" altLang="en-US" sz="2600" dirty="0"/>
              <a:t>존 </a:t>
            </a:r>
            <a:r>
              <a:rPr lang="en-US" altLang="ko-KR" sz="2600" dirty="0"/>
              <a:t>		: </a:t>
            </a:r>
            <a:r>
              <a:rPr lang="ko-KR" altLang="en-US" sz="2600" dirty="0"/>
              <a:t>오늘은 언제 와요</a:t>
            </a:r>
            <a:r>
              <a:rPr lang="en-US" altLang="ko-KR" sz="2600" dirty="0"/>
              <a:t>?</a:t>
            </a:r>
          </a:p>
          <a:p>
            <a:r>
              <a:rPr lang="ko-KR" altLang="en-US" sz="2600" dirty="0"/>
              <a:t>어머니 </a:t>
            </a:r>
            <a:r>
              <a:rPr lang="en-US" altLang="ko-KR" sz="2600" dirty="0"/>
              <a:t>: </a:t>
            </a:r>
            <a:r>
              <a:rPr lang="ko-KR" altLang="en-US" sz="2600" dirty="0"/>
              <a:t>오늘은 오후 여섯 </a:t>
            </a:r>
            <a:r>
              <a:rPr lang="ko-KR" altLang="en-US" sz="2600" dirty="0" err="1"/>
              <a:t>시쯤에</a:t>
            </a:r>
            <a:r>
              <a:rPr lang="ko-KR" altLang="en-US" sz="2600" dirty="0"/>
              <a:t> 와요</a:t>
            </a:r>
            <a:r>
              <a:rPr lang="en-US" altLang="ko-KR" sz="2600" dirty="0"/>
              <a:t>.</a:t>
            </a:r>
          </a:p>
          <a:p>
            <a:endParaRPr lang="en-US" altLang="ko-KR" sz="2600" dirty="0"/>
          </a:p>
          <a:p>
            <a:endParaRPr lang="en-US" altLang="ko-KR" sz="2600" dirty="0"/>
          </a:p>
          <a:p>
            <a:endParaRPr lang="en-US" altLang="ko-KR" sz="2600" dirty="0"/>
          </a:p>
          <a:p>
            <a:endParaRPr lang="en-US" altLang="ko-KR" sz="2600" dirty="0"/>
          </a:p>
          <a:p>
            <a:r>
              <a:rPr lang="ko-KR" altLang="en-US" sz="2600" dirty="0"/>
              <a:t>존 </a:t>
            </a:r>
            <a:r>
              <a:rPr lang="en-US" altLang="ko-KR" sz="2600" dirty="0"/>
              <a:t>		: </a:t>
            </a:r>
            <a:r>
              <a:rPr lang="ko-KR" altLang="en-US" sz="2600" dirty="0"/>
              <a:t>영민이는 항상 학교에 갑니까</a:t>
            </a:r>
            <a:r>
              <a:rPr lang="en-US" altLang="ko-KR" sz="2600" dirty="0"/>
              <a:t>?</a:t>
            </a:r>
          </a:p>
          <a:p>
            <a:r>
              <a:rPr lang="ko-KR" altLang="en-US" sz="2600" dirty="0"/>
              <a:t>어머니 </a:t>
            </a:r>
            <a:r>
              <a:rPr lang="en-US" altLang="ko-KR" sz="2600" dirty="0"/>
              <a:t>: </a:t>
            </a:r>
            <a:r>
              <a:rPr lang="ko-KR" altLang="en-US" sz="2600" dirty="0"/>
              <a:t>네</a:t>
            </a:r>
            <a:r>
              <a:rPr lang="en-US" altLang="ko-KR" sz="2600" dirty="0"/>
              <a:t>, </a:t>
            </a:r>
            <a:r>
              <a:rPr lang="ko-KR" altLang="en-US" sz="2600" dirty="0"/>
              <a:t>영민이는 항상 학교에 가서 공부를 해요</a:t>
            </a:r>
            <a:r>
              <a:rPr lang="en-US" altLang="ko-KR" sz="2600" dirty="0"/>
              <a:t>.</a:t>
            </a:r>
          </a:p>
          <a:p>
            <a:endParaRPr lang="en-US" altLang="ko-KR" sz="2600" dirty="0"/>
          </a:p>
          <a:p>
            <a:r>
              <a:rPr lang="ko-KR" altLang="en-US" sz="2600" dirty="0"/>
              <a:t>존</a:t>
            </a:r>
            <a:r>
              <a:rPr lang="en-US" altLang="ko-KR" sz="2600" dirty="0"/>
              <a:t>		</a:t>
            </a:r>
            <a:r>
              <a:rPr lang="ko-KR" altLang="en-US" sz="2600" dirty="0"/>
              <a:t> </a:t>
            </a:r>
            <a:r>
              <a:rPr lang="en-US" altLang="ko-KR" sz="2600" dirty="0"/>
              <a:t>: </a:t>
            </a:r>
            <a:r>
              <a:rPr lang="ko-KR" altLang="en-US" sz="2600" dirty="0"/>
              <a:t>알겠습니다</a:t>
            </a:r>
            <a:r>
              <a:rPr lang="en-US" altLang="ko-KR" sz="2600" dirty="0"/>
              <a:t>. </a:t>
            </a:r>
            <a:r>
              <a:rPr lang="ko-KR" altLang="en-US" sz="2600" dirty="0"/>
              <a:t>저녁에 다시 전화하겠습니다</a:t>
            </a:r>
            <a:r>
              <a:rPr lang="en-US" altLang="ko-KR" sz="2600" dirty="0"/>
              <a:t>. </a:t>
            </a:r>
            <a:r>
              <a:rPr lang="ko-KR" altLang="en-US" sz="2600" dirty="0"/>
              <a:t>어머니 </a:t>
            </a:r>
            <a:r>
              <a:rPr lang="en-US" altLang="ko-KR" sz="2600" dirty="0"/>
              <a:t>: </a:t>
            </a:r>
            <a:r>
              <a:rPr lang="ko-KR" altLang="en-US" sz="2600" dirty="0"/>
              <a:t>네</a:t>
            </a:r>
            <a:r>
              <a:rPr lang="en-US" altLang="ko-KR" sz="2600" dirty="0"/>
              <a:t>, </a:t>
            </a:r>
            <a:r>
              <a:rPr lang="ko-KR" altLang="en-US" sz="2600" dirty="0"/>
              <a:t>그렇게 하세요</a:t>
            </a:r>
            <a:r>
              <a:rPr lang="en-US" altLang="ko-KR" sz="2600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5160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>
            <a:extLst>
              <a:ext uri="{FF2B5EF4-FFF2-40B4-BE49-F238E27FC236}">
                <a16:creationId xmlns:a16="http://schemas.microsoft.com/office/drawing/2014/main" id="{E802D4A8-9F2D-4630-8431-6055AD1F1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>
                <a:solidFill>
                  <a:srgbClr val="FFC000"/>
                </a:solidFill>
              </a:rPr>
              <a:t>어휘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FFDE6FD5-198B-45E3-B51C-F56814EA39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1927" y="1732449"/>
            <a:ext cx="4184073" cy="5125551"/>
          </a:xfrm>
        </p:spPr>
        <p:txBody>
          <a:bodyPr>
            <a:normAutofit/>
          </a:bodyPr>
          <a:lstStyle/>
          <a:p>
            <a:r>
              <a:rPr lang="ko-KR" altLang="en-US" sz="2800" dirty="0">
                <a:effectLst/>
              </a:rPr>
              <a:t>언제쯤 </a:t>
            </a:r>
            <a:endParaRPr lang="tr-TR" altLang="ko-KR" sz="2800" dirty="0">
              <a:effectLst/>
            </a:endParaRPr>
          </a:p>
          <a:p>
            <a:r>
              <a:rPr lang="ko-KR" altLang="en-US" sz="2800" dirty="0"/>
              <a:t>이렇게 </a:t>
            </a:r>
            <a:endParaRPr lang="tr-TR" altLang="ko-KR" sz="2800" dirty="0"/>
          </a:p>
          <a:p>
            <a:r>
              <a:rPr lang="ko-KR" altLang="en-US" sz="2800" dirty="0"/>
              <a:t>보통 </a:t>
            </a:r>
            <a:endParaRPr lang="tr-TR" altLang="ko-KR" sz="2800" dirty="0"/>
          </a:p>
          <a:p>
            <a:r>
              <a:rPr lang="ko-KR" altLang="en-US" sz="2800" dirty="0"/>
              <a:t>어디</a:t>
            </a:r>
            <a:endParaRPr lang="en-US" sz="2800" dirty="0"/>
          </a:p>
          <a:p>
            <a:r>
              <a:rPr lang="ko-KR" altLang="en-US" sz="2800" dirty="0"/>
              <a:t>일찍</a:t>
            </a:r>
            <a:endParaRPr lang="en-US" sz="2800" dirty="0"/>
          </a:p>
          <a:p>
            <a:r>
              <a:rPr lang="ko-KR" altLang="en-US" sz="2800" dirty="0"/>
              <a:t>항상</a:t>
            </a:r>
            <a:endParaRPr lang="en-US" sz="2800" dirty="0"/>
          </a:p>
          <a:p>
            <a:endParaRPr lang="en-US" sz="2800" dirty="0"/>
          </a:p>
        </p:txBody>
      </p:sp>
      <p:sp>
        <p:nvSpPr>
          <p:cNvPr id="9" name="İçerik Yer Tutucusu 5">
            <a:extLst>
              <a:ext uri="{FF2B5EF4-FFF2-40B4-BE49-F238E27FC236}">
                <a16:creationId xmlns:a16="http://schemas.microsoft.com/office/drawing/2014/main" id="{8EF63E6C-1F4C-4883-91CA-320B0C1A4B1F}"/>
              </a:ext>
            </a:extLst>
          </p:cNvPr>
          <p:cNvSpPr txBox="1">
            <a:spLocks/>
          </p:cNvSpPr>
          <p:nvPr/>
        </p:nvSpPr>
        <p:spPr>
          <a:xfrm>
            <a:off x="6085352" y="1732448"/>
            <a:ext cx="5182205" cy="51255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 marL="3429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20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72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8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2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6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8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74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 marL="20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6pPr>
            <a:lvl7pPr marL="240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7pPr>
            <a:lvl8pPr marL="278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8pPr>
            <a:lvl9pPr marL="310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>
              <a:buClr>
                <a:srgbClr val="DADADA"/>
              </a:buClr>
            </a:pPr>
            <a:r>
              <a:rPr lang="ko-KR" altLang="en-US" sz="2600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있어요</a:t>
            </a:r>
          </a:p>
          <a:p>
            <a:pPr lvl="0">
              <a:buClr>
                <a:srgbClr val="DADADA"/>
              </a:buClr>
            </a:pPr>
            <a:r>
              <a:rPr lang="ko-KR" altLang="en-US" sz="2600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나갔어요</a:t>
            </a:r>
          </a:p>
          <a:p>
            <a:pPr lvl="0">
              <a:buClr>
                <a:srgbClr val="DADADA"/>
              </a:buClr>
            </a:pPr>
            <a:r>
              <a:rPr lang="ko-KR" altLang="en-US" sz="2600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학교</a:t>
            </a:r>
            <a:endParaRPr lang="tr-TR" altLang="ko-KR" sz="2600" dirty="0">
              <a:ln>
                <a:solidFill>
                  <a:prstClr val="black">
                    <a:lumMod val="75000"/>
                    <a:lumOff val="25000"/>
                    <a:alpha val="10000"/>
                  </a:prstClr>
                </a:solidFill>
              </a:ln>
              <a:solidFill>
                <a:srgbClr val="DADADA"/>
              </a:solidFill>
              <a:effectLst>
                <a:outerShdw blurRad="9525" dist="25400" dir="14640000" algn="tl" rotWithShape="0">
                  <a:prstClr val="black">
                    <a:alpha val="30000"/>
                  </a:prstClr>
                </a:outerShdw>
              </a:effectLst>
            </a:endParaRPr>
          </a:p>
          <a:p>
            <a:pPr lvl="0">
              <a:buClr>
                <a:srgbClr val="DADADA"/>
              </a:buClr>
            </a:pPr>
            <a:r>
              <a:rPr lang="ko-KR" altLang="en-US" sz="2600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 없어요</a:t>
            </a:r>
          </a:p>
          <a:p>
            <a:pPr lvl="0">
              <a:buClr>
                <a:srgbClr val="DADADA"/>
              </a:buClr>
            </a:pPr>
            <a:r>
              <a:rPr lang="ko-KR" altLang="en-US" sz="2600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안녕히 ［안녕이］</a:t>
            </a:r>
          </a:p>
          <a:p>
            <a:pPr lvl="0">
              <a:buClr>
                <a:srgbClr val="DADADA"/>
              </a:buClr>
            </a:pPr>
            <a:r>
              <a:rPr lang="ko-KR" altLang="en-US" sz="2600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알겠습니다</a:t>
            </a:r>
          </a:p>
          <a:p>
            <a:pPr marL="342900" marR="0" lvl="0" indent="-3060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DADADA"/>
              </a:buClr>
              <a:buSzPct val="70000"/>
              <a:buFont typeface="Wingdings 2" charset="2"/>
              <a:buChar char=""/>
              <a:tabLst/>
              <a:defRPr/>
            </a:pPr>
            <a:endParaRPr kumimoji="0" lang="ko-KR" altLang="en-US" sz="2600" b="0" i="0" u="none" strike="noStrike" kern="1200" cap="none" spc="0" normalizeH="0" baseline="0" noProof="0" dirty="0">
              <a:ln>
                <a:solidFill>
                  <a:prstClr val="black">
                    <a:lumMod val="75000"/>
                    <a:lumOff val="25000"/>
                    <a:alpha val="10000"/>
                  </a:prstClr>
                </a:solidFill>
              </a:ln>
              <a:solidFill>
                <a:srgbClr val="DADADA"/>
              </a:solidFill>
              <a:effectLst>
                <a:outerShdw blurRad="9525" dist="25400" dir="14640000" algn="tl" rotWithShape="0">
                  <a:prstClr val="black">
                    <a:alpha val="30000"/>
                  </a:prstClr>
                </a:outerShdw>
              </a:effectLst>
              <a:uLnTx/>
              <a:uFillTx/>
              <a:latin typeface="Calisto MT" panose="02040603050505030304"/>
              <a:ea typeface="돋움" panose="020B0600000101010101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01075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urşun Rengi">
  <a:themeElements>
    <a:clrScheme name="Kurşun Rengi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Kurşun Rengi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urşun Rengi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TM04033929[[fn=Tablet]]</Template>
  <TotalTime>86</TotalTime>
  <Words>639</Words>
  <Application>Microsoft Office PowerPoint</Application>
  <PresentationFormat>Geniş ekran</PresentationFormat>
  <Paragraphs>100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5" baseType="lpstr">
      <vt:lpstr>돋움</vt:lpstr>
      <vt:lpstr>Calisto MT</vt:lpstr>
      <vt:lpstr>Trebuchet MS</vt:lpstr>
      <vt:lpstr>Wingdings 2</vt:lpstr>
      <vt:lpstr>Kurşun Rengi</vt:lpstr>
      <vt:lpstr>KONU</vt:lpstr>
      <vt:lpstr>제5과  그림</vt:lpstr>
      <vt:lpstr>PowerPoint Sunusu</vt:lpstr>
      <vt:lpstr>어휘</vt:lpstr>
      <vt:lpstr>PowerPoint Sunusu</vt:lpstr>
      <vt:lpstr>PowerPoint Sunusu</vt:lpstr>
      <vt:lpstr>제6과 외출</vt:lpstr>
      <vt:lpstr>PowerPoint Sunusu</vt:lpstr>
      <vt:lpstr>어휘</vt:lpstr>
      <vt:lpstr>한국의 민화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Oktay Gökhan BANBAL</dc:creator>
  <cp:lastModifiedBy>Oktay Gökhan BANBAL</cp:lastModifiedBy>
  <cp:revision>6</cp:revision>
  <dcterms:created xsi:type="dcterms:W3CDTF">2020-02-25T10:05:01Z</dcterms:created>
  <dcterms:modified xsi:type="dcterms:W3CDTF">2020-03-17T00:14:17Z</dcterms:modified>
</cp:coreProperties>
</file>