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6" r:id="rId6"/>
    <p:sldId id="271" r:id="rId7"/>
    <p:sldId id="273" r:id="rId8"/>
    <p:sldId id="27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13</a:t>
            </a:r>
            <a:r>
              <a:rPr lang="ko-KR" altLang="en-US" dirty="0">
                <a:solidFill>
                  <a:srgbClr val="FFC000"/>
                </a:solidFill>
              </a:rPr>
              <a:t>과  부탁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14</a:t>
            </a:r>
            <a:r>
              <a:rPr lang="ko-KR" altLang="en-US" dirty="0">
                <a:solidFill>
                  <a:srgbClr val="FFC000"/>
                </a:solidFill>
              </a:rPr>
              <a:t>과  방문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저</a:t>
            </a:r>
            <a:r>
              <a:rPr lang="en-US" altLang="ko-KR" sz="2800" dirty="0"/>
              <a:t>, </a:t>
            </a:r>
            <a:r>
              <a:rPr lang="ko-KR" altLang="en-US" sz="2800" dirty="0"/>
              <a:t>부탁이 있는데요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윤희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 err="1"/>
              <a:t>뭔데오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r>
              <a:rPr lang="ko-KR" altLang="en-US" sz="2800" dirty="0"/>
              <a:t>존</a:t>
            </a:r>
            <a:r>
              <a:rPr lang="en-US" altLang="ko-KR" sz="2800" dirty="0"/>
              <a:t>	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책 좀 빌려주세요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윤희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무슨 </a:t>
            </a:r>
            <a:r>
              <a:rPr lang="ko-KR" altLang="en-US" sz="2800" dirty="0" err="1"/>
              <a:t>책이오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r>
              <a:rPr lang="ko-KR" altLang="en-US" sz="2800" dirty="0"/>
              <a:t>존</a:t>
            </a:r>
            <a:r>
              <a:rPr lang="en-US" altLang="ko-KR" sz="2800" dirty="0"/>
              <a:t>	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한국어 </a:t>
            </a:r>
            <a:r>
              <a:rPr lang="ko-KR" altLang="en-US" sz="2800" dirty="0" err="1"/>
              <a:t>책이오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그러세요</a:t>
            </a:r>
            <a:r>
              <a:rPr lang="en-US" altLang="ko-KR" sz="2800" dirty="0"/>
              <a:t>. </a:t>
            </a:r>
            <a:r>
              <a:rPr lang="ko-KR" altLang="en-US" sz="2800" dirty="0"/>
              <a:t>책을 안 가져 오셨어요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잊어버리고 안 가져 왔어요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: </a:t>
            </a:r>
            <a:r>
              <a:rPr lang="ko-KR" altLang="en-US" sz="2800" dirty="0"/>
              <a:t>자</a:t>
            </a:r>
            <a:r>
              <a:rPr lang="en-US" altLang="ko-KR" sz="2800" dirty="0"/>
              <a:t>, </a:t>
            </a:r>
            <a:r>
              <a:rPr lang="ko-KR" altLang="en-US" sz="2800" dirty="0"/>
              <a:t>여기 사전도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같이 봅시다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13</a:t>
            </a:r>
            <a:r>
              <a:rPr lang="ko-KR" altLang="en-US" dirty="0">
                <a:solidFill>
                  <a:srgbClr val="FFC000"/>
                </a:solidFill>
              </a:rPr>
              <a:t>과  부탁</a:t>
            </a: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바쁘지 않으세요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. </a:t>
            </a:r>
            <a:r>
              <a:rPr lang="ko-KR" altLang="en-US" sz="2600" dirty="0"/>
              <a:t>괜찮아요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지금 오늘 배울 내용을 예습하고 있는데요</a:t>
            </a:r>
            <a:r>
              <a:rPr lang="en-US" altLang="ko-KR" sz="2600" dirty="0"/>
              <a:t>. </a:t>
            </a:r>
            <a:r>
              <a:rPr lang="ko-KR" altLang="en-US" sz="2600" dirty="0"/>
              <a:t>모르는 내용이 </a:t>
            </a:r>
            <a:r>
              <a:rPr lang="ko-KR" altLang="en-US" sz="2600" dirty="0" err="1"/>
              <a:t>있어서요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: </a:t>
            </a:r>
            <a:r>
              <a:rPr lang="ko-KR" altLang="en-US" sz="2600" dirty="0"/>
              <a:t>몇 </a:t>
            </a:r>
            <a:r>
              <a:rPr lang="ko-KR" altLang="en-US" sz="2600" dirty="0" err="1"/>
              <a:t>과지요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:3</a:t>
            </a:r>
            <a:r>
              <a:rPr lang="ko-KR" altLang="en-US" sz="2600" dirty="0"/>
              <a:t>과입니다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거 기 왼쪽 아래 </a:t>
            </a:r>
            <a:r>
              <a:rPr lang="en-US" altLang="ko-KR" sz="2600" dirty="0"/>
              <a:t>3</a:t>
            </a:r>
            <a:r>
              <a:rPr lang="ko-KR" altLang="en-US" sz="2600" dirty="0"/>
              <a:t>번 문제를 </a:t>
            </a:r>
            <a:r>
              <a:rPr lang="ko-KR" altLang="en-US" sz="2600" dirty="0" err="1"/>
              <a:t>모르겠어요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: </a:t>
            </a:r>
            <a:r>
              <a:rPr lang="ko-KR" altLang="en-US" sz="2600" dirty="0"/>
              <a:t>제가 가르쳐 드리죠</a:t>
            </a:r>
            <a:r>
              <a:rPr lang="en-US" altLang="ko-KR" sz="2600" dirty="0"/>
              <a:t>. </a:t>
            </a:r>
            <a:r>
              <a:rPr lang="ko-KR" altLang="en-US" sz="2600" dirty="0"/>
              <a:t>이리 오｝서 같이 봅시다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:</a:t>
            </a:r>
            <a:r>
              <a:rPr lang="ko-KR" altLang="en-US" sz="2600" dirty="0"/>
              <a:t>고맙습니다</a:t>
            </a:r>
            <a:r>
              <a:rPr lang="en-US" altLang="ko-K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부탁 </a:t>
            </a:r>
            <a:endParaRPr lang="en-US" altLang="ko-KR" sz="2800" dirty="0"/>
          </a:p>
          <a:p>
            <a:r>
              <a:rPr lang="ko-KR" altLang="en-US" sz="2800" dirty="0"/>
              <a:t>예습</a:t>
            </a:r>
            <a:endParaRPr lang="en-US" altLang="ko-KR" sz="2800" dirty="0"/>
          </a:p>
          <a:p>
            <a:r>
              <a:rPr lang="ko-KR" altLang="en-US" sz="2800" dirty="0"/>
              <a:t>문제</a:t>
            </a:r>
            <a:endParaRPr lang="en-US" altLang="ko-KR" sz="2800" dirty="0"/>
          </a:p>
          <a:p>
            <a:r>
              <a:rPr lang="ko-KR" altLang="en-US" sz="2800" dirty="0"/>
              <a:t>사전</a:t>
            </a:r>
            <a:endParaRPr lang="en-US" altLang="ko-KR" sz="2800" dirty="0"/>
          </a:p>
          <a:p>
            <a:r>
              <a:rPr lang="ko-KR" altLang="en-US" sz="2800" dirty="0"/>
              <a:t>모르다</a:t>
            </a:r>
            <a:endParaRPr lang="en-US" altLang="ko-KR" sz="2800" dirty="0"/>
          </a:p>
          <a:p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 err="1">
                <a:effectLst/>
              </a:rPr>
              <a:t>뭔데요</a:t>
            </a:r>
            <a:r>
              <a:rPr lang="ko-KR" altLang="en-US" sz="2600" dirty="0">
                <a:effectLst/>
              </a:rPr>
              <a:t>	</a:t>
            </a:r>
            <a:endParaRPr lang="en-US" altLang="ko-KR" sz="2600" dirty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effectLst/>
              </a:rPr>
              <a:t>괜찮아요［괜차나요</a:t>
            </a:r>
            <a:r>
              <a:rPr lang="ko-KR" altLang="en-US" sz="2600" dirty="0">
                <a:effectLst/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effectLst/>
              </a:rPr>
              <a:t>왼쪽	</a:t>
            </a:r>
            <a:endParaRPr lang="en-US" altLang="ko-KR" sz="2600" dirty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effectLst/>
              </a:rPr>
              <a:t>같이［가치</a:t>
            </a:r>
            <a:r>
              <a:rPr lang="ko-KR" altLang="en-US" sz="2600" dirty="0">
                <a:effectLst/>
              </a:rPr>
              <a:t>］ </a:t>
            </a:r>
          </a:p>
          <a:p>
            <a:pPr lvl="0">
              <a:buClr>
                <a:srgbClr val="DADADA"/>
              </a:buClr>
            </a:pPr>
            <a:endParaRPr lang="ko-KR" altLang="en-US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속담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속담은 오래 전부터 입에서 입으로 전해 내려오는 일종의 비유로서 사 람들에게 가르침을 주는 말이다</a:t>
            </a:r>
            <a:r>
              <a:rPr lang="en-US" altLang="ko-KR" sz="2400" dirty="0"/>
              <a:t>. </a:t>
            </a:r>
            <a:r>
              <a:rPr lang="ko-KR" altLang="en-US" sz="2400" dirty="0"/>
              <a:t>특히 한국 속담 속에는 일상의 생활 체 </a:t>
            </a:r>
            <a:r>
              <a:rPr lang="ko-KR" altLang="en-US" sz="2400" dirty="0" err="1"/>
              <a:t>험에서</a:t>
            </a:r>
            <a:r>
              <a:rPr lang="ko-KR" altLang="en-US" sz="2400" dirty="0"/>
              <a:t> 얻어진 교훈이 있다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그러므로 직접적으로 말하기 곤란할 때나</a:t>
            </a:r>
            <a:r>
              <a:rPr lang="en-US" altLang="ko-KR" sz="2400" dirty="0"/>
              <a:t>, </a:t>
            </a:r>
            <a:r>
              <a:rPr lang="ko-KR" altLang="en-US" sz="2400" dirty="0"/>
              <a:t>한마디로 설명하기 어려울 때 속담으로 대신한다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（민수 씨와 영철 씨는 야구 경기를 보고 있다</a:t>
            </a:r>
            <a:r>
              <a:rPr lang="en-US" altLang="ko-KR" sz="2400" dirty="0"/>
              <a:t>.</a:t>
            </a:r>
            <a:r>
              <a:rPr lang="ko-KR" altLang="en-US" sz="2400" dirty="0"/>
              <a:t>）</a:t>
            </a:r>
          </a:p>
          <a:p>
            <a:r>
              <a:rPr lang="ko-KR" altLang="en-US" sz="2400" dirty="0"/>
              <a:t>영 희 </a:t>
            </a:r>
            <a:r>
              <a:rPr lang="en-US" altLang="ko-KR" sz="2400" dirty="0"/>
              <a:t>: </a:t>
            </a:r>
            <a:r>
              <a:rPr lang="ko-KR" altLang="en-US" sz="2400" dirty="0"/>
              <a:t>아니</a:t>
            </a:r>
            <a:r>
              <a:rPr lang="en-US" altLang="ko-KR" sz="2400" dirty="0"/>
              <a:t>, </a:t>
            </a:r>
            <a:r>
              <a:rPr lang="ko-KR" altLang="en-US" sz="2400" dirty="0"/>
              <a:t>박 선수가 오늘 웬 일이죠</a:t>
            </a:r>
            <a:r>
              <a:rPr lang="en-US" altLang="ko-KR" sz="2400" dirty="0"/>
              <a:t>? </a:t>
            </a:r>
            <a:r>
              <a:rPr lang="ko-KR" altLang="en-US" sz="2400" dirty="0"/>
              <a:t>실수를 다 하다니</a:t>
            </a:r>
            <a:r>
              <a:rPr lang="en-US" altLang="ko-KR" sz="2400" dirty="0"/>
              <a:t>… .</a:t>
            </a:r>
          </a:p>
          <a:p>
            <a:r>
              <a:rPr lang="ko-KR" altLang="en-US" sz="2400" dirty="0"/>
              <a:t>민 수 </a:t>
            </a:r>
            <a:r>
              <a:rPr lang="en-US" altLang="ko-KR" sz="2400" dirty="0"/>
              <a:t>: </a:t>
            </a:r>
            <a:r>
              <a:rPr lang="ko-KR" altLang="en-US" sz="2400" dirty="0"/>
              <a:t>원숭이도 나무에서 떨어진다고 그럴 수도 있지요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영 희 </a:t>
            </a:r>
            <a:r>
              <a:rPr lang="en-US" altLang="ko-KR" sz="2400" dirty="0"/>
              <a:t>: 9</a:t>
            </a:r>
            <a:r>
              <a:rPr lang="ko-KR" altLang="en-US" sz="2400" dirty="0"/>
              <a:t>회 말에서 저런 실수는 결정적 </a:t>
            </a:r>
            <a:r>
              <a:rPr lang="ko-KR" altLang="en-US" sz="2400" dirty="0" err="1"/>
              <a:t>아니예요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민 수 </a:t>
            </a:r>
            <a:r>
              <a:rPr lang="en-US" altLang="ko-KR" sz="2400" dirty="0"/>
              <a:t>: </a:t>
            </a:r>
            <a:r>
              <a:rPr lang="ko-KR" altLang="en-US" sz="2400" dirty="0"/>
              <a:t>야구에 대해서는 낫 놓고 </a:t>
            </a:r>
            <a:r>
              <a:rPr lang="en-US" altLang="ko-KR" sz="2400" dirty="0"/>
              <a:t>-! </a:t>
            </a:r>
            <a:r>
              <a:rPr lang="ko-KR" altLang="en-US" sz="2400" dirty="0"/>
              <a:t>자도 모르던 영희씨가 그런 걸 아세요</a:t>
            </a:r>
            <a:r>
              <a:rPr lang="en-US" altLang="ko-KR" sz="2400" dirty="0"/>
              <a:t>? </a:t>
            </a:r>
            <a:r>
              <a:rPr lang="ko-KR" altLang="en-US" sz="2400" dirty="0"/>
              <a:t>영 희 </a:t>
            </a:r>
            <a:r>
              <a:rPr lang="en-US" altLang="ko-KR" sz="2400" dirty="0"/>
              <a:t>: </a:t>
            </a:r>
            <a:r>
              <a:rPr lang="ko-KR" altLang="en-US" sz="2400" dirty="0"/>
              <a:t>서당 개 </a:t>
            </a:r>
            <a:r>
              <a:rPr lang="ko-KR" altLang="en-US" sz="2400" dirty="0" err="1"/>
              <a:t>삼년이면</a:t>
            </a:r>
            <a:r>
              <a:rPr lang="ko-KR" altLang="en-US" sz="2400" dirty="0"/>
              <a:t> 풍월을 </a:t>
            </a:r>
            <a:r>
              <a:rPr lang="ko-KR" altLang="en-US" sz="2400" dirty="0" err="1"/>
              <a:t>읊는다잖아요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민수 씨를 따라 야구장에 다니면서 옆에서 저도 많이 배웠어요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1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14</a:t>
            </a:r>
            <a:r>
              <a:rPr lang="ko-KR" altLang="en-US" dirty="0">
                <a:solidFill>
                  <a:srgbClr val="FFC000"/>
                </a:solidFill>
              </a:rPr>
              <a:t>과  방문 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앤 </a:t>
            </a:r>
            <a:r>
              <a:rPr lang="en-US" altLang="ko-KR" sz="2800" dirty="0"/>
              <a:t>	 : </a:t>
            </a:r>
            <a:r>
              <a:rPr lang="ko-KR" altLang="en-US" sz="2800" dirty="0" err="1"/>
              <a:t>선생님계세요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조교</a:t>
            </a:r>
            <a:r>
              <a:rPr lang="en-US" altLang="ko-KR" sz="2800" dirty="0"/>
              <a:t>: </a:t>
            </a:r>
            <a:r>
              <a:rPr lang="ko-KR" altLang="en-US" sz="2800" dirty="0"/>
              <a:t>지금 </a:t>
            </a:r>
            <a:r>
              <a:rPr lang="ko-KR" altLang="en-US" sz="2800" dirty="0" err="1"/>
              <a:t>안계세요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앤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요즈음 계속 안 나오셨어요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조교</a:t>
            </a:r>
            <a:r>
              <a:rPr lang="en-US" altLang="ko-KR" sz="2800" dirty="0"/>
              <a:t>: </a:t>
            </a:r>
            <a:r>
              <a:rPr lang="ko-KR" altLang="en-US" sz="2800" dirty="0" err="1"/>
              <a:t>아니오</a:t>
            </a:r>
            <a:r>
              <a:rPr lang="en-US" altLang="ko-KR" sz="2800" dirty="0"/>
              <a:t>, </a:t>
            </a:r>
            <a:r>
              <a:rPr lang="ko-KR" altLang="en-US" sz="2800" dirty="0"/>
              <a:t>오전에 나오셨어요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지금 잠깐 나가셨어요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앤</a:t>
            </a:r>
            <a:r>
              <a:rPr lang="en-US" altLang="ko-KR" sz="2800" dirty="0"/>
              <a:t>	 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언제 들어오세요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조교 </a:t>
            </a:r>
            <a:r>
              <a:rPr lang="en-US" altLang="ko-KR" sz="2800" dirty="0"/>
              <a:t>: </a:t>
            </a:r>
            <a:r>
              <a:rPr lang="ko-KR" altLang="en-US" sz="2800" dirty="0"/>
              <a:t>곧 오실 거예요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앤</a:t>
            </a:r>
            <a:r>
              <a:rPr lang="en-US" altLang="ko-KR" sz="2800" dirty="0"/>
              <a:t>	 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언제 나가셨어요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조교 </a:t>
            </a:r>
            <a:r>
              <a:rPr lang="en-US" altLang="ko-KR" sz="2800" dirty="0"/>
              <a:t>: </a:t>
            </a:r>
            <a:r>
              <a:rPr lang="ko-KR" altLang="en-US" sz="2800" dirty="0"/>
              <a:t>한 시간쯤 되었어요</a:t>
            </a:r>
            <a:r>
              <a:rPr lang="en-US" altLang="ko-KR" sz="2800" dirty="0"/>
              <a:t>. 						</a:t>
            </a:r>
            <a:r>
              <a:rPr lang="ko-KR" altLang="en-US" sz="2800" dirty="0"/>
              <a:t>들어와서 기다리세요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25" y="681643"/>
            <a:ext cx="11260975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조교</a:t>
            </a:r>
            <a:r>
              <a:rPr lang="en-US" altLang="ko-KR" sz="2600" dirty="0"/>
              <a:t>: </a:t>
            </a:r>
            <a:r>
              <a:rPr lang="ko-KR" altLang="en-US" sz="2600" dirty="0"/>
              <a:t>공책은 이리 놓으세요</a:t>
            </a:r>
            <a:r>
              <a:rPr lang="en-US" altLang="ko-KR" sz="2600" dirty="0"/>
              <a:t>. </a:t>
            </a:r>
            <a:r>
              <a:rPr lang="ko-KR" altLang="en-US" sz="2600" dirty="0"/>
              <a:t>차 </a:t>
            </a:r>
            <a:r>
              <a:rPr lang="ko-KR" altLang="en-US" sz="2600" dirty="0" err="1"/>
              <a:t>드시겠어요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</a:t>
            </a:r>
            <a:r>
              <a:rPr lang="ko-KR" altLang="en-US" sz="2600" dirty="0"/>
              <a:t>네，감사합니다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조교</a:t>
            </a:r>
            <a:r>
              <a:rPr lang="en-US" altLang="ko-KR" sz="2600" dirty="0"/>
              <a:t>: </a:t>
            </a:r>
            <a:r>
              <a:rPr lang="ko-KR" altLang="en-US" sz="2600" dirty="0"/>
              <a:t>무슨 차로 하시 겠어요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무슨 차가 있나요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조교</a:t>
            </a:r>
            <a:r>
              <a:rPr lang="en-US" altLang="ko-KR" sz="2600" dirty="0"/>
              <a:t>: </a:t>
            </a:r>
            <a:r>
              <a:rPr lang="ko-KR" altLang="en-US" sz="2600" dirty="0"/>
              <a:t>커피와 인삼차가 있어요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인삼차로 주세요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조교</a:t>
            </a:r>
            <a:r>
              <a:rPr lang="en-US" altLang="ko-KR" sz="2600" dirty="0"/>
              <a:t>: </a:t>
            </a:r>
            <a:r>
              <a:rPr lang="ko-KR" altLang="en-US" sz="2600" dirty="0"/>
              <a:t>설탕을 좀 넣어 드릴까요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그냥 주세요</a:t>
            </a:r>
            <a:r>
              <a:rPr lang="en-US" altLang="ko-KR" sz="2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오전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놓다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설탕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공책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인삼차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그냥</a:t>
            </a:r>
            <a:endParaRPr lang="en-US" altLang="ko-KR" sz="2800" dirty="0">
              <a:effectLst/>
            </a:endParaRPr>
          </a:p>
          <a:p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kumimoji="0" lang="ko-KR" altLang="en-US" sz="2600" b="0" i="0" u="none" strike="noStrike" kern="1200" cap="none" spc="0" normalizeH="0" baseline="0" noProof="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uLnTx/>
                <a:uFillTx/>
                <a:latin typeface="Calisto MT" panose="02040603050505030304"/>
                <a:ea typeface="돋움" panose="020B0600000101010101" pitchFamily="34" charset="-127"/>
                <a:cs typeface="+mn-cs"/>
              </a:rPr>
              <a:t>계속</a:t>
            </a:r>
            <a:endParaRPr kumimoji="0" lang="en-US" altLang="ko-KR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Calisto MT" panose="02040603050505030304"/>
                <a:ea typeface="돋움" panose="020B0600000101010101" pitchFamily="34" charset="-127"/>
              </a:rPr>
              <a:t>설탕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Calisto MT" panose="02040603050505030304"/>
              <a:ea typeface="돋움" panose="020B0600000101010101" pitchFamily="34" charset="-127"/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놓으세요 ［</a:t>
            </a: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노으세요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식사 예절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어머니 </a:t>
            </a:r>
            <a:r>
              <a:rPr lang="en-US" altLang="ko-KR" sz="2400" dirty="0"/>
              <a:t>: </a:t>
            </a:r>
            <a:r>
              <a:rPr lang="ko-KR" altLang="en-US" sz="2400" dirty="0"/>
              <a:t>민수야</a:t>
            </a:r>
            <a:r>
              <a:rPr lang="en-US" altLang="ko-KR" sz="2400" dirty="0"/>
              <a:t>, </a:t>
            </a:r>
            <a:r>
              <a:rPr lang="ko-KR" altLang="en-US" sz="2400" dirty="0"/>
              <a:t>아직 아버지께서 안 드셨다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민 수 </a:t>
            </a:r>
            <a:r>
              <a:rPr lang="en-US" altLang="ko-KR" sz="2400" dirty="0"/>
              <a:t>: </a:t>
            </a:r>
            <a:r>
              <a:rPr lang="ko-KR" altLang="en-US" sz="2400" dirty="0"/>
              <a:t>아</a:t>
            </a:r>
            <a:r>
              <a:rPr lang="en-US" altLang="ko-KR" sz="2400" dirty="0"/>
              <a:t>, </a:t>
            </a:r>
            <a:r>
              <a:rPr lang="ko-KR" altLang="en-US" sz="2400" dirty="0"/>
              <a:t>참</a:t>
            </a:r>
            <a:r>
              <a:rPr lang="en-US" altLang="ko-KR" sz="2400" dirty="0"/>
              <a:t>. </a:t>
            </a:r>
            <a:r>
              <a:rPr lang="ko-KR" altLang="en-US" sz="2400" dirty="0"/>
              <a:t>너무 배가 </a:t>
            </a:r>
            <a:r>
              <a:rPr lang="ko-KR" altLang="en-US" sz="2400" dirty="0" err="1"/>
              <a:t>고파서요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어머니 </a:t>
            </a:r>
            <a:r>
              <a:rPr lang="en-US" altLang="ko-KR" sz="2400" dirty="0"/>
              <a:t>: </a:t>
            </a:r>
            <a:r>
              <a:rPr lang="ko-KR" altLang="en-US" sz="2400" dirty="0"/>
              <a:t>그래도 좀 </a:t>
            </a:r>
            <a:r>
              <a:rPr lang="ko-KR" altLang="en-US" sz="2400" dirty="0" err="1"/>
              <a:t>참아야지</a:t>
            </a:r>
            <a:r>
              <a:rPr lang="en-US" altLang="ko-KR" sz="2400" dirty="0"/>
              <a:t>.</a:t>
            </a:r>
          </a:p>
          <a:p>
            <a:pPr marL="36900" indent="0">
              <a:buNone/>
            </a:pPr>
            <a:r>
              <a:rPr lang="en-US" altLang="ko-KR" sz="2400" dirty="0"/>
              <a:t>		</a:t>
            </a:r>
            <a:r>
              <a:rPr lang="ko-KR" altLang="en-US" sz="2400" dirty="0"/>
              <a:t>옛날엔 </a:t>
            </a:r>
            <a:r>
              <a:rPr lang="en-US" altLang="ko-KR" sz="2400" dirty="0"/>
              <a:t>6, 7</a:t>
            </a:r>
            <a:r>
              <a:rPr lang="ko-KR" altLang="en-US" sz="2400" dirty="0"/>
              <a:t>살만 되면 어른과 겸상을 해서 식사 예절을 </a:t>
            </a:r>
            <a:r>
              <a:rPr lang="ko-KR" altLang="en-US" sz="2400" dirty="0" err="1"/>
              <a:t>배웠단다</a:t>
            </a:r>
            <a:r>
              <a:rPr lang="en-US" altLang="ko-KR" sz="2400" dirty="0"/>
              <a:t>. </a:t>
            </a:r>
            <a:r>
              <a:rPr lang="ko-KR" altLang="en-US" sz="2400" dirty="0"/>
              <a:t>민 수 </a:t>
            </a:r>
            <a:r>
              <a:rPr lang="en-US" altLang="ko-KR" sz="2400" dirty="0"/>
              <a:t>: </a:t>
            </a:r>
            <a:r>
              <a:rPr lang="ko-KR" altLang="en-US" sz="2400" dirty="0"/>
              <a:t>왜 겸상을 해서 배우지요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어머니 </a:t>
            </a:r>
            <a:r>
              <a:rPr lang="en-US" altLang="ko-KR" sz="2400" dirty="0"/>
              <a:t>: </a:t>
            </a:r>
            <a:r>
              <a:rPr lang="ko-KR" altLang="en-US" sz="2400" dirty="0"/>
              <a:t>어른 앞에서 식사하면 마음대로 할 수 없지 </a:t>
            </a:r>
            <a:r>
              <a:rPr lang="ko-KR" altLang="en-US" sz="2400" dirty="0" err="1"/>
              <a:t>않니</a:t>
            </a:r>
            <a:r>
              <a:rPr lang="en-US" altLang="ko-KR" sz="2400" dirty="0"/>
              <a:t>?</a:t>
            </a:r>
          </a:p>
          <a:p>
            <a:pPr marL="36900" indent="0">
              <a:buNone/>
            </a:pPr>
            <a:r>
              <a:rPr lang="en-US" altLang="ko-KR" sz="2400" dirty="0"/>
              <a:t>		</a:t>
            </a:r>
            <a:r>
              <a:rPr lang="ko-KR" altLang="en-US" sz="2400" dirty="0"/>
              <a:t>어른보다 먼저 음식을 집어먹거나 맛있는 것만 골라서 먹으면 꾸지람을 들으니까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민 수 </a:t>
            </a:r>
            <a:r>
              <a:rPr lang="en-US" altLang="ko-KR" sz="2400" dirty="0"/>
              <a:t>: </a:t>
            </a:r>
            <a:r>
              <a:rPr lang="ko-KR" altLang="en-US" sz="2400" dirty="0"/>
              <a:t>힘들었겠는데요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어머니 </a:t>
            </a:r>
            <a:r>
              <a:rPr lang="en-US" altLang="ko-KR" sz="2400" dirty="0"/>
              <a:t>: </a:t>
            </a:r>
            <a:r>
              <a:rPr lang="ko-KR" altLang="en-US" sz="2400" dirty="0"/>
              <a:t>그렇지도 않아</a:t>
            </a:r>
            <a:r>
              <a:rPr lang="en-US" altLang="ko-KR" sz="2400" dirty="0"/>
              <a:t>. </a:t>
            </a:r>
            <a:r>
              <a:rPr lang="ko-KR" altLang="en-US" sz="2400" dirty="0"/>
              <a:t>식사 예절을 통해 인간 교육을 받는다고 생각 했지</a:t>
            </a:r>
            <a:r>
              <a:rPr lang="en-US" altLang="ko-KR" sz="2400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5818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10</TotalTime>
  <Words>201</Words>
  <Application>Microsoft Office PowerPoint</Application>
  <PresentationFormat>Geniş ekran</PresentationFormat>
  <Paragraphs>92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Calisto MT</vt:lpstr>
      <vt:lpstr>Wingdings 2</vt:lpstr>
      <vt:lpstr>Kurşun Rengi</vt:lpstr>
      <vt:lpstr>KONU</vt:lpstr>
      <vt:lpstr>제13과  부탁</vt:lpstr>
      <vt:lpstr>PowerPoint Sunusu</vt:lpstr>
      <vt:lpstr>어휘</vt:lpstr>
      <vt:lpstr>속담</vt:lpstr>
      <vt:lpstr>제14과  방문 </vt:lpstr>
      <vt:lpstr>PowerPoint Sunusu</vt:lpstr>
      <vt:lpstr>어휘</vt:lpstr>
      <vt:lpstr>식사 예절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6</cp:revision>
  <dcterms:created xsi:type="dcterms:W3CDTF">2020-02-25T10:05:01Z</dcterms:created>
  <dcterms:modified xsi:type="dcterms:W3CDTF">2020-03-16T14:09:41Z</dcterms:modified>
</cp:coreProperties>
</file>