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7" r:id="rId25"/>
    <p:sldId id="288" r:id="rId26"/>
    <p:sldId id="289" r:id="rId27"/>
    <p:sldId id="290" r:id="rId28"/>
    <p:sldId id="291" r:id="rId29"/>
    <p:sldId id="292" r:id="rId30"/>
    <p:sldId id="295" r:id="rId31"/>
    <p:sldId id="296" r:id="rId32"/>
    <p:sldId id="297" r:id="rId33"/>
    <p:sldId id="298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F0294-F840-422E-BBB4-CD39FD619858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67BA2-47BA-43C1-9B30-085E514189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32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Halil DEMİRDELEN </a:t>
            </a:r>
          </a:p>
          <a:p>
            <a:r>
              <a:rPr lang="tr-TR" b="1" dirty="0">
                <a:solidFill>
                  <a:schemeClr val="tx1"/>
                </a:solidFill>
              </a:rPr>
              <a:t>Arkeolog,</a:t>
            </a:r>
            <a:r>
              <a:rPr lang="tr-TR" b="1" baseline="0" dirty="0">
                <a:solidFill>
                  <a:schemeClr val="tx1"/>
                </a:solidFill>
              </a:rPr>
              <a:t> Müze Eğitimcisi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7BA2-47BA-43C1-9B30-085E5141896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77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60002C-E872-47A2-8C3C-BD1BAE804A52}" type="slidenum">
              <a:rPr lang="tr-TR" smtClean="0"/>
              <a:pPr eaLnBrk="1" hangingPunct="1"/>
              <a:t>2</a:t>
            </a:fld>
            <a:endParaRPr lang="tr-T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b="1"/>
              <a:t>PALEOLITHIC ERA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7159B1-2225-4667-9A20-71926583D682}" type="slidenum">
              <a:rPr lang="tr-TR" smtClean="0"/>
              <a:pPr eaLnBrk="1" hangingPunct="1"/>
              <a:t>6</a:t>
            </a:fld>
            <a:endParaRPr lang="tr-T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/>
              <a:t>Figürines From Çatalhöyük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1D3628-9EE6-4B28-809E-BFC2C63DD951}" type="slidenum">
              <a:rPr lang="tr-TR" smtClean="0"/>
              <a:pPr eaLnBrk="1" hangingPunct="1"/>
              <a:t>7</a:t>
            </a:fld>
            <a:endParaRPr lang="tr-T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b="1"/>
              <a:t>FİKİRTEPE POTTERY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706FB-8F87-4200-BBD9-1C0549E46A22}" type="slidenum">
              <a:rPr lang="tr-TR" smtClean="0"/>
              <a:pPr eaLnBrk="1" hangingPunct="1"/>
              <a:t>8</a:t>
            </a:fld>
            <a:endParaRPr lang="tr-T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/>
              <a:t>Vessels From Hacılar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84F3E9-63AF-4A44-90DB-5FF7FE938748}" type="slidenum">
              <a:rPr lang="tr-TR" smtClean="0"/>
              <a:pPr eaLnBrk="1" hangingPunct="1"/>
              <a:t>13</a:t>
            </a:fld>
            <a:endParaRPr lang="tr-T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/>
              <a:t>halil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DFD3F8-BA0A-42C9-88D9-556C3B955439}" type="slidenum">
              <a:rPr lang="tr-TR" smtClean="0"/>
              <a:pPr eaLnBrk="1" hangingPunct="1"/>
              <a:t>27</a:t>
            </a:fld>
            <a:endParaRPr lang="tr-TR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/>
              <a:t>                    golden earring</a:t>
            </a:r>
          </a:p>
          <a:p>
            <a:pPr eaLnBrk="1" hangingPunct="1"/>
            <a:r>
              <a:rPr lang="tr-TR"/>
              <a:t> Lion Headeed golden earring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2574-AE79-4FF8-8ADC-7B72974344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57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AA52-6584-4565-95ED-8D32426141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101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04D3-9F3D-4E20-9962-1125769AA0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90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7EE4BFF-4B99-4997-99E0-D79B9639B1CA}" type="datetimeFigureOut">
              <a:rPr lang="tr-TR" smtClean="0"/>
              <a:pPr/>
              <a:t>17.03.2020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3861048"/>
            <a:ext cx="7772400" cy="1470025"/>
          </a:xfrm>
        </p:spPr>
        <p:txBody>
          <a:bodyPr/>
          <a:lstStyle/>
          <a:p>
            <a:r>
              <a:rPr lang="tr-TR" sz="5000" dirty="0"/>
              <a:t>Anadolu </a:t>
            </a:r>
            <a:r>
              <a:rPr lang="tr-TR" sz="5000" dirty="0" err="1"/>
              <a:t>medenİyetlerİ</a:t>
            </a:r>
            <a:r>
              <a:rPr lang="tr-TR" sz="5000" dirty="0"/>
              <a:t> </a:t>
            </a:r>
            <a:r>
              <a:rPr lang="tr-TR" sz="5000" dirty="0" err="1"/>
              <a:t>müzesİ</a:t>
            </a:r>
            <a:endParaRPr lang="tr-TR" sz="5000" dirty="0"/>
          </a:p>
        </p:txBody>
      </p:sp>
      <p:pic>
        <p:nvPicPr>
          <p:cNvPr id="4" name="Picture 2" descr="müze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836712"/>
            <a:ext cx="2057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483768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chemeClr val="tx1"/>
                </a:solidFill>
              </a:rPr>
              <a:t>Kaynak: </a:t>
            </a:r>
          </a:p>
          <a:p>
            <a:pPr algn="ctr"/>
            <a:r>
              <a:rPr lang="tr-TR" b="1">
                <a:solidFill>
                  <a:schemeClr val="tx1"/>
                </a:solidFill>
              </a:rPr>
              <a:t>Halil </a:t>
            </a:r>
            <a:r>
              <a:rPr lang="tr-TR" b="1" dirty="0">
                <a:solidFill>
                  <a:schemeClr val="tx1"/>
                </a:solidFill>
              </a:rPr>
              <a:t>DEMİRDELEN 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Arkeolog,</a:t>
            </a:r>
            <a:r>
              <a:rPr lang="tr-TR" b="1" baseline="0" dirty="0">
                <a:solidFill>
                  <a:schemeClr val="tx1"/>
                </a:solidFill>
              </a:rPr>
              <a:t> Müze Eğitimcisi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kır as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"/>
          <a:stretch>
            <a:fillRect/>
          </a:stretch>
        </p:blipFill>
        <p:spPr>
          <a:xfrm>
            <a:off x="34925" y="1125538"/>
            <a:ext cx="9074150" cy="333851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8175" y="4941888"/>
            <a:ext cx="56991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2400" dirty="0"/>
              <a:t>Asa </a:t>
            </a:r>
            <a:r>
              <a:rPr lang="tr-TR" sz="2400" dirty="0" err="1"/>
              <a:t>başı,Bakır</a:t>
            </a:r>
            <a:r>
              <a:rPr lang="tr-TR" sz="2400" dirty="0"/>
              <a:t> -  </a:t>
            </a:r>
            <a:r>
              <a:rPr lang="tr-TR" sz="2400" dirty="0" err="1"/>
              <a:t>Canhasan</a:t>
            </a:r>
            <a:r>
              <a:rPr lang="tr-TR" sz="2400" dirty="0"/>
              <a:t> - KARAMAN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340100" y="280988"/>
            <a:ext cx="25050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b="1">
                <a:solidFill>
                  <a:srgbClr val="FFFF00"/>
                </a:solidFill>
              </a:rPr>
              <a:t>KALKOLİTİK DÖNEM</a:t>
            </a:r>
          </a:p>
          <a:p>
            <a:pPr eaLnBrk="1" hangingPunct="1"/>
            <a:r>
              <a:rPr lang="tr-TR" b="1">
                <a:solidFill>
                  <a:srgbClr val="FFFF00"/>
                </a:solidFill>
              </a:rPr>
              <a:t>M.Ö.4500 - 3000</a:t>
            </a:r>
          </a:p>
        </p:txBody>
      </p:sp>
    </p:spTree>
    <p:extLst>
      <p:ext uri="{BB962C8B-B14F-4D97-AF65-F5344CB8AC3E}">
        <p14:creationId xmlns:p14="http://schemas.microsoft.com/office/powerpoint/2010/main" val="192022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öğütme taşı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" b="3487"/>
          <a:stretch>
            <a:fillRect/>
          </a:stretch>
        </p:blipFill>
        <p:spPr>
          <a:xfrm>
            <a:off x="468313" y="476250"/>
            <a:ext cx="82804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28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alkoli kap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611188" y="404813"/>
            <a:ext cx="3338512" cy="604996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 descr="kalkolitik ka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200" y="1196975"/>
            <a:ext cx="3773488" cy="4525963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840413" y="5969000"/>
            <a:ext cx="1971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dirty="0"/>
              <a:t>Hacılar-BURDUR</a:t>
            </a:r>
          </a:p>
        </p:txBody>
      </p:sp>
    </p:spTree>
    <p:extLst>
      <p:ext uri="{BB962C8B-B14F-4D97-AF65-F5344CB8AC3E}">
        <p14:creationId xmlns:p14="http://schemas.microsoft.com/office/powerpoint/2010/main" val="170380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ühür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3"/>
          <a:stretch>
            <a:fillRect/>
          </a:stretch>
        </p:blipFill>
        <p:spPr>
          <a:xfrm>
            <a:off x="323850" y="620713"/>
            <a:ext cx="8569325" cy="2376487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 descr="mühür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" b="9448"/>
          <a:stretch>
            <a:fillRect/>
          </a:stretch>
        </p:blipFill>
        <p:spPr>
          <a:xfrm>
            <a:off x="1476375" y="3644900"/>
            <a:ext cx="6480175" cy="1944688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19263" y="6092825"/>
            <a:ext cx="602138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400" dirty="0" err="1"/>
              <a:t>Domuztepe</a:t>
            </a:r>
            <a:r>
              <a:rPr lang="tr-TR" sz="2400" dirty="0"/>
              <a:t> Höyüğü - KAHRAMANMARAŞ</a:t>
            </a:r>
          </a:p>
        </p:txBody>
      </p:sp>
    </p:spTree>
    <p:extLst>
      <p:ext uri="{BB962C8B-B14F-4D97-AF65-F5344CB8AC3E}">
        <p14:creationId xmlns:p14="http://schemas.microsoft.com/office/powerpoint/2010/main" val="17980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ronz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3241675" cy="61214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 descr="08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2563" y="3068638"/>
            <a:ext cx="2287587" cy="2808287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11638" y="5910263"/>
            <a:ext cx="427831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2400" dirty="0"/>
              <a:t>Bronz ve Gümüş Heykelcikler </a:t>
            </a:r>
          </a:p>
          <a:p>
            <a:pPr algn="l" eaLnBrk="1" hangingPunct="1"/>
            <a:r>
              <a:rPr lang="tr-TR" sz="2400" dirty="0"/>
              <a:t>     Alacahöyük-ÇORUM</a:t>
            </a:r>
          </a:p>
        </p:txBody>
      </p:sp>
      <p:pic>
        <p:nvPicPr>
          <p:cNvPr id="28677" name="Picture 5" descr="084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3375"/>
            <a:ext cx="2082800" cy="2797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4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8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7"/>
          <a:stretch>
            <a:fillRect/>
          </a:stretch>
        </p:blipFill>
        <p:spPr>
          <a:xfrm>
            <a:off x="468313" y="1052513"/>
            <a:ext cx="3943350" cy="4321175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3" descr="08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6"/>
          <a:stretch>
            <a:fillRect/>
          </a:stretch>
        </p:blipFill>
        <p:spPr>
          <a:xfrm>
            <a:off x="5435600" y="3644900"/>
            <a:ext cx="2871788" cy="29972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7950" y="5861050"/>
            <a:ext cx="4803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dirty="0"/>
              <a:t>  Törensel Semboller ,  Alacahöyük - ÇORUM</a:t>
            </a:r>
          </a:p>
        </p:txBody>
      </p:sp>
      <p:pic>
        <p:nvPicPr>
          <p:cNvPr id="29701" name="Picture 5" descr="090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2908300" cy="299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0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549275"/>
            <a:ext cx="1908175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 descr="0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63" y="3357563"/>
            <a:ext cx="4537075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 descr="09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549275"/>
            <a:ext cx="1871662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 descr="099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61025"/>
            <a:ext cx="4537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098"/>
          <p:cNvPicPr>
            <a:picLocks noChangeAspect="1" noChangeArrowheads="1"/>
          </p:cNvPicPr>
          <p:nvPr/>
        </p:nvPicPr>
        <p:blipFill>
          <a:blip r:embed="rId6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33845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101"/>
          <p:cNvPicPr>
            <a:picLocks noChangeAspect="1" noChangeArrowheads="1"/>
          </p:cNvPicPr>
          <p:nvPr/>
        </p:nvPicPr>
        <p:blipFill>
          <a:blip r:embed="rId7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/>
          <a:stretch>
            <a:fillRect/>
          </a:stretch>
        </p:blipFill>
        <p:spPr bwMode="auto">
          <a:xfrm>
            <a:off x="7019925" y="620713"/>
            <a:ext cx="19748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100"/>
          <p:cNvPicPr>
            <a:picLocks noChangeAspect="1" noChangeArrowheads="1"/>
          </p:cNvPicPr>
          <p:nvPr/>
        </p:nvPicPr>
        <p:blipFill>
          <a:blip r:embed="rId8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49275"/>
            <a:ext cx="194468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365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tt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47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3978275" cy="54737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3" descr="1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561975"/>
            <a:ext cx="3438525" cy="2435225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 descr="1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475038"/>
            <a:ext cx="3538538" cy="2474912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69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oroztep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r="1555"/>
          <a:stretch>
            <a:fillRect/>
          </a:stretch>
        </p:blipFill>
        <p:spPr>
          <a:xfrm>
            <a:off x="827088" y="188913"/>
            <a:ext cx="4608512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940425" y="3068638"/>
            <a:ext cx="296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/>
              <a:t>Horoztepe</a:t>
            </a:r>
            <a:r>
              <a:rPr lang="tr-TR" sz="2400" dirty="0"/>
              <a:t> - TOKAT</a:t>
            </a:r>
          </a:p>
        </p:txBody>
      </p:sp>
    </p:spTree>
    <p:extLst>
      <p:ext uri="{BB962C8B-B14F-4D97-AF65-F5344CB8AC3E}">
        <p14:creationId xmlns:p14="http://schemas.microsoft.com/office/powerpoint/2010/main" val="28612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0" y="1340768"/>
            <a:ext cx="4837199" cy="4392488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4" descr="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03213"/>
            <a:ext cx="2935288" cy="2333625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5" descr="0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" t="17336" r="1486" b="7648"/>
          <a:stretch>
            <a:fillRect/>
          </a:stretch>
        </p:blipFill>
        <p:spPr>
          <a:xfrm>
            <a:off x="6011863" y="2906713"/>
            <a:ext cx="2670175" cy="3344862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189163" y="6005513"/>
            <a:ext cx="116570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tr-TR" b="1" dirty="0"/>
              <a:t>El Baltaları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7451725" y="6365875"/>
            <a:ext cx="904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tr-TR" b="1"/>
              <a:t>Aletler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187450" y="404813"/>
            <a:ext cx="403225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tr-TR" sz="2000" b="1" dirty="0">
                <a:solidFill>
                  <a:srgbClr val="FFFF00"/>
                </a:solidFill>
              </a:rPr>
              <a:t>YONTMA TAŞ DÖNEMİ</a:t>
            </a:r>
          </a:p>
          <a:p>
            <a:pPr algn="l"/>
            <a:r>
              <a:rPr lang="tr-TR" sz="2000" b="1" dirty="0">
                <a:solidFill>
                  <a:srgbClr val="FFFF00"/>
                </a:solidFill>
              </a:rPr>
              <a:t>M.Ö.10.000  - 7.000</a:t>
            </a:r>
          </a:p>
        </p:txBody>
      </p:sp>
    </p:spTree>
    <p:extLst>
      <p:ext uri="{BB962C8B-B14F-4D97-AF65-F5344CB8AC3E}">
        <p14:creationId xmlns:p14="http://schemas.microsoft.com/office/powerpoint/2010/main" val="21735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do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88913"/>
            <a:ext cx="8929688" cy="5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79613" y="6356350"/>
            <a:ext cx="535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2400">
                <a:solidFill>
                  <a:schemeClr val="bg1"/>
                </a:solidFill>
              </a:rPr>
              <a:t>Idoller, Alabaster , Kültepe - KAYSERİ</a:t>
            </a:r>
          </a:p>
        </p:txBody>
      </p:sp>
    </p:spTree>
    <p:extLst>
      <p:ext uri="{BB962C8B-B14F-4D97-AF65-F5344CB8AC3E}">
        <p14:creationId xmlns:p14="http://schemas.microsoft.com/office/powerpoint/2010/main" val="411691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2" name="Picture 4" descr="alacahöyük kadın"/>
          <p:cNvPicPr>
            <a:picLocks noChangeAspect="1" noChangeArrowheads="1"/>
          </p:cNvPicPr>
          <p:nvPr/>
        </p:nvPicPr>
        <p:blipFill>
          <a:blip r:embed="rId2" cstate="print">
            <a:lum bright="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4813"/>
            <a:ext cx="2476500" cy="5832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5" descr="97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404813"/>
            <a:ext cx="3197225" cy="5937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027238"/>
            <a:ext cx="194468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Dikdörtgen 1"/>
          <p:cNvSpPr>
            <a:spLocks noChangeArrowheads="1"/>
          </p:cNvSpPr>
          <p:nvPr/>
        </p:nvSpPr>
        <p:spPr bwMode="auto">
          <a:xfrm>
            <a:off x="4435475" y="1125538"/>
            <a:ext cx="92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 İdol’ler</a:t>
            </a:r>
          </a:p>
        </p:txBody>
      </p:sp>
    </p:spTree>
    <p:extLst>
      <p:ext uri="{BB962C8B-B14F-4D97-AF65-F5344CB8AC3E}">
        <p14:creationId xmlns:p14="http://schemas.microsoft.com/office/powerpoint/2010/main" val="15581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6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 descr="hayalleriminin kadını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7475"/>
            <a:ext cx="2044700" cy="2519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2" name="Picture 6" descr="13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214688"/>
            <a:ext cx="1782763" cy="3527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8" descr="2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141663"/>
            <a:ext cx="2054225" cy="36004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9" descr="303"/>
          <p:cNvPicPr>
            <a:picLocks noChangeAspect="1" noChangeArrowheads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89363"/>
            <a:ext cx="2016125" cy="28368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927" r="3596" b="3058"/>
          <a:stretch>
            <a:fillRect/>
          </a:stretch>
        </p:blipFill>
        <p:spPr bwMode="auto">
          <a:xfrm>
            <a:off x="4427538" y="188913"/>
            <a:ext cx="2035175" cy="280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8913"/>
            <a:ext cx="1066800" cy="3346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09538"/>
            <a:ext cx="1849437" cy="2711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43893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260350"/>
          <a:ext cx="9144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7609756" imgH="1792228" progId="">
                  <p:embed/>
                </p:oleObj>
              </mc:Choice>
              <mc:Fallback>
                <p:oleObj name="Image" r:id="rId3" imgW="7609756" imgH="179222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669" r="1962" b="7008"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9144000" cy="191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7" name="Picture 4" descr="kültepe tablet"/>
          <p:cNvPicPr>
            <a:picLocks noChangeAspect="1" noChangeArrowheads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3098800" cy="43640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5" descr="silindir mühür"/>
          <p:cNvPicPr>
            <a:picLocks noChangeAspect="1" noChangeArrowheads="1"/>
          </p:cNvPicPr>
          <p:nvPr/>
        </p:nvPicPr>
        <p:blipFill>
          <a:blip r:embed="rId6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97200"/>
            <a:ext cx="4716463" cy="22590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31775" y="5373688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</a:rPr>
              <a:t>Silindir Mühür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3708400" y="632936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>
                <a:solidFill>
                  <a:srgbClr val="FFFF00"/>
                </a:solidFill>
              </a:rPr>
              <a:t>Çivi Yazılı Tablet</a:t>
            </a:r>
          </a:p>
        </p:txBody>
      </p:sp>
    </p:spTree>
    <p:extLst>
      <p:ext uri="{BB962C8B-B14F-4D97-AF65-F5344CB8AC3E}">
        <p14:creationId xmlns:p14="http://schemas.microsoft.com/office/powerpoint/2010/main" val="17373543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nandık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60463"/>
            <a:ext cx="3021013" cy="46069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6" descr="231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11021" r="1427" b="6281"/>
          <a:stretch>
            <a:fillRect/>
          </a:stretch>
        </p:blipFill>
        <p:spPr bwMode="auto">
          <a:xfrm>
            <a:off x="4211638" y="2420938"/>
            <a:ext cx="4681537" cy="2085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66247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Asl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4103688" cy="2624137"/>
          </a:xfrm>
          <a:prstGeom prst="rect">
            <a:avLst/>
          </a:prstGeom>
          <a:ln w="762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8" name="Picture 4" descr="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12000" contrast="6000"/>
          </a:blip>
          <a:srcRect r="2364"/>
          <a:stretch>
            <a:fillRect/>
          </a:stretch>
        </p:blipFill>
        <p:spPr>
          <a:xfrm>
            <a:off x="395288" y="3716338"/>
            <a:ext cx="3889375" cy="2784475"/>
          </a:xfrm>
          <a:prstGeom prst="rect">
            <a:avLst/>
          </a:prstGeom>
          <a:ln w="762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30" name="Picture 6" descr="4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t="2646" r="2580"/>
          <a:stretch>
            <a:fillRect/>
          </a:stretch>
        </p:blipFill>
        <p:spPr bwMode="auto">
          <a:xfrm>
            <a:off x="4859338" y="692150"/>
            <a:ext cx="3784600" cy="5473700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1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77913"/>
            <a:ext cx="7850187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464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slan başlı küp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41300"/>
            <a:ext cx="3527425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3" name="Picture 3" descr="sandal biçimli küp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20938"/>
            <a:ext cx="432117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6" descr="Bilezik"/>
          <p:cNvPicPr>
            <a:picLocks noChangeAspect="1" noChangeArrowheads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8925"/>
            <a:ext cx="39608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7" descr="iğne"/>
          <p:cNvPicPr>
            <a:picLocks noChangeAspect="1" noChangeArrowheads="1"/>
          </p:cNvPicPr>
          <p:nvPr/>
        </p:nvPicPr>
        <p:blipFill>
          <a:blip r:embed="rId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27368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8" descr="Takı 3"/>
          <p:cNvPicPr>
            <a:picLocks noChangeAspect="1" noChangeArrowheads="1"/>
          </p:cNvPicPr>
          <p:nvPr/>
        </p:nvPicPr>
        <p:blipFill>
          <a:blip r:embed="rId7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3889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81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2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780928"/>
            <a:ext cx="3198812" cy="3673475"/>
          </a:xfrm>
          <a:noFill/>
          <a:ln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" name="Picture 3" descr="2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2852936"/>
            <a:ext cx="3070225" cy="3673475"/>
          </a:xfrm>
          <a:noFill/>
          <a:ln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2" name="Picture 4" descr="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03200"/>
            <a:ext cx="6048375" cy="2433638"/>
          </a:xfrm>
          <a:noFill/>
          <a:ln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355976" y="366395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400" dirty="0" err="1"/>
              <a:t>Situla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580107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2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651125" cy="3311525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f1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058988"/>
            <a:ext cx="2703512" cy="3817937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281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503"/>
            <a:ext cx="3024584" cy="30245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282"/>
          <p:cNvPicPr>
            <a:picLocks noChangeAspect="1" noChangeArrowheads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2016051" cy="2160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4375" y="776288"/>
            <a:ext cx="2541588" cy="2327275"/>
          </a:xfrm>
          <a:prstGeom prst="rect">
            <a:avLst/>
          </a:prstGeom>
          <a:solidFill>
            <a:srgbClr val="CCFFFF"/>
          </a:solidFill>
          <a:ln w="31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357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2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92696"/>
            <a:ext cx="780776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108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/>
          <a:stretch>
            <a:fillRect/>
          </a:stretch>
        </p:blipFill>
        <p:spPr bwMode="auto">
          <a:xfrm>
            <a:off x="647700" y="188913"/>
            <a:ext cx="42846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0557D"/>
              </a:clrFrom>
              <a:clrTo>
                <a:srgbClr val="50557D">
                  <a:alpha val="0"/>
                </a:srgbClr>
              </a:clrTo>
            </a:clrChange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123950"/>
            <a:ext cx="385445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54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35274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589417"/>
      </p:ext>
    </p:extLst>
  </p:cSld>
  <p:clrMapOvr>
    <a:masterClrMapping/>
  </p:clrMapOvr>
  <p:transition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1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11372" b="10344"/>
          <a:stretch>
            <a:fillRect/>
          </a:stretch>
        </p:blipFill>
        <p:spPr>
          <a:xfrm>
            <a:off x="971600" y="188640"/>
            <a:ext cx="6911975" cy="612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7" name="Picture 3" descr="26"/>
          <p:cNvPicPr>
            <a:picLocks noChangeAspect="1" noChangeArrowheads="1"/>
          </p:cNvPicPr>
          <p:nvPr/>
        </p:nvPicPr>
        <p:blipFill>
          <a:blip r:embed="rId3" cstate="print">
            <a:lum bright="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549275"/>
            <a:ext cx="13160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25"/>
          <p:cNvPicPr>
            <a:picLocks noChangeAspect="1" noChangeArrowheads="1"/>
          </p:cNvPicPr>
          <p:nvPr/>
        </p:nvPicPr>
        <p:blipFill>
          <a:blip r:embed="rId4" cstate="print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36613"/>
            <a:ext cx="14414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654279"/>
      </p:ext>
    </p:extLst>
  </p:cSld>
  <p:clrMapOvr>
    <a:masterClrMapping/>
  </p:clrMapOvr>
  <p:transition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18"/>
          <p:cNvPicPr>
            <a:picLocks noChangeAspect="1" noChangeArrowheads="1"/>
          </p:cNvPicPr>
          <p:nvPr/>
        </p:nvPicPr>
        <p:blipFill>
          <a:blip r:embed="rId2" cstate="print">
            <a:lum bright="32000" contrast="48000"/>
          </a:blip>
          <a:srcRect t="1163" r="1392"/>
          <a:stretch>
            <a:fillRect/>
          </a:stretch>
        </p:blipFill>
        <p:spPr bwMode="auto">
          <a:xfrm>
            <a:off x="899592" y="692696"/>
            <a:ext cx="7344816" cy="5544616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55196"/>
      </p:ext>
    </p:extLst>
  </p:cSld>
  <p:clrMapOvr>
    <a:masterClrMapping/>
  </p:clrMapOvr>
  <p:transition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lenger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47675"/>
            <a:ext cx="34178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 descr="lenger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284538"/>
            <a:ext cx="40132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kase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14833" r="14558" b="35954"/>
          <a:stretch>
            <a:fillRect/>
          </a:stretch>
        </p:blipFill>
        <p:spPr bwMode="auto">
          <a:xfrm>
            <a:off x="6337300" y="447675"/>
            <a:ext cx="2843213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919788" y="59690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>
                <a:solidFill>
                  <a:schemeClr val="bg1"/>
                </a:solidFill>
              </a:rPr>
              <a:t>Seramikler– 13.yüzyıl</a:t>
            </a:r>
          </a:p>
        </p:txBody>
      </p:sp>
      <p:pic>
        <p:nvPicPr>
          <p:cNvPr id="92166" name="Picture 6" descr="12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47675"/>
            <a:ext cx="24003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selçuklu duvar çinisi"/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4149725"/>
            <a:ext cx="21923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66725" y="40767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>
                <a:solidFill>
                  <a:schemeClr val="bg1"/>
                </a:solidFill>
              </a:rPr>
              <a:t>Çiniler-13.yüzyıl.</a:t>
            </a:r>
          </a:p>
        </p:txBody>
      </p:sp>
    </p:spTree>
    <p:extLst>
      <p:ext uri="{BB962C8B-B14F-4D97-AF65-F5344CB8AC3E}">
        <p14:creationId xmlns:p14="http://schemas.microsoft.com/office/powerpoint/2010/main" val="794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ğ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881438"/>
            <a:ext cx="7669213" cy="271621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 descr="Fresk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6000"/>
          </a:blip>
          <a:srcRect b="3178"/>
          <a:stretch>
            <a:fillRect/>
          </a:stretch>
        </p:blipFill>
        <p:spPr>
          <a:xfrm>
            <a:off x="755650" y="330200"/>
            <a:ext cx="7632700" cy="2900363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3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ybel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3" y="188913"/>
            <a:ext cx="54229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64088" y="5589240"/>
            <a:ext cx="33464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2400" dirty="0" err="1"/>
              <a:t>Anatanrıça</a:t>
            </a:r>
            <a:r>
              <a:rPr lang="tr-TR" sz="2400" dirty="0"/>
              <a:t> Heykelciği </a:t>
            </a:r>
          </a:p>
          <a:p>
            <a:pPr algn="l" eaLnBrk="1" hangingPunct="1"/>
            <a:r>
              <a:rPr lang="tr-TR" sz="2400" dirty="0"/>
              <a:t>Çatalhöyük-KONYA</a:t>
            </a:r>
          </a:p>
        </p:txBody>
      </p:sp>
    </p:spTree>
    <p:extLst>
      <p:ext uri="{BB962C8B-B14F-4D97-AF65-F5344CB8AC3E}">
        <p14:creationId xmlns:p14="http://schemas.microsoft.com/office/powerpoint/2010/main" val="410552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49275"/>
            <a:ext cx="4060825" cy="4968875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71550" y="6021388"/>
            <a:ext cx="273004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tr-TR" dirty="0" err="1"/>
              <a:t>Figürinler</a:t>
            </a:r>
            <a:r>
              <a:rPr lang="tr-TR" dirty="0"/>
              <a:t>, Çatalhöyük-KONYA</a:t>
            </a:r>
          </a:p>
        </p:txBody>
      </p:sp>
      <p:pic>
        <p:nvPicPr>
          <p:cNvPr id="14340" name="Picture 6" descr="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1713" y="3714750"/>
            <a:ext cx="2162175" cy="2809875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7" descr="0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33375"/>
            <a:ext cx="2105025" cy="3024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1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erami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r="2458" b="4298"/>
          <a:stretch>
            <a:fillRect/>
          </a:stretch>
        </p:blipFill>
        <p:spPr>
          <a:xfrm>
            <a:off x="684213" y="477838"/>
            <a:ext cx="7921625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347913" y="3484563"/>
            <a:ext cx="382726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/>
              <a:t>Seramik  eserler - </a:t>
            </a:r>
            <a:r>
              <a:rPr lang="tr-TR" b="1" dirty="0" err="1"/>
              <a:t>Fikirtepe</a:t>
            </a:r>
            <a:r>
              <a:rPr lang="tr-TR" b="1" dirty="0"/>
              <a:t>  - İSTANBUL</a:t>
            </a:r>
          </a:p>
        </p:txBody>
      </p:sp>
      <p:pic>
        <p:nvPicPr>
          <p:cNvPr id="15364" name="Picture 4" descr="Serami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5090"/>
          <a:stretch>
            <a:fillRect/>
          </a:stretch>
        </p:blipFill>
        <p:spPr>
          <a:xfrm>
            <a:off x="827088" y="4129088"/>
            <a:ext cx="7705725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7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42875"/>
            <a:ext cx="5329238" cy="6454775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681465" y="6165850"/>
            <a:ext cx="147944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b="1" dirty="0"/>
              <a:t>ÇATALHÖYÜK</a:t>
            </a:r>
          </a:p>
        </p:txBody>
      </p:sp>
    </p:spTree>
    <p:extLst>
      <p:ext uri="{BB962C8B-B14F-4D97-AF65-F5344CB8AC3E}">
        <p14:creationId xmlns:p14="http://schemas.microsoft.com/office/powerpoint/2010/main" val="175104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bsidye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1181" b="1207"/>
          <a:stretch>
            <a:fillRect/>
          </a:stretch>
        </p:blipFill>
        <p:spPr>
          <a:xfrm>
            <a:off x="179388" y="1125538"/>
            <a:ext cx="2611437" cy="511175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 descr="Hanç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3331" b="8238"/>
          <a:stretch>
            <a:fillRect/>
          </a:stretch>
        </p:blipFill>
        <p:spPr>
          <a:xfrm>
            <a:off x="2987675" y="2570163"/>
            <a:ext cx="6048375" cy="2154237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797826"/>
      </p:ext>
    </p:extLst>
  </p:cSld>
  <p:clrMapOvr>
    <a:masterClrMapping/>
  </p:clrMapOvr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46</TotalTime>
  <Words>133</Words>
  <Application>Microsoft Office PowerPoint</Application>
  <PresentationFormat>Ekran Gösterisi (4:3)</PresentationFormat>
  <Paragraphs>45</Paragraphs>
  <Slides>33</Slides>
  <Notes>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Ufuk</vt:lpstr>
      <vt:lpstr>Image</vt:lpstr>
      <vt:lpstr>Anadolu medenİyetlerİ müzesİ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Anadolu medenİyetlerİ müzesİ</dc:title>
  <dc:creator>AYSE</dc:creator>
  <cp:lastModifiedBy>Ceren Karadeniz</cp:lastModifiedBy>
  <cp:revision>4</cp:revision>
  <dcterms:created xsi:type="dcterms:W3CDTF">2013-01-24T13:32:14Z</dcterms:created>
  <dcterms:modified xsi:type="dcterms:W3CDTF">2020-03-17T12:19:56Z</dcterms:modified>
</cp:coreProperties>
</file>