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3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A2463-EBD8-49A1-87A8-6B3D074322B8}" type="datetimeFigureOut">
              <a:rPr lang="tr-TR" smtClean="0"/>
              <a:t>17.08.2018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1D32-B8AB-486A-8265-E62133A9A7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578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A2463-EBD8-49A1-87A8-6B3D074322B8}" type="datetimeFigureOut">
              <a:rPr lang="tr-TR" smtClean="0"/>
              <a:t>17.08.2018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1D32-B8AB-486A-8265-E62133A9A7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4999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A2463-EBD8-49A1-87A8-6B3D074322B8}" type="datetimeFigureOut">
              <a:rPr lang="tr-TR" smtClean="0"/>
              <a:t>17.08.2018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1D32-B8AB-486A-8265-E62133A9A7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5534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A2463-EBD8-49A1-87A8-6B3D074322B8}" type="datetimeFigureOut">
              <a:rPr lang="tr-TR" smtClean="0"/>
              <a:t>17.08.2018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1D32-B8AB-486A-8265-E62133A9A7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1808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A2463-EBD8-49A1-87A8-6B3D074322B8}" type="datetimeFigureOut">
              <a:rPr lang="tr-TR" smtClean="0"/>
              <a:t>17.08.2018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1D32-B8AB-486A-8265-E62133A9A7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9978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A2463-EBD8-49A1-87A8-6B3D074322B8}" type="datetimeFigureOut">
              <a:rPr lang="tr-TR" smtClean="0"/>
              <a:t>17.08.2018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1D32-B8AB-486A-8265-E62133A9A7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866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A2463-EBD8-49A1-87A8-6B3D074322B8}" type="datetimeFigureOut">
              <a:rPr lang="tr-TR" smtClean="0"/>
              <a:t>17.08.2018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1D32-B8AB-486A-8265-E62133A9A7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5312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A2463-EBD8-49A1-87A8-6B3D074322B8}" type="datetimeFigureOut">
              <a:rPr lang="tr-TR" smtClean="0"/>
              <a:t>17.08.2018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1D32-B8AB-486A-8265-E62133A9A7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9627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A2463-EBD8-49A1-87A8-6B3D074322B8}" type="datetimeFigureOut">
              <a:rPr lang="tr-TR" smtClean="0"/>
              <a:t>17.08.2018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1D32-B8AB-486A-8265-E62133A9A7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3257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A2463-EBD8-49A1-87A8-6B3D074322B8}" type="datetimeFigureOut">
              <a:rPr lang="tr-TR" smtClean="0"/>
              <a:t>17.08.2018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1D32-B8AB-486A-8265-E62133A9A7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4173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A2463-EBD8-49A1-87A8-6B3D074322B8}" type="datetimeFigureOut">
              <a:rPr lang="tr-TR" smtClean="0"/>
              <a:t>17.08.2018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1D32-B8AB-486A-8265-E62133A9A7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6159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A2463-EBD8-49A1-87A8-6B3D074322B8}" type="datetimeFigureOut">
              <a:rPr lang="tr-TR" smtClean="0"/>
              <a:t>17.08.2018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11D32-B8AB-486A-8265-E62133A9A7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0701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Halı </a:t>
            </a:r>
            <a:r>
              <a:rPr lang="tr-TR" dirty="0" smtClean="0"/>
              <a:t>onarım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35114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Halı onarım / yenileme işlemi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Benzer ve farklı yönleri</a:t>
            </a:r>
          </a:p>
          <a:p>
            <a:r>
              <a:rPr lang="tr-TR" dirty="0" smtClean="0"/>
              <a:t>Karar verme ölçütleri</a:t>
            </a:r>
          </a:p>
          <a:p>
            <a:r>
              <a:rPr lang="tr-TR" dirty="0" smtClean="0"/>
              <a:t>Eser hasar durumu</a:t>
            </a:r>
          </a:p>
          <a:p>
            <a:r>
              <a:rPr lang="tr-TR" dirty="0" smtClean="0"/>
              <a:t>Eserin teknik özellikleri</a:t>
            </a:r>
          </a:p>
          <a:p>
            <a:r>
              <a:rPr lang="tr-TR" dirty="0" smtClean="0"/>
              <a:t>En az müdahale etme</a:t>
            </a:r>
          </a:p>
          <a:p>
            <a:r>
              <a:rPr lang="tr-TR" dirty="0" smtClean="0"/>
              <a:t>Eserin tarihi, belgesel, estetik değeri</a:t>
            </a:r>
          </a:p>
          <a:p>
            <a:r>
              <a:rPr lang="tr-TR" dirty="0" smtClean="0"/>
              <a:t>Eserin kendisinin belirleyiciliği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741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Halı onarım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Onarım öncesi işlemler</a:t>
            </a:r>
          </a:p>
          <a:p>
            <a:r>
              <a:rPr lang="tr-TR" dirty="0" smtClean="0"/>
              <a:t>Onarım işlemi</a:t>
            </a:r>
          </a:p>
          <a:p>
            <a:r>
              <a:rPr lang="tr-TR" dirty="0" smtClean="0"/>
              <a:t>Onarım sonrası işlemler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75064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Yer Tutucus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dirty="0"/>
              <a:t>Emory Üniversitesi, Michael Carlos </a:t>
            </a:r>
            <a:r>
              <a:rPr lang="tr-TR" dirty="0" err="1"/>
              <a:t>Museum</a:t>
            </a:r>
            <a:r>
              <a:rPr lang="tr-TR" dirty="0"/>
              <a:t>, 2016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2461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Yer Tutucus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dirty="0" smtClean="0"/>
              <a:t>Emory Üniversitesi, Michael Carlos </a:t>
            </a:r>
            <a:r>
              <a:rPr lang="tr-TR" dirty="0" err="1" smtClean="0"/>
              <a:t>Museum</a:t>
            </a:r>
            <a:r>
              <a:rPr lang="tr-TR" dirty="0" smtClean="0"/>
              <a:t>, 2016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5457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Yer Tutucus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 rot="10800000">
            <a:off x="5183188" y="987425"/>
            <a:ext cx="6172200" cy="4873625"/>
          </a:xfr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dirty="0"/>
              <a:t>Emory Üniversitesi, Michael Carlos </a:t>
            </a:r>
            <a:r>
              <a:rPr lang="tr-TR" dirty="0" err="1"/>
              <a:t>Museum</a:t>
            </a:r>
            <a:r>
              <a:rPr lang="tr-TR" dirty="0"/>
              <a:t>, 2016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0173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Yer Tutucus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0" r="20390"/>
          <a:stretch>
            <a:fillRect/>
          </a:stretch>
        </p:blipFill>
        <p:spPr>
          <a:xfrm rot="5400000">
            <a:off x="5795963" y="346075"/>
            <a:ext cx="4873625" cy="6172200"/>
          </a:xfr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dirty="0"/>
              <a:t>Emory Üniversitesi, Michael Carlos </a:t>
            </a:r>
            <a:r>
              <a:rPr lang="tr-TR" dirty="0" err="1"/>
              <a:t>Museum</a:t>
            </a:r>
            <a:r>
              <a:rPr lang="tr-TR" dirty="0"/>
              <a:t>, 2016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11548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Yer Tutucus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dirty="0"/>
              <a:t>Emory Üniversitesi, Michael Carlos </a:t>
            </a:r>
            <a:r>
              <a:rPr lang="tr-TR" dirty="0" err="1"/>
              <a:t>Museum</a:t>
            </a:r>
            <a:r>
              <a:rPr lang="tr-TR"/>
              <a:t>, 2016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7056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84</Words>
  <Application>Microsoft Office PowerPoint</Application>
  <PresentationFormat>Geniş ekran</PresentationFormat>
  <Paragraphs>18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Teması</vt:lpstr>
      <vt:lpstr>Halı onarım</vt:lpstr>
      <vt:lpstr>Halı onarım / yenileme işlemi</vt:lpstr>
      <vt:lpstr>Halı onarım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Halı onarım/yenileme</dc:title>
  <dc:creator>zeynep</dc:creator>
  <cp:lastModifiedBy>zeynep</cp:lastModifiedBy>
  <cp:revision>8</cp:revision>
  <dcterms:created xsi:type="dcterms:W3CDTF">2018-08-17T10:16:05Z</dcterms:created>
  <dcterms:modified xsi:type="dcterms:W3CDTF">2018-08-17T10:32:09Z</dcterms:modified>
</cp:coreProperties>
</file>