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E:\Sunum\Devam edenler\İlk ve Ortaokul Matemetiği\ilk ortaolul matematiği p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Veri Analizi: Sınıflandırma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1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Özellikli Materyaller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0148" y="681145"/>
            <a:ext cx="4216429" cy="578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/>
              <a:t>Özellikli Materyallerle Etkinlikler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785794"/>
            <a:ext cx="4714907" cy="565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572428" cy="586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Veri Analizi: Grafiksel Temsiller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429500" y="1428736"/>
            <a:ext cx="6571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3200" b="1" dirty="0" smtClean="0">
                <a:solidFill>
                  <a:srgbClr val="0070C0"/>
                </a:solidFill>
              </a:rPr>
              <a:t>Sütun Grafikleri ve Çetele Tabloları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Daire </a:t>
            </a:r>
            <a:r>
              <a:rPr lang="tr-TR" b="1" dirty="0" smtClean="0">
                <a:solidFill>
                  <a:srgbClr val="0070C0"/>
                </a:solidFill>
              </a:rPr>
              <a:t>Grafikleri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8" y="785794"/>
            <a:ext cx="814108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1520" y="142851"/>
            <a:ext cx="5502314" cy="603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525963"/>
          </a:xfrm>
        </p:spPr>
        <p:txBody>
          <a:bodyPr/>
          <a:lstStyle/>
          <a:p>
            <a:r>
              <a:rPr lang="tr-TR" b="1" dirty="0" smtClean="0"/>
              <a:t>Kolayca Yapılabilen Daire Grafikleri</a:t>
            </a:r>
          </a:p>
          <a:p>
            <a:r>
              <a:rPr lang="tr-TR" b="1" dirty="0" smtClean="0"/>
              <a:t>Yüzdelerin Belirlenmesi</a:t>
            </a:r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428736"/>
            <a:ext cx="4572031" cy="499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921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Sürekli Verilerin Grafikleri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8821"/>
            <a:ext cx="8572560" cy="456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525963"/>
          </a:xfrm>
        </p:spPr>
        <p:txBody>
          <a:bodyPr/>
          <a:lstStyle/>
          <a:p>
            <a:r>
              <a:rPr lang="tr-TR" b="1" dirty="0" smtClean="0"/>
              <a:t>Nokta Grafikleri</a:t>
            </a:r>
          </a:p>
          <a:p>
            <a:r>
              <a:rPr lang="tr-TR" b="1" dirty="0" smtClean="0"/>
              <a:t>Kök ve Yaprak Grafikleri</a:t>
            </a:r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32402"/>
            <a:ext cx="5911799" cy="475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071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3300"/>
                </a:solidFill>
              </a:rPr>
              <a:t>KISIM II</a:t>
            </a:r>
            <a:br>
              <a:rPr lang="tr-TR" dirty="0" smtClean="0">
                <a:solidFill>
                  <a:srgbClr val="003300"/>
                </a:solidFill>
              </a:rPr>
            </a:br>
            <a:r>
              <a:rPr lang="tr-TR" b="1" dirty="0" smtClean="0">
                <a:solidFill>
                  <a:srgbClr val="003300"/>
                </a:solidFill>
              </a:rPr>
              <a:t>Matematiksel Kavram ve Prosedürlerin Gelişimi</a:t>
            </a:r>
            <a:endParaRPr lang="tr-TR" dirty="0">
              <a:solidFill>
                <a:srgbClr val="003300"/>
              </a:solidFill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609600" y="32861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BÖLÜM</a:t>
            </a:r>
            <a:r>
              <a:rPr kumimoji="0" lang="tr-TR" sz="4000" b="0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21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4000" b="1" dirty="0" smtClean="0">
                <a:solidFill>
                  <a:srgbClr val="003300"/>
                </a:solidFill>
              </a:rPr>
              <a:t> Veri Analizi Kavramlarının Gelişimi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99254"/>
            <a:ext cx="5786478" cy="619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err="1" smtClean="0"/>
              <a:t>Histogramlar</a:t>
            </a:r>
            <a:endParaRPr lang="tr-TR" b="1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9061" y="927082"/>
            <a:ext cx="6492615" cy="521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4525963"/>
          </a:xfrm>
        </p:spPr>
        <p:txBody>
          <a:bodyPr/>
          <a:lstStyle/>
          <a:p>
            <a:r>
              <a:rPr lang="tr-TR" b="1" dirty="0" smtClean="0"/>
              <a:t>Çizgi Grafikleri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3" y="1051546"/>
            <a:ext cx="5587426" cy="516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Saçılma Diyagramları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6" y="1857364"/>
            <a:ext cx="89007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En iyi uyum doğruları</a:t>
            </a:r>
          </a:p>
          <a:p>
            <a:r>
              <a:rPr lang="tr-TR" b="1" i="1" dirty="0" smtClean="0"/>
              <a:t>En İyi Uyum Doğrusunu Nasıl Belirlenir?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Veri Analizi: Merkezî Eğilim Ölçüleri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Veri kümesinin en yaygın sayısal açıklamaları, yayılım (değişim aralığı) ve merkez (</a:t>
            </a:r>
            <a:r>
              <a:rPr lang="tr-TR" i="1" dirty="0" smtClean="0"/>
              <a:t>aritmetik ortalama, medyan veya </a:t>
            </a:r>
            <a:r>
              <a:rPr lang="tr-TR" i="1" dirty="0" err="1" smtClean="0"/>
              <a:t>mod</a:t>
            </a:r>
            <a:r>
              <a:rPr lang="tr-TR" i="1" dirty="0" smtClean="0"/>
              <a:t>) </a:t>
            </a:r>
            <a:r>
              <a:rPr lang="tr-TR" dirty="0" smtClean="0"/>
              <a:t>ve değişim aralığındaki dağılım ölçüleri </a:t>
            </a:r>
            <a:r>
              <a:rPr lang="tr-TR" i="1" dirty="0" smtClean="0"/>
              <a:t>(</a:t>
            </a:r>
            <a:r>
              <a:rPr lang="tr-TR" i="1" dirty="0" err="1" smtClean="0"/>
              <a:t>varyans</a:t>
            </a:r>
            <a:r>
              <a:rPr lang="tr-TR" i="1" dirty="0" smtClean="0"/>
              <a:t> veya dağılma) </a:t>
            </a:r>
            <a:r>
              <a:rPr lang="tr-TR" dirty="0" smtClean="0"/>
              <a:t>ile ilgilidir.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375761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Ortalamalar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Aritmetik Ortalamayı Anlamak: İki Yorum</a:t>
            </a:r>
          </a:p>
          <a:p>
            <a:r>
              <a:rPr lang="tr-TR" b="1" dirty="0" smtClean="0"/>
              <a:t>Seviyeleri Eşitleme Yorumu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8635" y="142853"/>
            <a:ext cx="3828141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/>
              <a:t>Denge Noktası Yorumu</a:t>
            </a:r>
            <a:endParaRPr lang="tr-T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3091" y="756636"/>
            <a:ext cx="4002115" cy="575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09" y="629207"/>
            <a:ext cx="8288396" cy="559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Aritmetik Ortalamadaki Değişiklikler: </a:t>
            </a:r>
            <a:r>
              <a:rPr lang="tr-TR" dirty="0" smtClean="0"/>
              <a:t>Dikkat edin aritmetik ortalama sadece bir veri setinin “merkezini” tanımlar ve bu yüzden tek başına verilerin şeklini anlamak için çok faydalı değildir.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14290"/>
            <a:ext cx="3624263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04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917848"/>
            <a:ext cx="276225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Saplı Kutu Diyagramları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15" y="785794"/>
            <a:ext cx="3905253" cy="592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51" y="285728"/>
            <a:ext cx="7002512" cy="610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Sonuçların Yorumlanması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Matematiksel soruların sorulması faydalı olsa da istatistiksel doğaya sahip soruları sormak esastır.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4128413" cy="97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9128" y="1214422"/>
            <a:ext cx="449671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 err="1" smtClean="0">
                <a:solidFill>
                  <a:srgbClr val="CC0000"/>
                </a:solidFill>
              </a:rPr>
              <a:t>İstatistik</a:t>
            </a:r>
            <a:r>
              <a:rPr lang="de-DE" b="1" dirty="0" smtClean="0">
                <a:solidFill>
                  <a:srgbClr val="CC0000"/>
                </a:solidFill>
              </a:rPr>
              <a:t> </a:t>
            </a:r>
            <a:r>
              <a:rPr lang="de-DE" b="1" dirty="0" err="1" smtClean="0">
                <a:solidFill>
                  <a:srgbClr val="CC0000"/>
                </a:solidFill>
              </a:rPr>
              <a:t>Yapmak</a:t>
            </a:r>
            <a:r>
              <a:rPr lang="de-DE" b="1" dirty="0" smtClean="0">
                <a:solidFill>
                  <a:srgbClr val="CC0000"/>
                </a:solidFill>
              </a:rPr>
              <a:t> Ne</a:t>
            </a:r>
            <a:r>
              <a:rPr lang="tr-TR" b="1" dirty="0" smtClean="0">
                <a:solidFill>
                  <a:srgbClr val="CC0000"/>
                </a:solidFill>
              </a:rPr>
              <a:t> </a:t>
            </a:r>
            <a:r>
              <a:rPr lang="de-DE" b="1" dirty="0" err="1" smtClean="0">
                <a:solidFill>
                  <a:srgbClr val="CC0000"/>
                </a:solidFill>
              </a:rPr>
              <a:t>Anlama</a:t>
            </a:r>
            <a:r>
              <a:rPr lang="de-DE" b="1" dirty="0" smtClean="0">
                <a:solidFill>
                  <a:srgbClr val="CC0000"/>
                </a:solidFill>
              </a:rPr>
              <a:t> </a:t>
            </a:r>
            <a:r>
              <a:rPr lang="de-DE" b="1" dirty="0" err="1" smtClean="0">
                <a:solidFill>
                  <a:srgbClr val="CC0000"/>
                </a:solidFill>
              </a:rPr>
              <a:t>Geliyor</a:t>
            </a:r>
            <a:r>
              <a:rPr lang="de-DE" b="1" dirty="0" smtClean="0">
                <a:solidFill>
                  <a:srgbClr val="CC0000"/>
                </a:solidFill>
              </a:rPr>
              <a:t>?</a:t>
            </a:r>
            <a:endParaRPr lang="tr-TR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Bu İstatistik midir Yoksa Matematik midir?</a:t>
            </a:r>
            <a:endParaRPr lang="tr-TR" dirty="0" smtClean="0">
              <a:solidFill>
                <a:srgbClr val="0070C0"/>
              </a:solidFill>
            </a:endParaRP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92406"/>
            <a:ext cx="8572560" cy="416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Değişkenlik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Verinin Şekli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İstatistik Yapma Süreci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71679"/>
            <a:ext cx="6215106" cy="421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Soruların Formüle Edilmesi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Sorular için Fikirler</a:t>
            </a:r>
          </a:p>
          <a:p>
            <a:r>
              <a:rPr lang="tr-TR" b="1" dirty="0" smtClean="0"/>
              <a:t>Sınıf Soruları</a:t>
            </a:r>
          </a:p>
          <a:p>
            <a:r>
              <a:rPr lang="tr-TR" b="1" dirty="0" smtClean="0"/>
              <a:t>Bir Sınıfın Ötesinde</a:t>
            </a:r>
            <a:endParaRPr lang="tr-TR" dirty="0" smtClean="0">
              <a:solidFill>
                <a:srgbClr val="0070C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Veri Toplama</a:t>
            </a:r>
            <a:endParaRPr lang="tr-TR" b="1" dirty="0">
              <a:solidFill>
                <a:srgbClr val="CC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939152"/>
            <a:ext cx="5206580" cy="541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Mevcut Veri Kaynaklarının Kullanılması</a:t>
            </a:r>
          </a:p>
          <a:p>
            <a:r>
              <a:rPr lang="tr-TR" sz="2700" b="1" dirty="0" smtClean="0"/>
              <a:t>Yazılı Kaynaklar</a:t>
            </a:r>
          </a:p>
          <a:p>
            <a:r>
              <a:rPr lang="tr-TR" sz="2700" b="1" dirty="0" smtClean="0"/>
              <a:t>Web siteleri</a:t>
            </a:r>
            <a:endParaRPr lang="tr-TR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197</Words>
  <PresentationFormat>Ekran Gösterisi (4:3)</PresentationFormat>
  <Paragraphs>41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Ofis Teması</vt:lpstr>
      <vt:lpstr>Slayt 1</vt:lpstr>
      <vt:lpstr>KISIM II Matematiksel Kavram ve Prosedürlerin Gelişimi</vt:lpstr>
      <vt:lpstr>Slayt 3</vt:lpstr>
      <vt:lpstr>Slayt 4</vt:lpstr>
      <vt:lpstr>İstatistik Yapmak Ne Anlama Geliyor?</vt:lpstr>
      <vt:lpstr>Slayt 6</vt:lpstr>
      <vt:lpstr>Soruların Formüle Edilmesi</vt:lpstr>
      <vt:lpstr>Veri Toplama</vt:lpstr>
      <vt:lpstr>Slayt 9</vt:lpstr>
      <vt:lpstr>Veri Analizi: Sınıflandırma</vt:lpstr>
      <vt:lpstr>Slayt 11</vt:lpstr>
      <vt:lpstr>Slayt 12</vt:lpstr>
      <vt:lpstr>Slayt 13</vt:lpstr>
      <vt:lpstr>Veri Analizi: Grafiksel Temsiller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Veri Analizi: Merkezî Eğilim Ölçüleri</vt:lpstr>
      <vt:lpstr>Slayt 26</vt:lpstr>
      <vt:lpstr>Slayt 27</vt:lpstr>
      <vt:lpstr>Slayt 28</vt:lpstr>
      <vt:lpstr>Slayt 29</vt:lpstr>
      <vt:lpstr>Slayt 30</vt:lpstr>
      <vt:lpstr>Slayt 31</vt:lpstr>
      <vt:lpstr>Sonuçların Yorumlanması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Enes Kurt</dc:creator>
  <cp:lastModifiedBy>Enes Kurt</cp:lastModifiedBy>
  <cp:revision>29</cp:revision>
  <dcterms:created xsi:type="dcterms:W3CDTF">2015-06-01T11:06:26Z</dcterms:created>
  <dcterms:modified xsi:type="dcterms:W3CDTF">2015-06-10T14:56:51Z</dcterms:modified>
</cp:coreProperties>
</file>