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6045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Sayıyı Tanıma ve Yazma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00082"/>
            <a:ext cx="6858048" cy="54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Üzerine ve Geri Sayma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47" y="975487"/>
            <a:ext cx="8145520" cy="490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33" y="778330"/>
            <a:ext cx="8574148" cy="529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574016" cy="60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47" y="500042"/>
            <a:ext cx="8145520" cy="565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Erken Dönemde Sayı Hissi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14364"/>
            <a:ext cx="350043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1’den 10’a Kadar Sayıların</a:t>
            </a:r>
            <a:br>
              <a:rPr lang="tr-TR" b="1" dirty="0" smtClean="0">
                <a:solidFill>
                  <a:srgbClr val="CC0000"/>
                </a:solidFill>
              </a:rPr>
            </a:br>
            <a:r>
              <a:rPr lang="tr-TR" b="1" dirty="0" smtClean="0">
                <a:solidFill>
                  <a:srgbClr val="CC0000"/>
                </a:solidFill>
              </a:rPr>
              <a:t>Birbiriyle İlişkileri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-71462"/>
            <a:ext cx="358457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Örüntülü Kümeyi Tanıma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70342"/>
            <a:ext cx="3703639" cy="619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571480"/>
            <a:ext cx="8001056" cy="52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72560" cy="51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8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Erken Dönemlerde Sayı Kavramlarının ve Sayı Hissinin Geliştirilmesi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Bir-İki Fazlası, Bir-İki Eksiği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75946"/>
            <a:ext cx="8286808" cy="50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b="51472"/>
          <a:stretch>
            <a:fillRect/>
          </a:stretch>
        </p:blipFill>
        <p:spPr bwMode="auto">
          <a:xfrm>
            <a:off x="142844" y="714356"/>
            <a:ext cx="4214842" cy="451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51932"/>
          <a:stretch>
            <a:fillRect/>
          </a:stretch>
        </p:blipFill>
        <p:spPr bwMode="auto">
          <a:xfrm>
            <a:off x="4572000" y="714356"/>
            <a:ext cx="4214842" cy="447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51" y="1173158"/>
            <a:ext cx="7002512" cy="45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Sayıları 5 ve 10’a göre konumlandırmak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081" y="1141396"/>
            <a:ext cx="6076252" cy="485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588" y="830296"/>
            <a:ext cx="3929676" cy="24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588" y="3286124"/>
            <a:ext cx="39296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51" y="705627"/>
            <a:ext cx="7002512" cy="544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16042"/>
            <a:ext cx="8001056" cy="522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72" y="1641463"/>
            <a:ext cx="8412656" cy="35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Parça-Parça-Bütün İlişkileri</a:t>
            </a:r>
          </a:p>
          <a:p>
            <a:r>
              <a:rPr lang="tr-TR" sz="2700" b="1" dirty="0" smtClean="0"/>
              <a:t>Parça-Parça-Bütün Etkinliklerinin Temel </a:t>
            </a:r>
            <a:r>
              <a:rPr lang="tr-TR" sz="2700" b="1" dirty="0" err="1" smtClean="0"/>
              <a:t>Ögeleri</a:t>
            </a:r>
            <a:r>
              <a:rPr lang="tr-TR" sz="2700" b="1" dirty="0" smtClean="0"/>
              <a:t>.</a:t>
            </a:r>
          </a:p>
          <a:p>
            <a:r>
              <a:rPr lang="tr-TR" sz="2700" b="1" dirty="0" smtClean="0"/>
              <a:t>Parça-Parça-Bütün Etkinlikleri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082" y="285728"/>
            <a:ext cx="5288000" cy="612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60" y="317500"/>
            <a:ext cx="3575050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-71462"/>
            <a:ext cx="4643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/>
              <a:t>Eksik-Parça Etkinlikleri</a:t>
            </a:r>
            <a:endParaRPr lang="tr-T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075" y="1065332"/>
            <a:ext cx="7288264" cy="47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7404" y="-71462"/>
            <a:ext cx="4859372" cy="690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47" y="695507"/>
            <a:ext cx="8145520" cy="54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826" y="214290"/>
            <a:ext cx="6820762" cy="607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Sayı İlişkilerinin Öğretiminde Bir Model Olarak Noktalı Kartlar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0390" y="1158875"/>
            <a:ext cx="4114816" cy="531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70" cy="265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4647638" cy="395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10’dan 20’ye Kadar Sayılarla İlgili Bağıntılar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2553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Basamak Değeri Kavramlarının Öncesi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1726" y="2141528"/>
            <a:ext cx="6758962" cy="385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Daha Fazla ve Daha Az İlişkilerini Genişletme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162" y="1428737"/>
            <a:ext cx="8380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23" y="714356"/>
            <a:ext cx="7859768" cy="501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İki Katlar ve İki Kata Yakınlıkları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23" y="1568867"/>
            <a:ext cx="7859768" cy="37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71480"/>
            <a:ext cx="7858180" cy="542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Çocukların Dünyasında Sayı Hissi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5"/>
            <a:ext cx="4434872" cy="28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4348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Tahmin ve Ölçme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Veri Toplama ve Analiz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806586"/>
            <a:ext cx="35417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 b="11973"/>
          <a:stretch>
            <a:fillRect/>
          </a:stretch>
        </p:blipFill>
        <p:spPr bwMode="auto">
          <a:xfrm>
            <a:off x="71406" y="1207387"/>
            <a:ext cx="3541713" cy="52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Erken Dönemlerdeki Zihinsel Matematiğe Genişletmeler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14" y="1562119"/>
            <a:ext cx="7803624" cy="479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Faydalı Başlangıçları Destekleme</a:t>
            </a:r>
            <a:endParaRPr lang="tr-TR" b="1" dirty="0" smtClean="0">
              <a:solidFill>
                <a:srgbClr val="CC0000"/>
              </a:solidFill>
            </a:endParaRPr>
          </a:p>
          <a:p>
            <a:r>
              <a:rPr lang="tr-TR" b="1" dirty="0" smtClean="0">
                <a:solidFill>
                  <a:srgbClr val="CC0000"/>
                </a:solidFill>
              </a:rPr>
              <a:t>Anaokulu </a:t>
            </a:r>
            <a:r>
              <a:rPr lang="tr-TR" b="1" dirty="0" smtClean="0">
                <a:solidFill>
                  <a:srgbClr val="CC0000"/>
                </a:solidFill>
              </a:rPr>
              <a:t>Öncesi Dönemde ve</a:t>
            </a:r>
            <a:br>
              <a:rPr lang="tr-TR" b="1" dirty="0" smtClean="0">
                <a:solidFill>
                  <a:srgbClr val="CC0000"/>
                </a:solidFill>
              </a:rPr>
            </a:br>
            <a:r>
              <a:rPr lang="tr-TR" b="1" dirty="0" smtClean="0">
                <a:solidFill>
                  <a:srgbClr val="CC0000"/>
                </a:solidFill>
              </a:rPr>
              <a:t>Anaokulunda Sayı Gelişimi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Daha Fazla, Daha Az ve Aynı ilişkileri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38746"/>
            <a:ext cx="7431140" cy="486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688" y="357166"/>
            <a:ext cx="7362168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34911"/>
            <a:ext cx="8715436" cy="498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Erken Dönemde Sayma</a:t>
            </a:r>
          </a:p>
          <a:p>
            <a:r>
              <a:rPr lang="tr-TR" sz="2700" b="1" dirty="0" smtClean="0"/>
              <a:t>Sayma Becerilerinin Gelişimi</a:t>
            </a:r>
          </a:p>
          <a:p>
            <a:r>
              <a:rPr lang="tr-TR" sz="2700" b="1" dirty="0" smtClean="0"/>
              <a:t>Saymaya Yüklenen Anlam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6" y="1995493"/>
            <a:ext cx="7215206" cy="454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116</Words>
  <PresentationFormat>Ekran Gösterisi (4:3)</PresentationFormat>
  <Paragraphs>28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Ofis Teması</vt:lpstr>
      <vt:lpstr>Slayt 1</vt:lpstr>
      <vt:lpstr>KISIM II Matematiksel Kavram ve Prosedürlerin Gelişimi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Erken Dönemde Sayı Hissi</vt:lpstr>
      <vt:lpstr>1’den 10’a Kadar Sayıların Birbiriyle İlişkileri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10’dan 20’ye Kadar Sayılarla İlgili Bağıntılar</vt:lpstr>
      <vt:lpstr>Slayt 37</vt:lpstr>
      <vt:lpstr>Slayt 38</vt:lpstr>
      <vt:lpstr>Slayt 39</vt:lpstr>
      <vt:lpstr>Çocukların Dünyasında Sayı Hissi</vt:lpstr>
      <vt:lpstr>Slayt 41</vt:lpstr>
      <vt:lpstr>Erken Dönemlerdeki Zihinsel Matematiğe Genişletmeler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17</cp:revision>
  <dcterms:created xsi:type="dcterms:W3CDTF">2015-06-01T11:06:26Z</dcterms:created>
  <dcterms:modified xsi:type="dcterms:W3CDTF">2015-06-10T14:24:30Z</dcterms:modified>
</cp:coreProperties>
</file>