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9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1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2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8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8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B5C9-3213-784F-9837-F21F470817B9}" type="datetimeFigureOut">
              <a:rPr lang="en-US" smtClean="0"/>
              <a:t>23.03.20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1A87-CBEA-3048-94CC-F146B33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8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557"/>
            <a:ext cx="7772400" cy="1470025"/>
          </a:xfrm>
        </p:spPr>
        <p:txBody>
          <a:bodyPr/>
          <a:lstStyle/>
          <a:p>
            <a:r>
              <a:rPr lang="en-US" dirty="0" smtClean="0"/>
              <a:t>Plato &amp; Aristotle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istotle_Altemps_Inv8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76" y="2634165"/>
            <a:ext cx="2124422" cy="2842977"/>
          </a:xfrm>
          <a:prstGeom prst="rect">
            <a:avLst/>
          </a:prstGeom>
        </p:spPr>
      </p:pic>
      <p:pic>
        <p:nvPicPr>
          <p:cNvPr id="5" name="Picture 4" descr="Plato_Silanion_Musei_Capitolini_MC13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47" y="2636582"/>
            <a:ext cx="1941091" cy="29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0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Platonic Solid</a:t>
            </a:r>
            <a:endParaRPr lang="en-US" dirty="0"/>
          </a:p>
        </p:txBody>
      </p:sp>
      <p:pic>
        <p:nvPicPr>
          <p:cNvPr id="4" name="Content Placeholder 3" descr="tutors-platonic-soli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089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Reference: </a:t>
            </a:r>
            <a:r>
              <a:rPr lang="en-US" dirty="0" err="1" smtClean="0"/>
              <a:t>Arthus</a:t>
            </a:r>
            <a:r>
              <a:rPr lang="en-US" dirty="0" smtClean="0"/>
              <a:t> Koestler, </a:t>
            </a:r>
            <a:r>
              <a:rPr lang="en-US" dirty="0"/>
              <a:t>T</a:t>
            </a:r>
            <a:r>
              <a:rPr lang="en-US" dirty="0" smtClean="0"/>
              <a:t>he Sleepwalkers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9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 (428/7-348/7)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philosopher.</a:t>
            </a:r>
          </a:p>
          <a:p>
            <a:r>
              <a:rPr lang="en-US" dirty="0" smtClean="0"/>
              <a:t>Founder of the Platonist school of thought and the Academy.</a:t>
            </a:r>
          </a:p>
          <a:p>
            <a:r>
              <a:rPr lang="en-US" dirty="0" smtClean="0"/>
              <a:t>The Academy was the first institution of higher learning in the Western world.</a:t>
            </a:r>
          </a:p>
          <a:p>
            <a:r>
              <a:rPr lang="en-US" dirty="0" smtClean="0"/>
              <a:t>Plato and Aristotle is the pivotal figure in the history of Ancient Greek and Western Philosophy.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6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trong Claim!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Whitehead’s famous remark: “the safest general characterization of the European philosophical tradition is that it consists in a series of footnotes to Plato”.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claims that domination of Plato’s philosophy and </a:t>
            </a:r>
            <a:r>
              <a:rPr lang="en-US" dirty="0" err="1" smtClean="0"/>
              <a:t>neo-platonism</a:t>
            </a:r>
            <a:r>
              <a:rPr lang="en-US" dirty="0" smtClean="0"/>
              <a:t> was suppressed scientific progress. </a:t>
            </a:r>
          </a:p>
          <a:p>
            <a:r>
              <a:rPr lang="en-US" dirty="0" smtClean="0"/>
              <a:t>It </a:t>
            </a:r>
            <a:r>
              <a:rPr lang="en-US" dirty="0"/>
              <a:t>was-by that extremist school of </a:t>
            </a:r>
            <a:r>
              <a:rPr lang="en-US" dirty="0" err="1"/>
              <a:t>Neoplatonism</a:t>
            </a:r>
            <a:r>
              <a:rPr lang="en-US" dirty="0"/>
              <a:t> </a:t>
            </a:r>
            <a:r>
              <a:rPr lang="en-US" dirty="0" smtClean="0"/>
              <a:t>which Western </a:t>
            </a:r>
            <a:r>
              <a:rPr lang="en-US" dirty="0"/>
              <a:t>philosophy for several centuries, and </a:t>
            </a:r>
            <a:r>
              <a:rPr lang="en-US" dirty="0" smtClean="0"/>
              <a:t>stifled all </a:t>
            </a:r>
            <a:r>
              <a:rPr lang="en-US" dirty="0"/>
              <a:t>progress in science-until, in fact, Aristotle was </a:t>
            </a:r>
            <a:r>
              <a:rPr lang="en-US" dirty="0" smtClean="0"/>
              <a:t>rediscovered and </a:t>
            </a:r>
            <a:r>
              <a:rPr lang="en-US" dirty="0"/>
              <a:t>interest in nature revived. </a:t>
            </a:r>
          </a:p>
        </p:txBody>
      </p:sp>
    </p:spTree>
    <p:extLst>
      <p:ext uri="{BB962C8B-B14F-4D97-AF65-F5344CB8AC3E}">
        <p14:creationId xmlns:p14="http://schemas.microsoft.com/office/powerpoint/2010/main" val="61302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But </a:t>
            </a:r>
            <a:r>
              <a:rPr lang="en-US" dirty="0" err="1" smtClean="0"/>
              <a:t>Alexandre</a:t>
            </a:r>
            <a:r>
              <a:rPr lang="en-US" dirty="0" smtClean="0"/>
              <a:t> </a:t>
            </a:r>
            <a:r>
              <a:rPr lang="en-US" dirty="0" err="1" smtClean="0"/>
              <a:t>Koyré</a:t>
            </a:r>
            <a:r>
              <a:rPr lang="en-US" dirty="0" smtClean="0"/>
              <a:t> thought that Galileo’s science was Plato’s victory.</a:t>
            </a:r>
          </a:p>
          <a:p>
            <a:r>
              <a:rPr lang="en-US" dirty="0"/>
              <a:t>The Dialogue and the Discourses tell us the history of the </a:t>
            </a:r>
            <a:r>
              <a:rPr lang="en-US" dirty="0" smtClean="0"/>
              <a:t>discovery</a:t>
            </a:r>
            <a:r>
              <a:rPr lang="en-US" dirty="0"/>
              <a:t>, or better still, of the rediscovery of the language spoken by Nature. They explain to us the manner of questioning her, i.e., the theory of that scientific experimentation in which the </a:t>
            </a:r>
            <a:r>
              <a:rPr lang="en-US" dirty="0" smtClean="0"/>
              <a:t>formulation </a:t>
            </a:r>
            <a:r>
              <a:rPr lang="en-US" dirty="0"/>
              <a:t>of postulates and the deduction of their implications </a:t>
            </a:r>
            <a:r>
              <a:rPr lang="en-US" dirty="0" smtClean="0"/>
              <a:t>precedes </a:t>
            </a:r>
            <a:r>
              <a:rPr lang="en-US" dirty="0"/>
              <a:t>and guides the recourse to observation. This too, at least for Galileo, is a proof "by fact." The new science is for him an experimental proof of Platonism</a:t>
            </a:r>
            <a:r>
              <a:rPr lang="en-US" dirty="0" smtClean="0"/>
              <a:t>. (</a:t>
            </a:r>
            <a:r>
              <a:rPr lang="en-US" dirty="0" err="1" smtClean="0"/>
              <a:t>Koyré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4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 </a:t>
            </a:r>
            <a:r>
              <a:rPr lang="en-US" dirty="0"/>
              <a:t>is separated from mathematics and made </a:t>
            </a:r>
            <a:r>
              <a:rPr lang="en-US" dirty="0" smtClean="0"/>
              <a:t>into a </a:t>
            </a:r>
            <a:r>
              <a:rPr lang="en-US" dirty="0"/>
              <a:t>department of </a:t>
            </a:r>
            <a:r>
              <a:rPr lang="en-US" dirty="0" smtClean="0"/>
              <a:t>theology with Platonism.</a:t>
            </a:r>
          </a:p>
          <a:p>
            <a:r>
              <a:rPr lang="en-US" dirty="0" smtClean="0"/>
              <a:t>Until the 15</a:t>
            </a:r>
            <a:r>
              <a:rPr lang="en-US" baseline="30000" dirty="0" smtClean="0"/>
              <a:t>th</a:t>
            </a:r>
            <a:r>
              <a:rPr lang="en-US" dirty="0" smtClean="0"/>
              <a:t> century Platonists and Neo-Platonists put forward only one aspect of Plato and it may have prevented scientific progress.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7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Circular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guess it is believed that God create the universe with compass and ruler.</a:t>
            </a:r>
          </a:p>
          <a:p>
            <a:r>
              <a:rPr lang="en-US" dirty="0" smtClean="0"/>
              <a:t>Plato also believed that:</a:t>
            </a:r>
          </a:p>
          <a:p>
            <a:r>
              <a:rPr lang="en-US" dirty="0"/>
              <a:t>Plato came to certain general conclusions regarding the shape </a:t>
            </a:r>
            <a:r>
              <a:rPr lang="en-US" dirty="0" smtClean="0"/>
              <a:t>and motions </a:t>
            </a:r>
            <a:r>
              <a:rPr lang="en-US" dirty="0"/>
              <a:t>of the universe. These conclusions, of </a:t>
            </a:r>
            <a:r>
              <a:rPr lang="en-US" dirty="0" smtClean="0"/>
              <a:t>paramount importance </a:t>
            </a:r>
            <a:r>
              <a:rPr lang="en-US" dirty="0"/>
              <a:t>for everything which follows, were that the shape </a:t>
            </a:r>
            <a:r>
              <a:rPr lang="en-US" dirty="0" smtClean="0"/>
              <a:t>of the </a:t>
            </a:r>
            <a:r>
              <a:rPr lang="en-US" dirty="0"/>
              <a:t>world must be a perfect sphere, and that all motion </a:t>
            </a:r>
            <a:r>
              <a:rPr lang="en-US" dirty="0" smtClean="0"/>
              <a:t>must </a:t>
            </a:r>
            <a:r>
              <a:rPr lang="en-US" dirty="0"/>
              <a:t>be in </a:t>
            </a:r>
            <a:r>
              <a:rPr lang="en-US" dirty="0" smtClean="0"/>
              <a:t>perfect circles </a:t>
            </a:r>
            <a:r>
              <a:rPr lang="en-US" dirty="0"/>
              <a:t>at </a:t>
            </a:r>
            <a:r>
              <a:rPr lang="en-US" dirty="0" smtClean="0"/>
              <a:t>uniform </a:t>
            </a:r>
            <a:r>
              <a:rPr lang="en-US" dirty="0"/>
              <a:t>speed</a:t>
            </a:r>
            <a:r>
              <a:rPr lang="en-US" dirty="0" smtClean="0"/>
              <a:t>. (Koestler)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Therefore;</a:t>
            </a:r>
          </a:p>
          <a:p>
            <a:r>
              <a:rPr lang="en-US" dirty="0" smtClean="0"/>
              <a:t>The task of mathematicians was to design a system of which explain circular order.</a:t>
            </a:r>
          </a:p>
          <a:p>
            <a:r>
              <a:rPr lang="en-US" dirty="0" smtClean="0"/>
              <a:t> This dogma became the dominant paradigm until 17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r>
              <a:rPr lang="en-US" dirty="0" err="1" smtClean="0"/>
              <a:t>Kepler</a:t>
            </a:r>
            <a:r>
              <a:rPr lang="en-US" dirty="0" smtClean="0"/>
              <a:t> (1571-1630), offering elliptical orbit instead of circle, broke the taboos.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8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no one ignorant of geometry enter here.</a:t>
            </a:r>
          </a:p>
          <a:p>
            <a:r>
              <a:rPr lang="en-US" dirty="0" smtClean="0"/>
              <a:t>To get the knowledge in Plato’s view is reasoning.</a:t>
            </a:r>
          </a:p>
          <a:p>
            <a:r>
              <a:rPr lang="en-US" dirty="0" smtClean="0"/>
              <a:t>So that, he downplayed the importance of observation.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1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455</Words>
  <Application>Microsoft Macintosh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Plato &amp; Aristotle</vt:lpstr>
      <vt:lpstr>Plato (428/7-348/7)</vt:lpstr>
      <vt:lpstr>A Strong Claim!</vt:lpstr>
      <vt:lpstr>PowerPoint Presentation</vt:lpstr>
      <vt:lpstr>PowerPoint Presentation</vt:lpstr>
      <vt:lpstr>PowerPoint Presentation</vt:lpstr>
      <vt:lpstr>The Circular Dogma</vt:lpstr>
      <vt:lpstr>PowerPoint Presentation</vt:lpstr>
      <vt:lpstr>PowerPoint Presentation</vt:lpstr>
      <vt:lpstr>Platonic Solid</vt:lpstr>
      <vt:lpstr>PowerPoint Presentation</vt:lpstr>
    </vt:vector>
  </TitlesOfParts>
  <Company>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 &amp; Aristotle</dc:title>
  <dc:creator>f k</dc:creator>
  <cp:lastModifiedBy>f k</cp:lastModifiedBy>
  <cp:revision>11</cp:revision>
  <dcterms:created xsi:type="dcterms:W3CDTF">2020-03-23T08:51:45Z</dcterms:created>
  <dcterms:modified xsi:type="dcterms:W3CDTF">2020-03-23T12:35:45Z</dcterms:modified>
</cp:coreProperties>
</file>