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4"/>
  </p:notesMasterIdLst>
  <p:sldIdLst>
    <p:sldId id="1082" r:id="rId4"/>
    <p:sldId id="1093" r:id="rId5"/>
    <p:sldId id="1101" r:id="rId6"/>
    <p:sldId id="1094" r:id="rId7"/>
    <p:sldId id="1097" r:id="rId8"/>
    <p:sldId id="1096" r:id="rId9"/>
    <p:sldId id="1095" r:id="rId10"/>
    <p:sldId id="1098" r:id="rId11"/>
    <p:sldId id="1099" r:id="rId12"/>
    <p:sldId id="1100" r:id="rId1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67" d="100"/>
          <a:sy n="67" d="100"/>
        </p:scale>
        <p:origin x="1002" y="6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5FB67-13BD-4A07-A42B-F2DDB568A1B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97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pPr>
                <a:defRPr/>
              </a:pPr>
              <a:t>3/26/2020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pPr>
                <a:defRPr/>
              </a:pPr>
              <a:t>3/26/2020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pPr>
                <a:defRPr/>
              </a:pPr>
              <a:t>3/26/2020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pPr>
                <a:defRPr/>
              </a:pPr>
              <a:t>3/26/2020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4501" y="51739"/>
            <a:ext cx="7654996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69320" y="1357782"/>
            <a:ext cx="4191000" cy="368300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60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pPr/>
              <a:t>3/26/2020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 430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Yönetim Muhasebesi İlkeleri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868100" y="4393802"/>
            <a:ext cx="75582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Murat ÇEKİCİ</a:t>
            </a: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44502" y="176123"/>
            <a:ext cx="6599273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bütçesinde bulunması gerekenler…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43074" y="3057524"/>
            <a:ext cx="6786563" cy="198325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Projenin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toplam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maliyeti,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İlgili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döneme ait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giderler,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döneme ait maliyetlerin işletme tarafından aylık ve üçer aylık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dönemler halinde nasıl karşılanacağı.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54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985838" y="3771900"/>
            <a:ext cx="7243762" cy="1268882"/>
          </a:xfrm>
        </p:spPr>
        <p:txBody>
          <a:bodyPr/>
          <a:lstStyle/>
          <a:p>
            <a:pPr marL="0" indent="0" algn="ctr"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8- Nakit Bütçesi ve Nakit Akış Tablosu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956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538" y="1371600"/>
            <a:ext cx="7400925" cy="4300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381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543050" y="323201"/>
            <a:ext cx="5372100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Nakit bütçesi…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43050" y="2000250"/>
            <a:ext cx="7100887" cy="3371850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gelecekteki çalışmaları ile ilgili olup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belirli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dönem (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bir yıl) nakit giriş ve çıkışlarının gösterildiği bir tablo olarak gösterilebilir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Kısa süreli nakit bütçeleri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genellikle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yıl için işletmenin nakit giriş ve çıkışlarının saptanarak gerektiğinde borçların ödenebilmesini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sağlar.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 süreli </a:t>
            </a:r>
            <a:r>
              <a:rPr lang="tr-T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nakit bütçeleri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ise geleceğe yönelik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planların gerçekleştirilebilmesi için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ihtiyaç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duyulan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nakdin finansmanına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ilişkindir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481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00174" y="280339"/>
            <a:ext cx="5815013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Nakit bütçesi…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4437" y="3700462"/>
            <a:ext cx="7329487" cy="1728787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Nakit bütçesi kısa süreli finansman ihtiyacını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karşılar,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Ödeme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tahsilat tarihleri belli olmayan nakit hareketleri nakit bütçesinde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gösterilemez,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yöneticileri için bir nevi kontrol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aracıdır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az nakit ihtiyacını planlar.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83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00150" y="308914"/>
            <a:ext cx="6300788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Nakit giriş ve çıkışları…</a:t>
            </a: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00150" y="1243013"/>
            <a:ext cx="7443788" cy="4357687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Nakit Girişleri;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Müşterilerden yapılan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peşin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tahsilatlar,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 kira gelirleri,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Vadeli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kredi kartıyla yapılan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satışlardan tahsilatlar,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İştirak ve Bağlı ortaklıklardan sağlanan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nakit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girişleri,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Menkul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kıymet yatırımlarından sağlanan kar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payları.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Nakit </a:t>
            </a:r>
            <a:r>
              <a:rPr lang="tr-TR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Çıkışları;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Hammadde ve malzeme alımları,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İşçilik ödemeleri (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maaş ve ücretler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Tanıtım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pazarlama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giderleri,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borçlarının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ödenmesi,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Acente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tur operatörüne yapılan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ödemeler,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Genel yönetim giderleri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(elektrik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su, haberleşme vb.).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523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294626"/>
            <a:ext cx="6742148" cy="513080"/>
          </a:xfrm>
        </p:spPr>
        <p:txBody>
          <a:bodyPr/>
          <a:lstStyle/>
          <a:p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Nakit </a:t>
            </a:r>
            <a:r>
              <a:rPr lang="tr-TR" sz="2400" dirty="0" smtClean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 ile…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71600" y="1900238"/>
            <a:ext cx="7429500" cy="3600450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İşletmenin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 az nakit ihtiyacının planlanması ve böylece işletmede en az ne kadar nakit bulundurulması gerektiği nakit bütçesi ile sağlanır.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Nakit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bütçesinde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hangi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tarihte nakit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noksanı olduğu görüldüğünden ne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 borçlanmaya gidileceği de planlanır.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Kredi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verenler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alacaklarının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zamanında tahsil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edilip edilemeyeceğini, işletmenin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nakit bütçesinden öğrenebilirler veya kredi verilip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verilemeyeceğini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kararlaştırabilirler.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Ortaklara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 zaman kar payı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verileceği nakit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 ile planlanır.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Nakit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mevcut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veya sağlanacak nakit miktarının etkili bir şekilde kullanılıp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kullanılmadığını da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belirler.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6256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155283" y="3957637"/>
            <a:ext cx="5774280" cy="1683219"/>
          </a:xfrm>
        </p:spPr>
        <p:txBody>
          <a:bodyPr/>
          <a:lstStyle/>
          <a:p>
            <a:pPr marL="0" indent="0" algn="ctr"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 Bütçesi</a:t>
            </a:r>
            <a:endParaRPr lang="tr-T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863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57299" y="280339"/>
            <a:ext cx="5629276" cy="513080"/>
          </a:xfrm>
        </p:spPr>
        <p:txBody>
          <a:bodyPr/>
          <a:lstStyle/>
          <a:p>
            <a:pPr lvl="0"/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Yatırım 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Bütçesi…</a:t>
            </a:r>
            <a: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400" dirty="0">
                <a:solidFill>
                  <a:srgbClr val="5B9BD5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tr-TR" sz="2400" dirty="0">
              <a:solidFill>
                <a:srgbClr val="5B9BD5">
                  <a:lumMod val="7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57299" y="3886669"/>
            <a:ext cx="7400926" cy="1456856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Getirileri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yıldan daha uzun </a:t>
            </a:r>
            <a:r>
              <a:rPr 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dönemi kapsayan varlıklara yapılacak yatırımlar veya yatırım projeleri ile ilgili uzun vadeli planlama </a:t>
            </a:r>
            <a:r>
              <a:rPr lang="tr-TR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sürecidir.</a:t>
            </a:r>
            <a:endParaRPr lang="tr-TR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874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12514</TotalTime>
  <Words>347</Words>
  <Application>Microsoft Office PowerPoint</Application>
  <PresentationFormat>Ekran Gösterisi (4:3)</PresentationFormat>
  <Paragraphs>48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10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Nakit bütçesi…</vt:lpstr>
      <vt:lpstr>Nakit bütçesi…</vt:lpstr>
      <vt:lpstr>Nakit giriş ve çıkışları…</vt:lpstr>
      <vt:lpstr>Nakit bütçesi ile…</vt:lpstr>
      <vt:lpstr>PowerPoint Sunusu</vt:lpstr>
      <vt:lpstr>Yatırım Bütçesi… </vt:lpstr>
      <vt:lpstr>Yatırım bütçesinde bulunması gerekenler…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 Demir</cp:lastModifiedBy>
  <cp:revision>826</cp:revision>
  <cp:lastPrinted>2016-10-24T07:53:35Z</cp:lastPrinted>
  <dcterms:created xsi:type="dcterms:W3CDTF">2016-09-18T09:35:24Z</dcterms:created>
  <dcterms:modified xsi:type="dcterms:W3CDTF">2020-03-26T13:39:51Z</dcterms:modified>
</cp:coreProperties>
</file>