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69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79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98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94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24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12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1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70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8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03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1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B84FF-DDDC-4710-A6FC-02CCAE126C81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33E7-724D-4918-8F85-985D34A0E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645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037" y="1278006"/>
            <a:ext cx="10554511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SOLUTION OF THE </a:t>
            </a:r>
            <a:r>
              <a:rPr lang="tr-TR" sz="4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LEAST – </a:t>
            </a:r>
            <a:r>
              <a:rPr lang="tr-TR" sz="4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SQUARES </a:t>
            </a:r>
            <a:r>
              <a:rPr lang="en-US" sz="4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 </a:t>
            </a:r>
            <a:r>
              <a:rPr lang="en-US" sz="40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sz="4000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PYTHON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0577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0" smoothness="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610" y="2608041"/>
            <a:ext cx="4687439" cy="363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0" smoothness="0"/>
                    </a14:imgEffect>
                    <a14:imgEffect>
                      <a14:colorTemperature colorTemp="666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1919" y="808939"/>
            <a:ext cx="4611621" cy="38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9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SOLUTION OF THE LEAST – SQUARES EXAMPLE IN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OF THE LEAST - SQUARESEXAMPLE IN PYTHON</dc:title>
  <dc:creator>OSUser</dc:creator>
  <cp:lastModifiedBy>Ozgur Selimoglu</cp:lastModifiedBy>
  <cp:revision>9</cp:revision>
  <dcterms:created xsi:type="dcterms:W3CDTF">2020-03-29T04:58:34Z</dcterms:created>
  <dcterms:modified xsi:type="dcterms:W3CDTF">2020-04-02T09:37:30Z</dcterms:modified>
</cp:coreProperties>
</file>